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5.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6.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7.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8.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9.xml" ContentType="application/vnd.openxmlformats-officedocument.drawingml.chart+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10.xml" ContentType="application/vnd.openxmlformats-officedocument.drawingml.chart+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11.xml" ContentType="application/vnd.openxmlformats-officedocument.drawingml.chart+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12.xml" ContentType="application/vnd.openxmlformats-officedocument.drawingml.chart+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13.xml" ContentType="application/vnd.openxmlformats-officedocument.drawingml.chart+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rts/chart14.xml" ContentType="application/vnd.openxmlformats-officedocument.drawingml.chart+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harts/chart15.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rts/chart16.xml" ContentType="application/vnd.openxmlformats-officedocument.drawingml.chart+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harts/chart17.xml" ContentType="application/vnd.openxmlformats-officedocument.drawingml.chart+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charts/chart18.xml" ContentType="application/vnd.openxmlformats-officedocument.drawingml.chart+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charts/chart19.xml" ContentType="application/vnd.openxmlformats-officedocument.drawingml.chart+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charts/chart20.xml" ContentType="application/vnd.openxmlformats-officedocument.drawingml.chart+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charts/chart21.xml" ContentType="application/vnd.openxmlformats-officedocument.drawingml.chart+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charts/chart22.xml" ContentType="application/vnd.openxmlformats-officedocument.drawingml.chart+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charts/chart23.xml" ContentType="application/vnd.openxmlformats-officedocument.drawingml.chart+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charts/chart24.xml" ContentType="application/vnd.openxmlformats-officedocument.drawingml.chart+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charts/chart25.xml" ContentType="application/vnd.openxmlformats-officedocument.drawingml.chart+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charts/chart26.xml" ContentType="application/vnd.openxmlformats-officedocument.drawingml.chart+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charts/chart27.xml" ContentType="application/vnd.openxmlformats-officedocument.drawingml.chart+xml"/>
  <Override PartName="/ppt/notesSlides/notesSlide162.xml" ContentType="application/vnd.openxmlformats-officedocument.presentationml.notesSlide+xml"/>
  <Override PartName="/ppt/charts/chart28.xml" ContentType="application/vnd.openxmlformats-officedocument.drawingml.chart+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charts/chart29.xml" ContentType="application/vnd.openxmlformats-officedocument.drawingml.chart+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charts/chart30.xml" ContentType="application/vnd.openxmlformats-officedocument.drawingml.chart+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charts/chart31.xml" ContentType="application/vnd.openxmlformats-officedocument.drawingml.chart+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charts/chart32.xml" ContentType="application/vnd.openxmlformats-officedocument.drawingml.chart+xml"/>
  <Override PartName="/ppt/notesSlides/notesSlide177.xml" ContentType="application/vnd.openxmlformats-officedocument.presentationml.notesSlide+xml"/>
  <Override PartName="/ppt/charts/chart33.xml" ContentType="application/vnd.openxmlformats-officedocument.drawingml.chart+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charts/chart34.xml" ContentType="application/vnd.openxmlformats-officedocument.drawingml.chart+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charts/chart35.xml" ContentType="application/vnd.openxmlformats-officedocument.drawingml.chart+xml"/>
  <Override PartName="/ppt/notesSlides/notesSlide187.xml" ContentType="application/vnd.openxmlformats-officedocument.presentationml.notesSlide+xml"/>
  <Override PartName="/ppt/charts/chart36.xml" ContentType="application/vnd.openxmlformats-officedocument.drawingml.chart+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charts/chart37.xml" ContentType="application/vnd.openxmlformats-officedocument.drawingml.chart+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charts/chart38.xml" ContentType="application/vnd.openxmlformats-officedocument.drawingml.chart+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Lst>
  <p:notesMasterIdLst>
    <p:notesMasterId r:id="rId202"/>
  </p:notesMasterIdLst>
  <p:handoutMasterIdLst>
    <p:handoutMasterId r:id="rId203"/>
  </p:handoutMasterIdLst>
  <p:sldIdLst>
    <p:sldId id="836" r:id="rId3"/>
    <p:sldId id="1100" r:id="rId4"/>
    <p:sldId id="963" r:id="rId5"/>
    <p:sldId id="1161" r:id="rId6"/>
    <p:sldId id="1176" r:id="rId7"/>
    <p:sldId id="1177" r:id="rId8"/>
    <p:sldId id="1178" r:id="rId9"/>
    <p:sldId id="1170" r:id="rId10"/>
    <p:sldId id="1180" r:id="rId11"/>
    <p:sldId id="1179" r:id="rId12"/>
    <p:sldId id="1181" r:id="rId13"/>
    <p:sldId id="1182" r:id="rId14"/>
    <p:sldId id="1183" r:id="rId15"/>
    <p:sldId id="1184" r:id="rId16"/>
    <p:sldId id="1185" r:id="rId17"/>
    <p:sldId id="1186" r:id="rId18"/>
    <p:sldId id="1187" r:id="rId19"/>
    <p:sldId id="1188" r:id="rId20"/>
    <p:sldId id="1189" r:id="rId21"/>
    <p:sldId id="1190" r:id="rId22"/>
    <p:sldId id="1191" r:id="rId23"/>
    <p:sldId id="1192" r:id="rId24"/>
    <p:sldId id="1193" r:id="rId25"/>
    <p:sldId id="1194" r:id="rId26"/>
    <p:sldId id="1195" r:id="rId27"/>
    <p:sldId id="1196" r:id="rId28"/>
    <p:sldId id="1197" r:id="rId29"/>
    <p:sldId id="1198" r:id="rId30"/>
    <p:sldId id="1199" r:id="rId31"/>
    <p:sldId id="1200" r:id="rId32"/>
    <p:sldId id="1201" r:id="rId33"/>
    <p:sldId id="1202" r:id="rId34"/>
    <p:sldId id="1203" r:id="rId35"/>
    <p:sldId id="1204" r:id="rId36"/>
    <p:sldId id="1205" r:id="rId37"/>
    <p:sldId id="1206" r:id="rId38"/>
    <p:sldId id="1207" r:id="rId39"/>
    <p:sldId id="1101" r:id="rId40"/>
    <p:sldId id="1208" r:id="rId41"/>
    <p:sldId id="1209" r:id="rId42"/>
    <p:sldId id="1210" r:id="rId43"/>
    <p:sldId id="1211" r:id="rId44"/>
    <p:sldId id="1212" r:id="rId45"/>
    <p:sldId id="1213" r:id="rId46"/>
    <p:sldId id="1214" r:id="rId47"/>
    <p:sldId id="1215" r:id="rId48"/>
    <p:sldId id="1216" r:id="rId49"/>
    <p:sldId id="1217" r:id="rId50"/>
    <p:sldId id="1218" r:id="rId51"/>
    <p:sldId id="1219" r:id="rId52"/>
    <p:sldId id="1220" r:id="rId53"/>
    <p:sldId id="1221" r:id="rId54"/>
    <p:sldId id="1222" r:id="rId55"/>
    <p:sldId id="1223" r:id="rId56"/>
    <p:sldId id="1224" r:id="rId57"/>
    <p:sldId id="1225" r:id="rId58"/>
    <p:sldId id="1226" r:id="rId59"/>
    <p:sldId id="1227" r:id="rId60"/>
    <p:sldId id="1228" r:id="rId61"/>
    <p:sldId id="1229" r:id="rId62"/>
    <p:sldId id="1230" r:id="rId63"/>
    <p:sldId id="1231" r:id="rId64"/>
    <p:sldId id="1232" r:id="rId65"/>
    <p:sldId id="1233" r:id="rId66"/>
    <p:sldId id="1234" r:id="rId67"/>
    <p:sldId id="1235" r:id="rId68"/>
    <p:sldId id="1236" r:id="rId69"/>
    <p:sldId id="1237" r:id="rId70"/>
    <p:sldId id="1238" r:id="rId71"/>
    <p:sldId id="1239" r:id="rId72"/>
    <p:sldId id="1241" r:id="rId73"/>
    <p:sldId id="1240" r:id="rId74"/>
    <p:sldId id="1242" r:id="rId75"/>
    <p:sldId id="1243" r:id="rId76"/>
    <p:sldId id="1244" r:id="rId77"/>
    <p:sldId id="1245" r:id="rId78"/>
    <p:sldId id="1246" r:id="rId79"/>
    <p:sldId id="1247" r:id="rId80"/>
    <p:sldId id="1248" r:id="rId81"/>
    <p:sldId id="1249" r:id="rId82"/>
    <p:sldId id="1250" r:id="rId83"/>
    <p:sldId id="1251" r:id="rId84"/>
    <p:sldId id="1253" r:id="rId85"/>
    <p:sldId id="1252" r:id="rId86"/>
    <p:sldId id="1254" r:id="rId87"/>
    <p:sldId id="1255" r:id="rId88"/>
    <p:sldId id="1256" r:id="rId89"/>
    <p:sldId id="1257" r:id="rId90"/>
    <p:sldId id="1258" r:id="rId91"/>
    <p:sldId id="1259" r:id="rId92"/>
    <p:sldId id="1260" r:id="rId93"/>
    <p:sldId id="1261" r:id="rId94"/>
    <p:sldId id="1262" r:id="rId95"/>
    <p:sldId id="1263" r:id="rId96"/>
    <p:sldId id="1264" r:id="rId97"/>
    <p:sldId id="1265" r:id="rId98"/>
    <p:sldId id="1266" r:id="rId99"/>
    <p:sldId id="1267" r:id="rId100"/>
    <p:sldId id="1268" r:id="rId101"/>
    <p:sldId id="1269" r:id="rId102"/>
    <p:sldId id="1270" r:id="rId103"/>
    <p:sldId id="1271" r:id="rId104"/>
    <p:sldId id="1272" r:id="rId105"/>
    <p:sldId id="1273" r:id="rId106"/>
    <p:sldId id="1274" r:id="rId107"/>
    <p:sldId id="1275" r:id="rId108"/>
    <p:sldId id="1276" r:id="rId109"/>
    <p:sldId id="1277" r:id="rId110"/>
    <p:sldId id="1278" r:id="rId111"/>
    <p:sldId id="1279" r:id="rId112"/>
    <p:sldId id="1280" r:id="rId113"/>
    <p:sldId id="1281" r:id="rId114"/>
    <p:sldId id="1282" r:id="rId115"/>
    <p:sldId id="1283" r:id="rId116"/>
    <p:sldId id="1284" r:id="rId117"/>
    <p:sldId id="1285" r:id="rId118"/>
    <p:sldId id="1286" r:id="rId119"/>
    <p:sldId id="1287" r:id="rId120"/>
    <p:sldId id="1288" r:id="rId121"/>
    <p:sldId id="1289" r:id="rId122"/>
    <p:sldId id="1290" r:id="rId123"/>
    <p:sldId id="1292" r:id="rId124"/>
    <p:sldId id="1291" r:id="rId125"/>
    <p:sldId id="1293" r:id="rId126"/>
    <p:sldId id="1294" r:id="rId127"/>
    <p:sldId id="1295" r:id="rId128"/>
    <p:sldId id="1296" r:id="rId129"/>
    <p:sldId id="1298" r:id="rId130"/>
    <p:sldId id="1297" r:id="rId131"/>
    <p:sldId id="1299" r:id="rId132"/>
    <p:sldId id="1300" r:id="rId133"/>
    <p:sldId id="1301" r:id="rId134"/>
    <p:sldId id="1302" r:id="rId135"/>
    <p:sldId id="1303" r:id="rId136"/>
    <p:sldId id="1304" r:id="rId137"/>
    <p:sldId id="1305" r:id="rId138"/>
    <p:sldId id="1307" r:id="rId139"/>
    <p:sldId id="1308" r:id="rId140"/>
    <p:sldId id="1309" r:id="rId141"/>
    <p:sldId id="1310" r:id="rId142"/>
    <p:sldId id="1311" r:id="rId143"/>
    <p:sldId id="1312" r:id="rId144"/>
    <p:sldId id="1314" r:id="rId145"/>
    <p:sldId id="1313" r:id="rId146"/>
    <p:sldId id="1315" r:id="rId147"/>
    <p:sldId id="1316" r:id="rId148"/>
    <p:sldId id="1317" r:id="rId149"/>
    <p:sldId id="1318" r:id="rId150"/>
    <p:sldId id="1319" r:id="rId151"/>
    <p:sldId id="1320" r:id="rId152"/>
    <p:sldId id="1321" r:id="rId153"/>
    <p:sldId id="1322" r:id="rId154"/>
    <p:sldId id="1323" r:id="rId155"/>
    <p:sldId id="1325" r:id="rId156"/>
    <p:sldId id="1324" r:id="rId157"/>
    <p:sldId id="1326" r:id="rId158"/>
    <p:sldId id="1327" r:id="rId159"/>
    <p:sldId id="1329" r:id="rId160"/>
    <p:sldId id="1328" r:id="rId161"/>
    <p:sldId id="1330" r:id="rId162"/>
    <p:sldId id="1331" r:id="rId163"/>
    <p:sldId id="1332" r:id="rId164"/>
    <p:sldId id="1333" r:id="rId165"/>
    <p:sldId id="1334" r:id="rId166"/>
    <p:sldId id="1335" r:id="rId167"/>
    <p:sldId id="1337" r:id="rId168"/>
    <p:sldId id="1336" r:id="rId169"/>
    <p:sldId id="1338" r:id="rId170"/>
    <p:sldId id="1339" r:id="rId171"/>
    <p:sldId id="1340" r:id="rId172"/>
    <p:sldId id="1341" r:id="rId173"/>
    <p:sldId id="1343" r:id="rId174"/>
    <p:sldId id="1342" r:id="rId175"/>
    <p:sldId id="1344" r:id="rId176"/>
    <p:sldId id="1345" r:id="rId177"/>
    <p:sldId id="1346" r:id="rId178"/>
    <p:sldId id="1347" r:id="rId179"/>
    <p:sldId id="1348" r:id="rId180"/>
    <p:sldId id="1349" r:id="rId181"/>
    <p:sldId id="1350" r:id="rId182"/>
    <p:sldId id="1351" r:id="rId183"/>
    <p:sldId id="1352" r:id="rId184"/>
    <p:sldId id="1354" r:id="rId185"/>
    <p:sldId id="1353" r:id="rId186"/>
    <p:sldId id="1355" r:id="rId187"/>
    <p:sldId id="1356" r:id="rId188"/>
    <p:sldId id="1357" r:id="rId189"/>
    <p:sldId id="1358" r:id="rId190"/>
    <p:sldId id="1359" r:id="rId191"/>
    <p:sldId id="1361" r:id="rId192"/>
    <p:sldId id="1360" r:id="rId193"/>
    <p:sldId id="1362" r:id="rId194"/>
    <p:sldId id="1363" r:id="rId195"/>
    <p:sldId id="1364" r:id="rId196"/>
    <p:sldId id="1365" r:id="rId197"/>
    <p:sldId id="1366" r:id="rId198"/>
    <p:sldId id="1367" r:id="rId199"/>
    <p:sldId id="1368" r:id="rId200"/>
    <p:sldId id="1158" r:id="rId201"/>
  </p:sldIdLst>
  <p:sldSz cx="9144000" cy="5143500" type="screen16x9"/>
  <p:notesSz cx="6858000" cy="9144000"/>
  <p:custDataLst>
    <p:tags r:id="rId204"/>
  </p:custDataLst>
  <p:defaultTextStyle>
    <a:defPPr>
      <a:defRPr lang="zh-CN"/>
    </a:defPPr>
    <a:lvl1pPr marL="0" algn="l" defTabSz="914282" rtl="0" eaLnBrk="1" latinLnBrk="0" hangingPunct="1">
      <a:defRPr sz="1800" kern="1200">
        <a:solidFill>
          <a:schemeClr val="tx1"/>
        </a:solidFill>
        <a:latin typeface="+mn-lt"/>
        <a:ea typeface="+mn-ea"/>
        <a:cs typeface="+mn-cs"/>
      </a:defRPr>
    </a:lvl1pPr>
    <a:lvl2pPr marL="457140" algn="l" defTabSz="914282" rtl="0" eaLnBrk="1" latinLnBrk="0" hangingPunct="1">
      <a:defRPr sz="1800" kern="1200">
        <a:solidFill>
          <a:schemeClr val="tx1"/>
        </a:solidFill>
        <a:latin typeface="+mn-lt"/>
        <a:ea typeface="+mn-ea"/>
        <a:cs typeface="+mn-cs"/>
      </a:defRPr>
    </a:lvl2pPr>
    <a:lvl3pPr marL="914282" algn="l" defTabSz="914282" rtl="0" eaLnBrk="1" latinLnBrk="0" hangingPunct="1">
      <a:defRPr sz="1800" kern="1200">
        <a:solidFill>
          <a:schemeClr val="tx1"/>
        </a:solidFill>
        <a:latin typeface="+mn-lt"/>
        <a:ea typeface="+mn-ea"/>
        <a:cs typeface="+mn-cs"/>
      </a:defRPr>
    </a:lvl3pPr>
    <a:lvl4pPr marL="1371422" algn="l" defTabSz="914282" rtl="0" eaLnBrk="1" latinLnBrk="0" hangingPunct="1">
      <a:defRPr sz="1800" kern="1200">
        <a:solidFill>
          <a:schemeClr val="tx1"/>
        </a:solidFill>
        <a:latin typeface="+mn-lt"/>
        <a:ea typeface="+mn-ea"/>
        <a:cs typeface="+mn-cs"/>
      </a:defRPr>
    </a:lvl4pPr>
    <a:lvl5pPr marL="1828563" algn="l" defTabSz="914282" rtl="0" eaLnBrk="1" latinLnBrk="0" hangingPunct="1">
      <a:defRPr sz="1800" kern="1200">
        <a:solidFill>
          <a:schemeClr val="tx1"/>
        </a:solidFill>
        <a:latin typeface="+mn-lt"/>
        <a:ea typeface="+mn-ea"/>
        <a:cs typeface="+mn-cs"/>
      </a:defRPr>
    </a:lvl5pPr>
    <a:lvl6pPr marL="2285704" algn="l" defTabSz="914282" rtl="0" eaLnBrk="1" latinLnBrk="0" hangingPunct="1">
      <a:defRPr sz="1800" kern="1200">
        <a:solidFill>
          <a:schemeClr val="tx1"/>
        </a:solidFill>
        <a:latin typeface="+mn-lt"/>
        <a:ea typeface="+mn-ea"/>
        <a:cs typeface="+mn-cs"/>
      </a:defRPr>
    </a:lvl6pPr>
    <a:lvl7pPr marL="2742845" algn="l" defTabSz="914282" rtl="0" eaLnBrk="1" latinLnBrk="0" hangingPunct="1">
      <a:defRPr sz="1800" kern="1200">
        <a:solidFill>
          <a:schemeClr val="tx1"/>
        </a:solidFill>
        <a:latin typeface="+mn-lt"/>
        <a:ea typeface="+mn-ea"/>
        <a:cs typeface="+mn-cs"/>
      </a:defRPr>
    </a:lvl7pPr>
    <a:lvl8pPr marL="3199985" algn="l" defTabSz="914282" rtl="0" eaLnBrk="1" latinLnBrk="0" hangingPunct="1">
      <a:defRPr sz="1800" kern="1200">
        <a:solidFill>
          <a:schemeClr val="tx1"/>
        </a:solidFill>
        <a:latin typeface="+mn-lt"/>
        <a:ea typeface="+mn-ea"/>
        <a:cs typeface="+mn-cs"/>
      </a:defRPr>
    </a:lvl8pPr>
    <a:lvl9pPr marL="3657126" algn="l" defTabSz="91428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BF"/>
    <a:srgbClr val="034EA2"/>
    <a:srgbClr val="0087CD"/>
    <a:srgbClr val="C68F06"/>
    <a:srgbClr val="DB2C03"/>
    <a:srgbClr val="EBAC07"/>
    <a:srgbClr val="008487"/>
    <a:srgbClr val="163C46"/>
    <a:srgbClr val="008F92"/>
    <a:srgbClr val="0048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50" autoAdjust="0"/>
    <p:restoredTop sz="94330" autoAdjust="0"/>
  </p:normalViewPr>
  <p:slideViewPr>
    <p:cSldViewPr>
      <p:cViewPr varScale="1">
        <p:scale>
          <a:sx n="116" d="100"/>
          <a:sy n="116" d="100"/>
        </p:scale>
        <p:origin x="341" y="7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66" d="100"/>
          <a:sy n="66" d="100"/>
        </p:scale>
        <p:origin x="3134" y="6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viewProps" Target="viewProps.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notesMaster" Target="notesMasters/notesMaster1.xml"/><Relationship Id="rId207"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handoutMaster" Target="handoutMasters/handoutMaster1.xml"/><Relationship Id="rId208"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190" Type="http://schemas.openxmlformats.org/officeDocument/2006/relationships/slide" Target="slides/slide188.xml"/><Relationship Id="rId204" Type="http://schemas.openxmlformats.org/officeDocument/2006/relationships/tags" Target="tags/tag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4"/>
              </a:solidFill>
              <a:ln>
                <a:noFill/>
              </a:ln>
              <a:effectLst/>
            </c:spPr>
            <c:extLst>
              <c:ext xmlns:c16="http://schemas.microsoft.com/office/drawing/2014/chart" uri="{C3380CC4-5D6E-409C-BE32-E72D297353CC}">
                <c16:uniqueId val="{00000001-6A9D-40DA-B6B6-A20DDBDAAAD5}"/>
              </c:ext>
            </c:extLst>
          </c:dPt>
          <c:dPt>
            <c:idx val="1"/>
            <c:bubble3D val="0"/>
            <c:spPr>
              <a:solidFill>
                <a:schemeClr val="accent1"/>
              </a:solidFill>
              <a:ln>
                <a:noFill/>
              </a:ln>
              <a:effectLst/>
            </c:spPr>
            <c:extLst>
              <c:ext xmlns:c16="http://schemas.microsoft.com/office/drawing/2014/chart" uri="{C3380CC4-5D6E-409C-BE32-E72D297353CC}">
                <c16:uniqueId val="{00000003-6A9D-40DA-B6B6-A20DDBDAAAD5}"/>
              </c:ext>
            </c:extLst>
          </c:dPt>
          <c:dPt>
            <c:idx val="2"/>
            <c:bubble3D val="0"/>
            <c:spPr>
              <a:solidFill>
                <a:schemeClr val="accent2"/>
              </a:solidFill>
              <a:ln>
                <a:noFill/>
              </a:ln>
              <a:effectLst/>
            </c:spPr>
            <c:extLst>
              <c:ext xmlns:c16="http://schemas.microsoft.com/office/drawing/2014/chart" uri="{C3380CC4-5D6E-409C-BE32-E72D297353CC}">
                <c16:uniqueId val="{00000005-6A9D-40DA-B6B6-A20DDBDAAAD5}"/>
              </c:ext>
            </c:extLst>
          </c:dPt>
          <c:dPt>
            <c:idx val="3"/>
            <c:bubble3D val="0"/>
            <c:spPr>
              <a:solidFill>
                <a:schemeClr val="accent3"/>
              </a:solidFill>
              <a:ln>
                <a:noFill/>
              </a:ln>
              <a:effectLst/>
            </c:spPr>
            <c:extLst>
              <c:ext xmlns:c16="http://schemas.microsoft.com/office/drawing/2014/chart" uri="{C3380CC4-5D6E-409C-BE32-E72D297353CC}">
                <c16:uniqueId val="{00000007-6A9D-40DA-B6B6-A20DDBDAAAD5}"/>
              </c:ext>
            </c:extLst>
          </c:dPt>
          <c:cat>
            <c:numRef>
              <c:f>Sheet1!$A$2:$A$5</c:f>
              <c:numCache>
                <c:formatCode>General</c:formatCode>
                <c:ptCount val="4"/>
                <c:pt idx="0">
                  <c:v>1</c:v>
                </c:pt>
                <c:pt idx="1">
                  <c:v>2</c:v>
                </c:pt>
                <c:pt idx="2">
                  <c:v>3</c:v>
                </c:pt>
                <c:pt idx="3">
                  <c:v>4</c:v>
                </c:pt>
              </c:numCache>
            </c:num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A9D-40DA-B6B6-A20DDBDAAAD5}"/>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E430055B-BE10-4809-8ECB-058BD43176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1817215E-770D-4423-8D94-5D2D2F42F6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AE083-D2FB-44A7-9F14-FBE8F5DFBB2A}" type="datetimeFigureOut">
              <a:rPr lang="zh-CN" altLang="en-US" smtClean="0"/>
              <a:t>2020/11/16</a:t>
            </a:fld>
            <a:endParaRPr lang="zh-CN" altLang="en-US"/>
          </a:p>
        </p:txBody>
      </p:sp>
      <p:sp>
        <p:nvSpPr>
          <p:cNvPr id="4" name="页脚占位符 3">
            <a:extLst>
              <a:ext uri="{FF2B5EF4-FFF2-40B4-BE49-F238E27FC236}">
                <a16:creationId xmlns:a16="http://schemas.microsoft.com/office/drawing/2014/main" id="{5F9406B5-3C63-409D-A77E-9E9E810C90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E51C472D-0EF9-4A7E-82C7-9E5CBF9BE2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AFD1CA-BFFE-4D4C-B641-D00F755FFDAD}" type="slidenum">
              <a:rPr lang="zh-CN" altLang="en-US" smtClean="0"/>
              <a:t>‹#›</a:t>
            </a:fld>
            <a:endParaRPr lang="zh-CN" altLang="en-US"/>
          </a:p>
        </p:txBody>
      </p:sp>
    </p:spTree>
    <p:extLst>
      <p:ext uri="{BB962C8B-B14F-4D97-AF65-F5344CB8AC3E}">
        <p14:creationId xmlns:p14="http://schemas.microsoft.com/office/powerpoint/2010/main" val="30884839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2A5992-9D73-4015-9385-ABE035416B29}" type="datetimeFigureOut">
              <a:rPr lang="zh-CN" altLang="en-US" smtClean="0"/>
              <a:pPr/>
              <a:t>2020/11/16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95A699-AB68-4A20-99FB-6F69DC266D45}" type="slidenum">
              <a:rPr lang="zh-CN" altLang="en-US" smtClean="0"/>
              <a:pPr/>
              <a:t>‹#›</a:t>
            </a:fld>
            <a:endParaRPr lang="zh-CN" altLang="en-US"/>
          </a:p>
        </p:txBody>
      </p:sp>
    </p:spTree>
    <p:extLst>
      <p:ext uri="{BB962C8B-B14F-4D97-AF65-F5344CB8AC3E}">
        <p14:creationId xmlns:p14="http://schemas.microsoft.com/office/powerpoint/2010/main" val="48234476"/>
      </p:ext>
    </p:extLst>
  </p:cSld>
  <p:clrMap bg1="lt1" tx1="dk1" bg2="lt2" tx2="dk2" accent1="accent1" accent2="accent2" accent3="accent3" accent4="accent4" accent5="accent5" accent6="accent6" hlink="hlink" folHlink="folHlink"/>
  <p:notesStyle>
    <a:lvl1pPr marL="0" algn="l" defTabSz="914282" rtl="0" eaLnBrk="1" latinLnBrk="0" hangingPunct="1">
      <a:defRPr sz="1200" kern="1200">
        <a:solidFill>
          <a:schemeClr val="tx1"/>
        </a:solidFill>
        <a:latin typeface="+mn-lt"/>
        <a:ea typeface="+mn-ea"/>
        <a:cs typeface="+mn-cs"/>
      </a:defRPr>
    </a:lvl1pPr>
    <a:lvl2pPr marL="457140" algn="l" defTabSz="914282" rtl="0" eaLnBrk="1" latinLnBrk="0" hangingPunct="1">
      <a:defRPr sz="1200" kern="1200">
        <a:solidFill>
          <a:schemeClr val="tx1"/>
        </a:solidFill>
        <a:latin typeface="+mn-lt"/>
        <a:ea typeface="+mn-ea"/>
        <a:cs typeface="+mn-cs"/>
      </a:defRPr>
    </a:lvl2pPr>
    <a:lvl3pPr marL="914282" algn="l" defTabSz="914282" rtl="0" eaLnBrk="1" latinLnBrk="0" hangingPunct="1">
      <a:defRPr sz="1200" kern="1200">
        <a:solidFill>
          <a:schemeClr val="tx1"/>
        </a:solidFill>
        <a:latin typeface="+mn-lt"/>
        <a:ea typeface="+mn-ea"/>
        <a:cs typeface="+mn-cs"/>
      </a:defRPr>
    </a:lvl3pPr>
    <a:lvl4pPr marL="1371422" algn="l" defTabSz="914282" rtl="0" eaLnBrk="1" latinLnBrk="0" hangingPunct="1">
      <a:defRPr sz="1200" kern="1200">
        <a:solidFill>
          <a:schemeClr val="tx1"/>
        </a:solidFill>
        <a:latin typeface="+mn-lt"/>
        <a:ea typeface="+mn-ea"/>
        <a:cs typeface="+mn-cs"/>
      </a:defRPr>
    </a:lvl4pPr>
    <a:lvl5pPr marL="1828563" algn="l" defTabSz="914282" rtl="0" eaLnBrk="1" latinLnBrk="0" hangingPunct="1">
      <a:defRPr sz="1200" kern="1200">
        <a:solidFill>
          <a:schemeClr val="tx1"/>
        </a:solidFill>
        <a:latin typeface="+mn-lt"/>
        <a:ea typeface="+mn-ea"/>
        <a:cs typeface="+mn-cs"/>
      </a:defRPr>
    </a:lvl5pPr>
    <a:lvl6pPr marL="2285704" algn="l" defTabSz="914282" rtl="0" eaLnBrk="1" latinLnBrk="0" hangingPunct="1">
      <a:defRPr sz="1200" kern="1200">
        <a:solidFill>
          <a:schemeClr val="tx1"/>
        </a:solidFill>
        <a:latin typeface="+mn-lt"/>
        <a:ea typeface="+mn-ea"/>
        <a:cs typeface="+mn-cs"/>
      </a:defRPr>
    </a:lvl6pPr>
    <a:lvl7pPr marL="2742845" algn="l" defTabSz="914282" rtl="0" eaLnBrk="1" latinLnBrk="0" hangingPunct="1">
      <a:defRPr sz="1200" kern="1200">
        <a:solidFill>
          <a:schemeClr val="tx1"/>
        </a:solidFill>
        <a:latin typeface="+mn-lt"/>
        <a:ea typeface="+mn-ea"/>
        <a:cs typeface="+mn-cs"/>
      </a:defRPr>
    </a:lvl7pPr>
    <a:lvl8pPr marL="3199985" algn="l" defTabSz="914282" rtl="0" eaLnBrk="1" latinLnBrk="0" hangingPunct="1">
      <a:defRPr sz="1200" kern="1200">
        <a:solidFill>
          <a:schemeClr val="tx1"/>
        </a:solidFill>
        <a:latin typeface="+mn-lt"/>
        <a:ea typeface="+mn-ea"/>
        <a:cs typeface="+mn-cs"/>
      </a:defRPr>
    </a:lvl8pPr>
    <a:lvl9pPr marL="3657126" algn="l" defTabSz="91428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795A699-AB68-4A20-99FB-6F69DC266D45}"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9565317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100</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21998542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101</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29885795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102</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15167220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103</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5159464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104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741950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105</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92537441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106</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384611283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107</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53411358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108</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269895068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109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5505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6036065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110</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292356474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111</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397934993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112</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284158756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113</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363207407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234040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115</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15414759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116</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398188778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117</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278491697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118</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37094104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119</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500904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74650403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120</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270687095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121</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42166511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56878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123</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317168788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124</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365927131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125</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21716255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126</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232842813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127</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312560641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663477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129</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2496076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424135426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130</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275454037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131</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423882191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132</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284482474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133</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75123820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657383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135</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46091787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136</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259346592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137</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423124163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138</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288828773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139</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976417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68004382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www.99ppt.com </a:t>
            </a:r>
            <a:r>
              <a:rPr lang="zh-CN" altLang="en-US" dirty="0"/>
              <a:t>专业的模板网站 为您提供更多优质模板</a:t>
            </a:r>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5201353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141</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223677822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142</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415924943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2896913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144</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65347873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145</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91257779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146</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338612243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147</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388882459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148</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46546295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149</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2634653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194401157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150</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278412611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151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229501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152</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45447696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153</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31630637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154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930483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155</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47164339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156</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62322626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157</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272562827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158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7190569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159</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920629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293634075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160</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65478300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161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6510978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162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0945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163</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398451788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164</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403801711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165</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67112436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166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504763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167</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221823899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168</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426721805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169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56689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0773340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170</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384152547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171</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52350537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172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9245511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173</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367869423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174</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8871976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175</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279271178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176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6273024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177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5618632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178</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94079301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179</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3853319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313033055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180</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201100304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181</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43770309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182</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37861912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183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5273756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184</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84299106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185</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29816897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186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2125269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187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086947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188</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227541322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189</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3388196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215376031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190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740766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191</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07653480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192</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95735389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193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657011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194</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347314411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195</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19238351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196</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61458449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197</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19265039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198</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395371926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a:t>www.99ppt.com </a:t>
            </a:r>
            <a:r>
              <a:rPr lang="zh-CN" altLang="en-US" dirty="0"/>
              <a:t>专业的模板网站 为您提供更多优质模板</a:t>
            </a:r>
          </a:p>
        </p:txBody>
      </p:sp>
      <p:sp>
        <p:nvSpPr>
          <p:cNvPr id="4" name="灯片编号占位符 3"/>
          <p:cNvSpPr>
            <a:spLocks noGrp="1"/>
          </p:cNvSpPr>
          <p:nvPr>
            <p:ph type="sldNum" sz="quarter" idx="10"/>
          </p:nvPr>
        </p:nvSpPr>
        <p:spPr/>
        <p:txBody>
          <a:bodyPr/>
          <a:lstStyle/>
          <a:p>
            <a:fld id="{7795A699-AB68-4A20-99FB-6F69DC266D45}" type="slidenum">
              <a:rPr lang="zh-CN" altLang="en-US" smtClean="0"/>
              <a:pPr/>
              <a:t>199</a:t>
            </a:fld>
            <a:endParaRPr lang="zh-CN" altLang="en-US"/>
          </a:p>
        </p:txBody>
      </p:sp>
    </p:spTree>
    <p:extLst>
      <p:ext uri="{BB962C8B-B14F-4D97-AF65-F5344CB8AC3E}">
        <p14:creationId xmlns:p14="http://schemas.microsoft.com/office/powerpoint/2010/main" val="372735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a:t>
            </a:fld>
            <a:endParaRPr lang="zh-CN" altLang="en-US"/>
          </a:p>
        </p:txBody>
      </p:sp>
    </p:spTree>
    <p:extLst>
      <p:ext uri="{BB962C8B-B14F-4D97-AF65-F5344CB8AC3E}">
        <p14:creationId xmlns:p14="http://schemas.microsoft.com/office/powerpoint/2010/main" val="1059067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927819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96752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544982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E1F2CFBE-1407-414C-AC03-95A5BCF50F7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7968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2588473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3296704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1222153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3233788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3356401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1559013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a:t>
            </a:fld>
            <a:endParaRPr lang="zh-CN" altLang="en-US"/>
          </a:p>
        </p:txBody>
      </p:sp>
    </p:spTree>
    <p:extLst>
      <p:ext uri="{BB962C8B-B14F-4D97-AF65-F5344CB8AC3E}">
        <p14:creationId xmlns:p14="http://schemas.microsoft.com/office/powerpoint/2010/main" val="1497818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2381224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4473212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167468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0013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6260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2364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36</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3075932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37</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33252459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www.99ppt.com </a:t>
            </a:r>
            <a:r>
              <a:rPr lang="zh-CN" altLang="en-US" dirty="0"/>
              <a:t>专业的模板网站 为您提供更多优质模板</a:t>
            </a:r>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312259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39</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568733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pPr/>
              <a:t>4</a:t>
            </a:fld>
            <a:endParaRPr lang="zh-CN" altLang="en-US"/>
          </a:p>
        </p:txBody>
      </p:sp>
    </p:spTree>
    <p:extLst>
      <p:ext uri="{BB962C8B-B14F-4D97-AF65-F5344CB8AC3E}">
        <p14:creationId xmlns:p14="http://schemas.microsoft.com/office/powerpoint/2010/main" val="245976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15350230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37296731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8153065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20405526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64394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33307662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18034695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21070367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13045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44455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pPr/>
              <a:t>5</a:t>
            </a:fld>
            <a:endParaRPr lang="zh-CN" altLang="en-US"/>
          </a:p>
        </p:txBody>
      </p:sp>
    </p:spTree>
    <p:extLst>
      <p:ext uri="{BB962C8B-B14F-4D97-AF65-F5344CB8AC3E}">
        <p14:creationId xmlns:p14="http://schemas.microsoft.com/office/powerpoint/2010/main" val="21473561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202659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142459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43452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171830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797003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219851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86110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58755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913985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61058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pPr/>
              <a:t>6</a:t>
            </a:fld>
            <a:endParaRPr lang="zh-CN" altLang="en-US"/>
          </a:p>
        </p:txBody>
      </p:sp>
    </p:spTree>
    <p:extLst>
      <p:ext uri="{BB962C8B-B14F-4D97-AF65-F5344CB8AC3E}">
        <p14:creationId xmlns:p14="http://schemas.microsoft.com/office/powerpoint/2010/main" val="569202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60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278829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61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184028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62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953864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63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563430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64</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5302948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65</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20289662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www.99ppt.com </a:t>
            </a:r>
            <a:r>
              <a:rPr lang="zh-CN" altLang="en-US" dirty="0"/>
              <a:t>专业的模板网站 为您提供更多优质模板</a:t>
            </a:r>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66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402010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67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181313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68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89750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69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58273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5A699-AB68-4A20-99FB-6F69DC266D45}" type="slidenum">
              <a:rPr lang="zh-CN" altLang="en-US" smtClean="0"/>
              <a:pPr/>
              <a:t>7</a:t>
            </a:fld>
            <a:endParaRPr lang="zh-CN" altLang="en-US"/>
          </a:p>
        </p:txBody>
      </p:sp>
    </p:spTree>
    <p:extLst>
      <p:ext uri="{BB962C8B-B14F-4D97-AF65-F5344CB8AC3E}">
        <p14:creationId xmlns:p14="http://schemas.microsoft.com/office/powerpoint/2010/main" val="16290260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70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63668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71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235477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72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86944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73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439029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74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699013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75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867317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76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201804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77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54915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78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241009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79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9754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33350252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80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150528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81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830405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82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813432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83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062110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84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643725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85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917127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86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06231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87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99765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88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45384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89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83256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p:txBody>
          <a:bodyPr/>
          <a:lstStyle/>
          <a:p>
            <a:r>
              <a:rPr lang="en-US" altLang="zh-CN" dirty="0"/>
              <a:t>www.99ppt.com </a:t>
            </a:r>
            <a:r>
              <a:rPr lang="zh-CN" altLang="en-US" dirty="0"/>
              <a:t>专业的模板网站 为您提供更多优质模板</a:t>
            </a:r>
          </a:p>
        </p:txBody>
      </p:sp>
    </p:spTree>
    <p:extLst>
      <p:ext uri="{BB962C8B-B14F-4D97-AF65-F5344CB8AC3E}">
        <p14:creationId xmlns:p14="http://schemas.microsoft.com/office/powerpoint/2010/main" val="33520154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90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47308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91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569933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92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67968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93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87923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94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10285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95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03859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96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12475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97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942427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98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685764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p:spPr>
      </p:sp>
      <p:sp>
        <p:nvSpPr>
          <p:cNvPr id="5222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dirty="0"/>
              <a:t>www.99ppt.com </a:t>
            </a:r>
            <a:r>
              <a:rPr lang="zh-CN" altLang="en-US" dirty="0"/>
              <a:t>专业的模板网站 为您提供更多优质模板</a:t>
            </a:r>
          </a:p>
        </p:txBody>
      </p:sp>
      <p:sp>
        <p:nvSpPr>
          <p:cNvPr id="5222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fld id="{70D34B8C-C28B-4DA9-8ADD-218EBDB7991A}"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282" rtl="0" eaLnBrk="1" fontAlgn="base" latinLnBrk="0" hangingPunct="1">
                <a:lnSpc>
                  <a:spcPct val="100000"/>
                </a:lnSpc>
                <a:spcBef>
                  <a:spcPct val="0"/>
                </a:spcBef>
                <a:spcAft>
                  <a:spcPct val="0"/>
                </a:spcAft>
                <a:buClrTx/>
                <a:buSzTx/>
                <a:buFont typeface="Arial" pitchFamily="34" charset="0"/>
                <a:buNone/>
                <a:tabLst/>
                <a:defRPr/>
              </a:pPr>
              <a:t>99</a:t>
            </a:fld>
            <a:endParaRPr kumimoji="0" lang="en-US" altLang="zh-CN"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029799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54A03-91AF-448A-9954-517C0577E5F0}" type="datetimeFigureOut">
              <a:rPr lang="zh-CN" altLang="en-US" smtClean="0"/>
              <a:pPr/>
              <a:t>2020/11/16</a:t>
            </a:fld>
            <a:endParaRPr lang="zh-CN" altLang="en-US" dirty="0"/>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EFC946-6D13-4F8C-9740-992A906A613E}" type="slidenum">
              <a:rPr lang="zh-CN" altLang="en-US" smtClean="0"/>
              <a:pPr/>
              <a:t>‹#›</a:t>
            </a:fld>
            <a:endParaRPr lang="zh-CN" altLang="en-US"/>
          </a:p>
        </p:txBody>
      </p:sp>
      <p:cxnSp>
        <p:nvCxnSpPr>
          <p:cNvPr id="8" name="直接连接符 7">
            <a:extLst>
              <a:ext uri="{FF2B5EF4-FFF2-40B4-BE49-F238E27FC236}">
                <a16:creationId xmlns:a16="http://schemas.microsoft.com/office/drawing/2014/main" id="{3318679B-AFB3-4693-825D-77E3D70567DB}"/>
              </a:ext>
            </a:extLst>
          </p:cNvPr>
          <p:cNvCxnSpPr/>
          <p:nvPr userDrawn="1"/>
        </p:nvCxnSpPr>
        <p:spPr>
          <a:xfrm>
            <a:off x="755576" y="699542"/>
            <a:ext cx="7776864"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椭圆 8">
            <a:extLst>
              <a:ext uri="{FF2B5EF4-FFF2-40B4-BE49-F238E27FC236}">
                <a16:creationId xmlns:a16="http://schemas.microsoft.com/office/drawing/2014/main" id="{D09DAFDA-EFBA-4DB9-9359-8E3BB104AE1B}"/>
              </a:ext>
            </a:extLst>
          </p:cNvPr>
          <p:cNvSpPr/>
          <p:nvPr userDrawn="1"/>
        </p:nvSpPr>
        <p:spPr>
          <a:xfrm>
            <a:off x="971600" y="411510"/>
            <a:ext cx="216024" cy="2160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932135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54A03-91AF-448A-9954-517C0577E5F0}" type="datetimeFigureOut">
              <a:rPr lang="zh-CN" altLang="en-US" smtClean="0"/>
              <a:pPr/>
              <a:t>2020/11/16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EFC946-6D13-4F8C-9740-992A906A613E}" type="slidenum">
              <a:rPr lang="zh-CN" altLang="en-US" smtClean="0"/>
              <a:pPr/>
              <a:t>‹#›</a:t>
            </a:fld>
            <a:endParaRPr lang="zh-CN" altLang="en-US"/>
          </a:p>
        </p:txBody>
      </p:sp>
      <p:sp>
        <p:nvSpPr>
          <p:cNvPr id="15" name="文本框 12"/>
          <p:cNvSpPr txBox="1">
            <a:spLocks noChangeArrowheads="1"/>
          </p:cNvSpPr>
          <p:nvPr userDrawn="1"/>
        </p:nvSpPr>
        <p:spPr bwMode="auto">
          <a:xfrm>
            <a:off x="1263742" y="387664"/>
            <a:ext cx="1796090"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1600" dirty="0">
                <a:solidFill>
                  <a:schemeClr val="bg1">
                    <a:lumMod val="50000"/>
                  </a:schemeClr>
                </a:solidFill>
                <a:latin typeface="微软雅黑" pitchFamily="34" charset="-122"/>
                <a:ea typeface="微软雅黑" pitchFamily="34" charset="-122"/>
                <a:cs typeface="宋体" charset="-122"/>
              </a:rPr>
              <a:t>市场分析</a:t>
            </a:r>
            <a:endParaRPr lang="zh-CN" altLang="en-US" sz="1600" dirty="0">
              <a:solidFill>
                <a:schemeClr val="accent1"/>
              </a:solidFill>
              <a:latin typeface="微软雅黑" panose="020B0503020204020204" pitchFamily="34" charset="-122"/>
              <a:ea typeface="微软雅黑" panose="020B0503020204020204" pitchFamily="34" charset="-122"/>
              <a:cs typeface="+mn-ea"/>
              <a:sym typeface="+mn-lt"/>
            </a:endParaRPr>
          </a:p>
        </p:txBody>
      </p:sp>
      <p:cxnSp>
        <p:nvCxnSpPr>
          <p:cNvPr id="8" name="直接连接符 7">
            <a:extLst>
              <a:ext uri="{FF2B5EF4-FFF2-40B4-BE49-F238E27FC236}">
                <a16:creationId xmlns:a16="http://schemas.microsoft.com/office/drawing/2014/main" id="{9BA31462-C9AD-451F-A96D-817B6F6E28EC}"/>
              </a:ext>
            </a:extLst>
          </p:cNvPr>
          <p:cNvCxnSpPr/>
          <p:nvPr userDrawn="1"/>
        </p:nvCxnSpPr>
        <p:spPr>
          <a:xfrm>
            <a:off x="755576" y="699542"/>
            <a:ext cx="7776864"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椭圆 8">
            <a:extLst>
              <a:ext uri="{FF2B5EF4-FFF2-40B4-BE49-F238E27FC236}">
                <a16:creationId xmlns:a16="http://schemas.microsoft.com/office/drawing/2014/main" id="{04489965-C2DB-4E01-85D6-2DDD37D6439F}"/>
              </a:ext>
            </a:extLst>
          </p:cNvPr>
          <p:cNvSpPr/>
          <p:nvPr userDrawn="1"/>
        </p:nvSpPr>
        <p:spPr>
          <a:xfrm>
            <a:off x="971600" y="411510"/>
            <a:ext cx="216024" cy="2160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70022976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54A03-91AF-448A-9954-517C0577E5F0}" type="datetimeFigureOut">
              <a:rPr lang="zh-CN" altLang="en-US" smtClean="0"/>
              <a:pPr/>
              <a:t>2020/11/16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EFC946-6D13-4F8C-9740-992A906A613E}" type="slidenum">
              <a:rPr lang="zh-CN" altLang="en-US" smtClean="0"/>
              <a:pPr/>
              <a:t>‹#›</a:t>
            </a:fld>
            <a:endParaRPr lang="zh-CN" altLang="en-US"/>
          </a:p>
        </p:txBody>
      </p:sp>
      <p:sp>
        <p:nvSpPr>
          <p:cNvPr id="15" name="文本框 12"/>
          <p:cNvSpPr txBox="1">
            <a:spLocks noChangeArrowheads="1"/>
          </p:cNvSpPr>
          <p:nvPr userDrawn="1"/>
        </p:nvSpPr>
        <p:spPr bwMode="auto">
          <a:xfrm>
            <a:off x="1263742" y="387664"/>
            <a:ext cx="1796090"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1600" dirty="0">
                <a:solidFill>
                  <a:schemeClr val="bg1">
                    <a:lumMod val="50000"/>
                  </a:schemeClr>
                </a:solidFill>
                <a:latin typeface="微软雅黑" pitchFamily="34" charset="-122"/>
                <a:ea typeface="微软雅黑" pitchFamily="34" charset="-122"/>
                <a:cs typeface="宋体" charset="-122"/>
              </a:rPr>
              <a:t>投资回报</a:t>
            </a:r>
            <a:endParaRPr lang="zh-CN" altLang="en-US" sz="1600" dirty="0">
              <a:solidFill>
                <a:schemeClr val="accent1"/>
              </a:solidFill>
              <a:latin typeface="微软雅黑" panose="020B0503020204020204" pitchFamily="34" charset="-122"/>
              <a:ea typeface="微软雅黑" panose="020B0503020204020204" pitchFamily="34" charset="-122"/>
              <a:cs typeface="+mn-ea"/>
              <a:sym typeface="+mn-lt"/>
            </a:endParaRPr>
          </a:p>
        </p:txBody>
      </p:sp>
      <p:cxnSp>
        <p:nvCxnSpPr>
          <p:cNvPr id="8" name="直接连接符 7">
            <a:extLst>
              <a:ext uri="{FF2B5EF4-FFF2-40B4-BE49-F238E27FC236}">
                <a16:creationId xmlns:a16="http://schemas.microsoft.com/office/drawing/2014/main" id="{A6D353AB-2CC2-4D90-92D6-711024852E9D}"/>
              </a:ext>
            </a:extLst>
          </p:cNvPr>
          <p:cNvCxnSpPr/>
          <p:nvPr userDrawn="1"/>
        </p:nvCxnSpPr>
        <p:spPr>
          <a:xfrm>
            <a:off x="755576" y="699542"/>
            <a:ext cx="7776864"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椭圆 8">
            <a:extLst>
              <a:ext uri="{FF2B5EF4-FFF2-40B4-BE49-F238E27FC236}">
                <a16:creationId xmlns:a16="http://schemas.microsoft.com/office/drawing/2014/main" id="{C631EE3E-01BE-4E1A-985E-140601449CFB}"/>
              </a:ext>
            </a:extLst>
          </p:cNvPr>
          <p:cNvSpPr/>
          <p:nvPr userDrawn="1"/>
        </p:nvSpPr>
        <p:spPr>
          <a:xfrm>
            <a:off x="971600" y="411510"/>
            <a:ext cx="216024" cy="2160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7462444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F61BD0C8-D35A-439E-96FB-C8D4A6430554}" type="datetimeFigureOut">
              <a:rPr lang="zh-CN" altLang="en-US" smtClean="0"/>
              <a:pPr/>
              <a:t>2020/11/16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0F15A6-E82C-4E1E-834E-C415C51F7DF3}" type="slidenum">
              <a:rPr lang="zh-CN" altLang="en-US" smtClean="0"/>
              <a:pPr/>
              <a:t>‹#›</a:t>
            </a:fld>
            <a:endParaRPr lang="zh-CN" altLang="en-US"/>
          </a:p>
        </p:txBody>
      </p:sp>
    </p:spTree>
    <p:extLst>
      <p:ext uri="{BB962C8B-B14F-4D97-AF65-F5344CB8AC3E}">
        <p14:creationId xmlns:p14="http://schemas.microsoft.com/office/powerpoint/2010/main" val="90602560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237583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26905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54A03-91AF-448A-9954-517C0577E5F0}" type="datetimeFigureOut">
              <a:rPr lang="zh-CN" altLang="en-US" smtClean="0"/>
              <a:pPr/>
              <a:t>2020/11/16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EFC946-6D13-4F8C-9740-992A906A613E}" type="slidenum">
              <a:rPr lang="zh-CN" altLang="en-US" smtClean="0"/>
              <a:pPr/>
              <a:t>‹#›</a:t>
            </a:fld>
            <a:endParaRPr lang="zh-CN" altLang="en-US"/>
          </a:p>
        </p:txBody>
      </p:sp>
      <p:cxnSp>
        <p:nvCxnSpPr>
          <p:cNvPr id="8" name="直接连接符 7">
            <a:extLst>
              <a:ext uri="{FF2B5EF4-FFF2-40B4-BE49-F238E27FC236}">
                <a16:creationId xmlns:a16="http://schemas.microsoft.com/office/drawing/2014/main" id="{46ACA54C-0954-4BAD-8932-83F457CB8AB5}"/>
              </a:ext>
            </a:extLst>
          </p:cNvPr>
          <p:cNvCxnSpPr/>
          <p:nvPr userDrawn="1"/>
        </p:nvCxnSpPr>
        <p:spPr>
          <a:xfrm>
            <a:off x="755576" y="699542"/>
            <a:ext cx="7776864"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椭圆 8">
            <a:extLst>
              <a:ext uri="{FF2B5EF4-FFF2-40B4-BE49-F238E27FC236}">
                <a16:creationId xmlns:a16="http://schemas.microsoft.com/office/drawing/2014/main" id="{10E9C5A0-9342-4577-A3CA-7C5CC1E63CD8}"/>
              </a:ext>
            </a:extLst>
          </p:cNvPr>
          <p:cNvSpPr/>
          <p:nvPr userDrawn="1"/>
        </p:nvSpPr>
        <p:spPr>
          <a:xfrm>
            <a:off x="971600" y="411510"/>
            <a:ext cx="216024" cy="2160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932135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54A03-91AF-448A-9954-517C0577E5F0}" type="datetimeFigureOut">
              <a:rPr lang="zh-CN" altLang="en-US" smtClean="0"/>
              <a:pPr/>
              <a:t>2020/11/16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EFC946-6D13-4F8C-9740-992A906A613E}" type="slidenum">
              <a:rPr lang="zh-CN" altLang="en-US" smtClean="0"/>
              <a:pPr/>
              <a:t>‹#›</a:t>
            </a:fld>
            <a:endParaRPr lang="zh-CN" altLang="en-US"/>
          </a:p>
        </p:txBody>
      </p:sp>
      <p:cxnSp>
        <p:nvCxnSpPr>
          <p:cNvPr id="8" name="直接连接符 7">
            <a:extLst>
              <a:ext uri="{FF2B5EF4-FFF2-40B4-BE49-F238E27FC236}">
                <a16:creationId xmlns:a16="http://schemas.microsoft.com/office/drawing/2014/main" id="{9BA31462-C9AD-451F-A96D-817B6F6E28EC}"/>
              </a:ext>
            </a:extLst>
          </p:cNvPr>
          <p:cNvCxnSpPr/>
          <p:nvPr userDrawn="1"/>
        </p:nvCxnSpPr>
        <p:spPr>
          <a:xfrm>
            <a:off x="755576" y="699542"/>
            <a:ext cx="7776864"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椭圆 8">
            <a:extLst>
              <a:ext uri="{FF2B5EF4-FFF2-40B4-BE49-F238E27FC236}">
                <a16:creationId xmlns:a16="http://schemas.microsoft.com/office/drawing/2014/main" id="{04489965-C2DB-4E01-85D6-2DDD37D6439F}"/>
              </a:ext>
            </a:extLst>
          </p:cNvPr>
          <p:cNvSpPr/>
          <p:nvPr userDrawn="1"/>
        </p:nvSpPr>
        <p:spPr>
          <a:xfrm>
            <a:off x="971600" y="411510"/>
            <a:ext cx="216024" cy="2160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932135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54A03-91AF-448A-9954-517C0577E5F0}" type="datetimeFigureOut">
              <a:rPr lang="zh-CN" altLang="en-US" smtClean="0"/>
              <a:pPr/>
              <a:t>2020/11/16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EFC946-6D13-4F8C-9740-992A906A613E}" type="slidenum">
              <a:rPr lang="zh-CN" altLang="en-US" smtClean="0"/>
              <a:pPr/>
              <a:t>‹#›</a:t>
            </a:fld>
            <a:endParaRPr lang="zh-CN" altLang="en-US"/>
          </a:p>
        </p:txBody>
      </p:sp>
      <p:sp>
        <p:nvSpPr>
          <p:cNvPr id="15" name="文本框 12"/>
          <p:cNvSpPr txBox="1">
            <a:spLocks noChangeArrowheads="1"/>
          </p:cNvSpPr>
          <p:nvPr userDrawn="1"/>
        </p:nvSpPr>
        <p:spPr bwMode="auto">
          <a:xfrm>
            <a:off x="1263742" y="387664"/>
            <a:ext cx="1796090"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1600" dirty="0">
                <a:solidFill>
                  <a:schemeClr val="bg1">
                    <a:lumMod val="50000"/>
                  </a:schemeClr>
                </a:solidFill>
                <a:latin typeface="微软雅黑" pitchFamily="34" charset="-122"/>
                <a:ea typeface="微软雅黑" pitchFamily="34" charset="-122"/>
                <a:cs typeface="宋体" charset="-122"/>
              </a:rPr>
              <a:t>投资回报</a:t>
            </a:r>
            <a:endParaRPr lang="zh-CN" altLang="en-US" sz="1600" dirty="0">
              <a:solidFill>
                <a:schemeClr val="accent1"/>
              </a:solidFill>
              <a:latin typeface="微软雅黑" panose="020B0503020204020204" pitchFamily="34" charset="-122"/>
              <a:ea typeface="微软雅黑" panose="020B0503020204020204" pitchFamily="34" charset="-122"/>
              <a:cs typeface="+mn-ea"/>
              <a:sym typeface="+mn-lt"/>
            </a:endParaRPr>
          </a:p>
        </p:txBody>
      </p:sp>
      <p:cxnSp>
        <p:nvCxnSpPr>
          <p:cNvPr id="8" name="直接连接符 7">
            <a:extLst>
              <a:ext uri="{FF2B5EF4-FFF2-40B4-BE49-F238E27FC236}">
                <a16:creationId xmlns:a16="http://schemas.microsoft.com/office/drawing/2014/main" id="{A6D353AB-2CC2-4D90-92D6-711024852E9D}"/>
              </a:ext>
            </a:extLst>
          </p:cNvPr>
          <p:cNvCxnSpPr/>
          <p:nvPr userDrawn="1"/>
        </p:nvCxnSpPr>
        <p:spPr>
          <a:xfrm>
            <a:off x="755576" y="699542"/>
            <a:ext cx="7776864"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椭圆 8">
            <a:extLst>
              <a:ext uri="{FF2B5EF4-FFF2-40B4-BE49-F238E27FC236}">
                <a16:creationId xmlns:a16="http://schemas.microsoft.com/office/drawing/2014/main" id="{C631EE3E-01BE-4E1A-985E-140601449CFB}"/>
              </a:ext>
            </a:extLst>
          </p:cNvPr>
          <p:cNvSpPr/>
          <p:nvPr userDrawn="1"/>
        </p:nvSpPr>
        <p:spPr>
          <a:xfrm>
            <a:off x="971600" y="411510"/>
            <a:ext cx="216024" cy="2160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932135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F61BD0C8-D35A-439E-96FB-C8D4A6430554}" type="datetimeFigureOut">
              <a:rPr lang="zh-CN" altLang="en-US" smtClean="0"/>
              <a:pPr/>
              <a:t>2020/11/16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70F15A6-E82C-4E1E-834E-C415C51F7DF3}" type="slidenum">
              <a:rPr lang="zh-CN" altLang="en-US" smtClean="0"/>
              <a:pPr/>
              <a:t>‹#›</a:t>
            </a:fld>
            <a:endParaRPr lang="zh-CN" altLang="en-US"/>
          </a:p>
        </p:txBody>
      </p:sp>
    </p:spTree>
    <p:extLst>
      <p:ext uri="{BB962C8B-B14F-4D97-AF65-F5344CB8AC3E}">
        <p14:creationId xmlns:p14="http://schemas.microsoft.com/office/powerpoint/2010/main" val="416459998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41512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54A03-91AF-448A-9954-517C0577E5F0}" type="datetimeFigureOut">
              <a:rPr lang="zh-CN" altLang="en-US" smtClean="0"/>
              <a:pPr/>
              <a:t>2020/11/16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EFC946-6D13-4F8C-9740-992A906A613E}" type="slidenum">
              <a:rPr lang="zh-CN" altLang="en-US" smtClean="0"/>
              <a:pPr/>
              <a:t>‹#›</a:t>
            </a:fld>
            <a:endParaRPr lang="zh-CN" altLang="en-US"/>
          </a:p>
        </p:txBody>
      </p:sp>
      <p:sp>
        <p:nvSpPr>
          <p:cNvPr id="15" name="文本框 12"/>
          <p:cNvSpPr txBox="1">
            <a:spLocks noChangeArrowheads="1"/>
          </p:cNvSpPr>
          <p:nvPr userDrawn="1"/>
        </p:nvSpPr>
        <p:spPr bwMode="auto">
          <a:xfrm>
            <a:off x="1263742" y="387664"/>
            <a:ext cx="1796090"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1600" dirty="0">
                <a:solidFill>
                  <a:schemeClr val="bg1">
                    <a:lumMod val="50000"/>
                  </a:schemeClr>
                </a:solidFill>
                <a:latin typeface="微软雅黑" pitchFamily="34" charset="-122"/>
                <a:ea typeface="微软雅黑" pitchFamily="34" charset="-122"/>
                <a:cs typeface="宋体" charset="-122"/>
              </a:rPr>
              <a:t>项目介绍</a:t>
            </a:r>
            <a:endParaRPr lang="zh-CN" altLang="en-US" sz="1600" dirty="0">
              <a:solidFill>
                <a:schemeClr val="accent1"/>
              </a:solidFill>
              <a:latin typeface="微软雅黑" panose="020B0503020204020204" pitchFamily="34" charset="-122"/>
              <a:ea typeface="微软雅黑" panose="020B0503020204020204" pitchFamily="34" charset="-122"/>
              <a:cs typeface="+mn-ea"/>
              <a:sym typeface="+mn-lt"/>
            </a:endParaRPr>
          </a:p>
        </p:txBody>
      </p:sp>
      <p:cxnSp>
        <p:nvCxnSpPr>
          <p:cNvPr id="8" name="直接连接符 7">
            <a:extLst>
              <a:ext uri="{FF2B5EF4-FFF2-40B4-BE49-F238E27FC236}">
                <a16:creationId xmlns:a16="http://schemas.microsoft.com/office/drawing/2014/main" id="{3318679B-AFB3-4693-825D-77E3D70567DB}"/>
              </a:ext>
            </a:extLst>
          </p:cNvPr>
          <p:cNvCxnSpPr/>
          <p:nvPr userDrawn="1"/>
        </p:nvCxnSpPr>
        <p:spPr>
          <a:xfrm>
            <a:off x="755576" y="699542"/>
            <a:ext cx="7776864"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椭圆 8">
            <a:extLst>
              <a:ext uri="{FF2B5EF4-FFF2-40B4-BE49-F238E27FC236}">
                <a16:creationId xmlns:a16="http://schemas.microsoft.com/office/drawing/2014/main" id="{D09DAFDA-EFBA-4DB9-9359-8E3BB104AE1B}"/>
              </a:ext>
            </a:extLst>
          </p:cNvPr>
          <p:cNvSpPr/>
          <p:nvPr userDrawn="1"/>
        </p:nvSpPr>
        <p:spPr>
          <a:xfrm>
            <a:off x="971600" y="411510"/>
            <a:ext cx="216024" cy="2160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3442604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54A03-91AF-448A-9954-517C0577E5F0}" type="datetimeFigureOut">
              <a:rPr lang="zh-CN" altLang="en-US" smtClean="0"/>
              <a:pPr/>
              <a:t>2020/11/16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EFC946-6D13-4F8C-9740-992A906A613E}" type="slidenum">
              <a:rPr lang="zh-CN" altLang="en-US" smtClean="0"/>
              <a:pPr/>
              <a:t>‹#›</a:t>
            </a:fld>
            <a:endParaRPr lang="zh-CN" altLang="en-US"/>
          </a:p>
        </p:txBody>
      </p:sp>
      <p:sp>
        <p:nvSpPr>
          <p:cNvPr id="15" name="文本框 12"/>
          <p:cNvSpPr txBox="1">
            <a:spLocks noChangeArrowheads="1"/>
          </p:cNvSpPr>
          <p:nvPr userDrawn="1"/>
        </p:nvSpPr>
        <p:spPr bwMode="auto">
          <a:xfrm>
            <a:off x="1263742" y="387664"/>
            <a:ext cx="1796090"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1600" dirty="0">
                <a:solidFill>
                  <a:schemeClr val="bg1">
                    <a:lumMod val="50000"/>
                  </a:schemeClr>
                </a:solidFill>
                <a:latin typeface="微软雅黑" pitchFamily="34" charset="-122"/>
                <a:ea typeface="微软雅黑" pitchFamily="34" charset="-122"/>
                <a:cs typeface="宋体" charset="-122"/>
              </a:rPr>
              <a:t>产品运行</a:t>
            </a:r>
            <a:endParaRPr lang="zh-CN" altLang="en-US" sz="1600" dirty="0">
              <a:solidFill>
                <a:schemeClr val="accent1"/>
              </a:solidFill>
              <a:latin typeface="微软雅黑" panose="020B0503020204020204" pitchFamily="34" charset="-122"/>
              <a:ea typeface="微软雅黑" panose="020B0503020204020204" pitchFamily="34" charset="-122"/>
              <a:cs typeface="+mn-ea"/>
              <a:sym typeface="+mn-lt"/>
            </a:endParaRPr>
          </a:p>
        </p:txBody>
      </p:sp>
      <p:cxnSp>
        <p:nvCxnSpPr>
          <p:cNvPr id="8" name="直接连接符 7">
            <a:extLst>
              <a:ext uri="{FF2B5EF4-FFF2-40B4-BE49-F238E27FC236}">
                <a16:creationId xmlns:a16="http://schemas.microsoft.com/office/drawing/2014/main" id="{46ACA54C-0954-4BAD-8932-83F457CB8AB5}"/>
              </a:ext>
            </a:extLst>
          </p:cNvPr>
          <p:cNvCxnSpPr/>
          <p:nvPr userDrawn="1"/>
        </p:nvCxnSpPr>
        <p:spPr>
          <a:xfrm>
            <a:off x="755576" y="699542"/>
            <a:ext cx="7776864"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椭圆 8">
            <a:extLst>
              <a:ext uri="{FF2B5EF4-FFF2-40B4-BE49-F238E27FC236}">
                <a16:creationId xmlns:a16="http://schemas.microsoft.com/office/drawing/2014/main" id="{10E9C5A0-9342-4577-A3CA-7C5CC1E63CD8}"/>
              </a:ext>
            </a:extLst>
          </p:cNvPr>
          <p:cNvSpPr/>
          <p:nvPr userDrawn="1"/>
        </p:nvSpPr>
        <p:spPr>
          <a:xfrm>
            <a:off x="971600" y="411510"/>
            <a:ext cx="216024" cy="2160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90955034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1" y="205979"/>
            <a:ext cx="8229600" cy="857250"/>
          </a:xfrm>
          <a:prstGeom prst="rect">
            <a:avLst/>
          </a:prstGeom>
        </p:spPr>
        <p:txBody>
          <a:bodyPr vert="horz" lIns="91428" tIns="45714" rIns="91428" bIns="45714"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1" y="1200151"/>
            <a:ext cx="8229600" cy="3394472"/>
          </a:xfrm>
          <a:prstGeom prst="rect">
            <a:avLst/>
          </a:prstGeom>
        </p:spPr>
        <p:txBody>
          <a:bodyPr vert="horz" lIns="91428" tIns="45714" rIns="91428" bIns="45714"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1" y="4767264"/>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02854A03-91AF-448A-9954-517C0577E5F0}" type="datetimeFigureOut">
              <a:rPr lang="zh-CN" altLang="en-US" smtClean="0"/>
              <a:pPr/>
              <a:t>2020/11/16</a:t>
            </a:fld>
            <a:endParaRPr lang="zh-CN" altLang="en-US"/>
          </a:p>
        </p:txBody>
      </p:sp>
      <p:sp>
        <p:nvSpPr>
          <p:cNvPr id="5" name="页脚占位符 4"/>
          <p:cNvSpPr>
            <a:spLocks noGrp="1"/>
          </p:cNvSpPr>
          <p:nvPr>
            <p:ph type="ftr" sz="quarter" idx="3"/>
          </p:nvPr>
        </p:nvSpPr>
        <p:spPr>
          <a:xfrm>
            <a:off x="3124201" y="4767264"/>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1" y="4767264"/>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2EEFC946-6D13-4F8C-9740-992A906A613E}" type="slidenum">
              <a:rPr lang="zh-CN" altLang="en-US" smtClean="0"/>
              <a:pPr/>
              <a:t>‹#›</a:t>
            </a:fld>
            <a:endParaRPr lang="zh-CN" altLang="en-US"/>
          </a:p>
        </p:txBody>
      </p:sp>
    </p:spTree>
    <p:extLst>
      <p:ext uri="{BB962C8B-B14F-4D97-AF65-F5344CB8AC3E}">
        <p14:creationId xmlns:p14="http://schemas.microsoft.com/office/powerpoint/2010/main" val="3795072685"/>
      </p:ext>
    </p:extLst>
  </p:cSld>
  <p:clrMap bg1="lt1" tx1="dk1" bg2="lt2" tx2="dk2" accent1="accent1" accent2="accent2" accent3="accent3" accent4="accent4" accent5="accent5" accent6="accent6" hlink="hlink" folHlink="folHlink"/>
  <p:sldLayoutIdLst>
    <p:sldLayoutId id="2147483655" r:id="rId1"/>
    <p:sldLayoutId id="2147483670" r:id="rId2"/>
    <p:sldLayoutId id="2147483671" r:id="rId3"/>
    <p:sldLayoutId id="2147483672" r:id="rId4"/>
    <p:sldLayoutId id="2147483665" r:id="rId5"/>
    <p:sldLayoutId id="2147483668" r:id="rId6"/>
    <p:sldLayoutId id="2147483673" r:id="rId7"/>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ctr" defTabSz="914282" rtl="0" eaLnBrk="1" latinLnBrk="0" hangingPunct="1">
        <a:spcBef>
          <a:spcPct val="0"/>
        </a:spcBef>
        <a:buNone/>
        <a:defRPr sz="4400" kern="1200">
          <a:solidFill>
            <a:schemeClr val="tx1"/>
          </a:solidFill>
          <a:latin typeface="+mj-lt"/>
          <a:ea typeface="+mj-ea"/>
          <a:cs typeface="+mj-cs"/>
        </a:defRPr>
      </a:lvl1pPr>
    </p:titleStyle>
    <p:bodyStyle>
      <a:lvl1pPr marL="342855" indent="-342855" algn="l" defTabSz="91428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4" indent="-285713" algn="l" defTabSz="91428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2" indent="-228570" algn="l" defTabSz="91428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93"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33"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75"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15"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56"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97"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282" rtl="0" eaLnBrk="1" latinLnBrk="0" hangingPunct="1">
        <a:defRPr sz="1800" kern="1200">
          <a:solidFill>
            <a:schemeClr val="tx1"/>
          </a:solidFill>
          <a:latin typeface="+mn-lt"/>
          <a:ea typeface="+mn-ea"/>
          <a:cs typeface="+mn-cs"/>
        </a:defRPr>
      </a:lvl1pPr>
      <a:lvl2pPr marL="457140" algn="l" defTabSz="914282" rtl="0" eaLnBrk="1" latinLnBrk="0" hangingPunct="1">
        <a:defRPr sz="1800" kern="1200">
          <a:solidFill>
            <a:schemeClr val="tx1"/>
          </a:solidFill>
          <a:latin typeface="+mn-lt"/>
          <a:ea typeface="+mn-ea"/>
          <a:cs typeface="+mn-cs"/>
        </a:defRPr>
      </a:lvl2pPr>
      <a:lvl3pPr marL="914282" algn="l" defTabSz="914282" rtl="0" eaLnBrk="1" latinLnBrk="0" hangingPunct="1">
        <a:defRPr sz="1800" kern="1200">
          <a:solidFill>
            <a:schemeClr val="tx1"/>
          </a:solidFill>
          <a:latin typeface="+mn-lt"/>
          <a:ea typeface="+mn-ea"/>
          <a:cs typeface="+mn-cs"/>
        </a:defRPr>
      </a:lvl3pPr>
      <a:lvl4pPr marL="1371422" algn="l" defTabSz="914282" rtl="0" eaLnBrk="1" latinLnBrk="0" hangingPunct="1">
        <a:defRPr sz="1800" kern="1200">
          <a:solidFill>
            <a:schemeClr val="tx1"/>
          </a:solidFill>
          <a:latin typeface="+mn-lt"/>
          <a:ea typeface="+mn-ea"/>
          <a:cs typeface="+mn-cs"/>
        </a:defRPr>
      </a:lvl4pPr>
      <a:lvl5pPr marL="1828563" algn="l" defTabSz="914282" rtl="0" eaLnBrk="1" latinLnBrk="0" hangingPunct="1">
        <a:defRPr sz="1800" kern="1200">
          <a:solidFill>
            <a:schemeClr val="tx1"/>
          </a:solidFill>
          <a:latin typeface="+mn-lt"/>
          <a:ea typeface="+mn-ea"/>
          <a:cs typeface="+mn-cs"/>
        </a:defRPr>
      </a:lvl5pPr>
      <a:lvl6pPr marL="2285704" algn="l" defTabSz="914282" rtl="0" eaLnBrk="1" latinLnBrk="0" hangingPunct="1">
        <a:defRPr sz="1800" kern="1200">
          <a:solidFill>
            <a:schemeClr val="tx1"/>
          </a:solidFill>
          <a:latin typeface="+mn-lt"/>
          <a:ea typeface="+mn-ea"/>
          <a:cs typeface="+mn-cs"/>
        </a:defRPr>
      </a:lvl6pPr>
      <a:lvl7pPr marL="2742845" algn="l" defTabSz="914282" rtl="0" eaLnBrk="1" latinLnBrk="0" hangingPunct="1">
        <a:defRPr sz="1800" kern="1200">
          <a:solidFill>
            <a:schemeClr val="tx1"/>
          </a:solidFill>
          <a:latin typeface="+mn-lt"/>
          <a:ea typeface="+mn-ea"/>
          <a:cs typeface="+mn-cs"/>
        </a:defRPr>
      </a:lvl7pPr>
      <a:lvl8pPr marL="3199985" algn="l" defTabSz="914282" rtl="0" eaLnBrk="1" latinLnBrk="0" hangingPunct="1">
        <a:defRPr sz="1800" kern="1200">
          <a:solidFill>
            <a:schemeClr val="tx1"/>
          </a:solidFill>
          <a:latin typeface="+mn-lt"/>
          <a:ea typeface="+mn-ea"/>
          <a:cs typeface="+mn-cs"/>
        </a:defRPr>
      </a:lvl8pPr>
      <a:lvl9pPr marL="3657126" algn="l" defTabSz="9142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1" y="205979"/>
            <a:ext cx="8229600" cy="857250"/>
          </a:xfrm>
          <a:prstGeom prst="rect">
            <a:avLst/>
          </a:prstGeom>
        </p:spPr>
        <p:txBody>
          <a:bodyPr vert="horz" lIns="91428" tIns="45714" rIns="91428" bIns="45714"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1" y="1200151"/>
            <a:ext cx="8229600" cy="3394472"/>
          </a:xfrm>
          <a:prstGeom prst="rect">
            <a:avLst/>
          </a:prstGeom>
        </p:spPr>
        <p:txBody>
          <a:bodyPr vert="horz" lIns="91428" tIns="45714" rIns="91428" bIns="45714"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1" y="4767264"/>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02854A03-91AF-448A-9954-517C0577E5F0}" type="datetimeFigureOut">
              <a:rPr lang="zh-CN" altLang="en-US" smtClean="0"/>
              <a:pPr/>
              <a:t>2020/11/16</a:t>
            </a:fld>
            <a:endParaRPr lang="zh-CN" altLang="en-US"/>
          </a:p>
        </p:txBody>
      </p:sp>
      <p:sp>
        <p:nvSpPr>
          <p:cNvPr id="5" name="页脚占位符 4"/>
          <p:cNvSpPr>
            <a:spLocks noGrp="1"/>
          </p:cNvSpPr>
          <p:nvPr>
            <p:ph type="ftr" sz="quarter" idx="3"/>
          </p:nvPr>
        </p:nvSpPr>
        <p:spPr>
          <a:xfrm>
            <a:off x="3124201" y="4767264"/>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1" y="4767264"/>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2EEFC946-6D13-4F8C-9740-992A906A613E}" type="slidenum">
              <a:rPr lang="zh-CN" altLang="en-US" smtClean="0"/>
              <a:pPr/>
              <a:t>‹#›</a:t>
            </a:fld>
            <a:endParaRPr lang="zh-CN" altLang="en-US"/>
          </a:p>
        </p:txBody>
      </p:sp>
    </p:spTree>
    <p:extLst>
      <p:ext uri="{BB962C8B-B14F-4D97-AF65-F5344CB8AC3E}">
        <p14:creationId xmlns:p14="http://schemas.microsoft.com/office/powerpoint/2010/main" val="11426570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ctr" defTabSz="914282" rtl="0" eaLnBrk="1" latinLnBrk="0" hangingPunct="1">
        <a:spcBef>
          <a:spcPct val="0"/>
        </a:spcBef>
        <a:buNone/>
        <a:defRPr sz="4400" kern="1200">
          <a:solidFill>
            <a:schemeClr val="tx1"/>
          </a:solidFill>
          <a:latin typeface="+mj-lt"/>
          <a:ea typeface="+mj-ea"/>
          <a:cs typeface="+mj-cs"/>
        </a:defRPr>
      </a:lvl1pPr>
    </p:titleStyle>
    <p:bodyStyle>
      <a:lvl1pPr marL="342855" indent="-342855" algn="l" defTabSz="91428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4" indent="-285713" algn="l" defTabSz="91428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2" indent="-228570" algn="l" defTabSz="91428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93"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33"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75"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15"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56"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97" indent="-228570" algn="l" defTabSz="91428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282" rtl="0" eaLnBrk="1" latinLnBrk="0" hangingPunct="1">
        <a:defRPr sz="1800" kern="1200">
          <a:solidFill>
            <a:schemeClr val="tx1"/>
          </a:solidFill>
          <a:latin typeface="+mn-lt"/>
          <a:ea typeface="+mn-ea"/>
          <a:cs typeface="+mn-cs"/>
        </a:defRPr>
      </a:lvl1pPr>
      <a:lvl2pPr marL="457140" algn="l" defTabSz="914282" rtl="0" eaLnBrk="1" latinLnBrk="0" hangingPunct="1">
        <a:defRPr sz="1800" kern="1200">
          <a:solidFill>
            <a:schemeClr val="tx1"/>
          </a:solidFill>
          <a:latin typeface="+mn-lt"/>
          <a:ea typeface="+mn-ea"/>
          <a:cs typeface="+mn-cs"/>
        </a:defRPr>
      </a:lvl2pPr>
      <a:lvl3pPr marL="914282" algn="l" defTabSz="914282" rtl="0" eaLnBrk="1" latinLnBrk="0" hangingPunct="1">
        <a:defRPr sz="1800" kern="1200">
          <a:solidFill>
            <a:schemeClr val="tx1"/>
          </a:solidFill>
          <a:latin typeface="+mn-lt"/>
          <a:ea typeface="+mn-ea"/>
          <a:cs typeface="+mn-cs"/>
        </a:defRPr>
      </a:lvl3pPr>
      <a:lvl4pPr marL="1371422" algn="l" defTabSz="914282" rtl="0" eaLnBrk="1" latinLnBrk="0" hangingPunct="1">
        <a:defRPr sz="1800" kern="1200">
          <a:solidFill>
            <a:schemeClr val="tx1"/>
          </a:solidFill>
          <a:latin typeface="+mn-lt"/>
          <a:ea typeface="+mn-ea"/>
          <a:cs typeface="+mn-cs"/>
        </a:defRPr>
      </a:lvl4pPr>
      <a:lvl5pPr marL="1828563" algn="l" defTabSz="914282" rtl="0" eaLnBrk="1" latinLnBrk="0" hangingPunct="1">
        <a:defRPr sz="1800" kern="1200">
          <a:solidFill>
            <a:schemeClr val="tx1"/>
          </a:solidFill>
          <a:latin typeface="+mn-lt"/>
          <a:ea typeface="+mn-ea"/>
          <a:cs typeface="+mn-cs"/>
        </a:defRPr>
      </a:lvl5pPr>
      <a:lvl6pPr marL="2285704" algn="l" defTabSz="914282" rtl="0" eaLnBrk="1" latinLnBrk="0" hangingPunct="1">
        <a:defRPr sz="1800" kern="1200">
          <a:solidFill>
            <a:schemeClr val="tx1"/>
          </a:solidFill>
          <a:latin typeface="+mn-lt"/>
          <a:ea typeface="+mn-ea"/>
          <a:cs typeface="+mn-cs"/>
        </a:defRPr>
      </a:lvl6pPr>
      <a:lvl7pPr marL="2742845" algn="l" defTabSz="914282" rtl="0" eaLnBrk="1" latinLnBrk="0" hangingPunct="1">
        <a:defRPr sz="1800" kern="1200">
          <a:solidFill>
            <a:schemeClr val="tx1"/>
          </a:solidFill>
          <a:latin typeface="+mn-lt"/>
          <a:ea typeface="+mn-ea"/>
          <a:cs typeface="+mn-cs"/>
        </a:defRPr>
      </a:lvl7pPr>
      <a:lvl8pPr marL="3199985" algn="l" defTabSz="914282" rtl="0" eaLnBrk="1" latinLnBrk="0" hangingPunct="1">
        <a:defRPr sz="1800" kern="1200">
          <a:solidFill>
            <a:schemeClr val="tx1"/>
          </a:solidFill>
          <a:latin typeface="+mn-lt"/>
          <a:ea typeface="+mn-ea"/>
          <a:cs typeface="+mn-cs"/>
        </a:defRPr>
      </a:lvl8pPr>
      <a:lvl9pPr marL="3657126" algn="l" defTabSz="9142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6.xml"/><Relationship Id="rId1" Type="http://schemas.openxmlformats.org/officeDocument/2006/relationships/slideLayout" Target="../slideLayouts/slideLayout3.xml"/><Relationship Id="rId4" Type="http://schemas.openxmlformats.org/officeDocument/2006/relationships/image" Target="../media/image145.png"/></Relationships>
</file>

<file path=ppt/slides/_rels/slide10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8.xml"/><Relationship Id="rId1" Type="http://schemas.openxmlformats.org/officeDocument/2006/relationships/slideLayout" Target="../slideLayouts/slideLayout3.xml"/><Relationship Id="rId5" Type="http://schemas.openxmlformats.org/officeDocument/2006/relationships/image" Target="../media/image149.png"/><Relationship Id="rId4" Type="http://schemas.openxmlformats.org/officeDocument/2006/relationships/image" Target="../media/image148.jpeg"/></Relationships>
</file>

<file path=ppt/slides/_rels/slide10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152.png"/></Relationships>
</file>

<file path=ppt/slides/_rels/slide11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11.xml"/><Relationship Id="rId1" Type="http://schemas.openxmlformats.org/officeDocument/2006/relationships/slideLayout" Target="../slideLayouts/slideLayout3.xml"/><Relationship Id="rId4" Type="http://schemas.openxmlformats.org/officeDocument/2006/relationships/image" Target="../media/image154.png"/></Relationships>
</file>

<file path=ppt/slides/_rels/slide11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13.xml"/><Relationship Id="rId1" Type="http://schemas.openxmlformats.org/officeDocument/2006/relationships/slideLayout" Target="../slideLayouts/slideLayout3.xml"/><Relationship Id="rId4" Type="http://schemas.openxmlformats.org/officeDocument/2006/relationships/image" Target="../media/image157.png"/></Relationships>
</file>

<file path=ppt/slides/_rels/slide11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11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5.xml"/><Relationship Id="rId1" Type="http://schemas.openxmlformats.org/officeDocument/2006/relationships/slideLayout" Target="../slideLayouts/slideLayout3.xml"/><Relationship Id="rId4" Type="http://schemas.openxmlformats.org/officeDocument/2006/relationships/image" Target="../media/image160.png"/></Relationships>
</file>

<file path=ppt/slides/_rels/slide11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9.xml"/><Relationship Id="rId1" Type="http://schemas.openxmlformats.org/officeDocument/2006/relationships/slideLayout" Target="../slideLayouts/slideLayout3.xml"/><Relationship Id="rId4" Type="http://schemas.openxmlformats.org/officeDocument/2006/relationships/image" Target="../media/image16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21.xml"/><Relationship Id="rId1" Type="http://schemas.openxmlformats.org/officeDocument/2006/relationships/slideLayout" Target="../slideLayouts/slideLayout3.xml"/><Relationship Id="rId4" Type="http://schemas.openxmlformats.org/officeDocument/2006/relationships/image" Target="../media/image168.png"/></Relationships>
</file>

<file path=ppt/slides/_rels/slide12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12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23.xml"/><Relationship Id="rId1" Type="http://schemas.openxmlformats.org/officeDocument/2006/relationships/slideLayout" Target="../slideLayouts/slideLayout3.xml"/><Relationship Id="rId4" Type="http://schemas.openxmlformats.org/officeDocument/2006/relationships/image" Target="../media/image171.png"/></Relationships>
</file>

<file path=ppt/slides/_rels/slide12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24.xml"/><Relationship Id="rId1" Type="http://schemas.openxmlformats.org/officeDocument/2006/relationships/slideLayout" Target="../slideLayouts/slideLayout3.xml"/><Relationship Id="rId4" Type="http://schemas.openxmlformats.org/officeDocument/2006/relationships/image" Target="../media/image173.png"/></Relationships>
</file>

<file path=ppt/slides/_rels/slide12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26.xml"/><Relationship Id="rId1" Type="http://schemas.openxmlformats.org/officeDocument/2006/relationships/slideLayout" Target="../slideLayouts/slideLayout3.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12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27.xml"/><Relationship Id="rId1" Type="http://schemas.openxmlformats.org/officeDocument/2006/relationships/slideLayout" Target="../slideLayouts/slideLayout3.xml"/><Relationship Id="rId4" Type="http://schemas.openxmlformats.org/officeDocument/2006/relationships/image" Target="../media/image180.png"/></Relationships>
</file>

<file path=ppt/slides/_rels/slide128.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12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30.xml"/><Relationship Id="rId1" Type="http://schemas.openxmlformats.org/officeDocument/2006/relationships/slideLayout" Target="../slideLayouts/slideLayout3.xml"/><Relationship Id="rId4" Type="http://schemas.openxmlformats.org/officeDocument/2006/relationships/image" Target="../media/image184.png"/></Relationships>
</file>

<file path=ppt/slides/_rels/slide13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13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42.xml"/><Relationship Id="rId1" Type="http://schemas.openxmlformats.org/officeDocument/2006/relationships/slideLayout" Target="../slideLayouts/slideLayout3.xml"/><Relationship Id="rId4" Type="http://schemas.openxmlformats.org/officeDocument/2006/relationships/image" Target="../media/image196.png"/></Relationships>
</file>

<file path=ppt/slides/_rels/slide14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14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44.xml"/><Relationship Id="rId1" Type="http://schemas.openxmlformats.org/officeDocument/2006/relationships/slideLayout" Target="../slideLayouts/slideLayout3.xml"/><Relationship Id="rId4" Type="http://schemas.openxmlformats.org/officeDocument/2006/relationships/image" Target="../media/image199.png"/></Relationships>
</file>

<file path=ppt/slides/_rels/slide14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49.xml"/><Relationship Id="rId1" Type="http://schemas.openxmlformats.org/officeDocument/2006/relationships/slideLayout" Target="../slideLayouts/slideLayout3.xml"/><Relationship Id="rId4" Type="http://schemas.openxmlformats.org/officeDocument/2006/relationships/image" Target="../media/image205.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51.xml"/><Relationship Id="rId1" Type="http://schemas.openxmlformats.org/officeDocument/2006/relationships/slideLayout" Target="../slideLayouts/slideLayout2.xml"/><Relationship Id="rId5" Type="http://schemas.openxmlformats.org/officeDocument/2006/relationships/image" Target="../media/image208.png"/><Relationship Id="rId4" Type="http://schemas.openxmlformats.org/officeDocument/2006/relationships/image" Target="../media/image207.png"/></Relationships>
</file>

<file path=ppt/slides/_rels/slide15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53.xml"/><Relationship Id="rId1" Type="http://schemas.openxmlformats.org/officeDocument/2006/relationships/slideLayout" Target="../slideLayouts/slideLayout3.xml"/><Relationship Id="rId4" Type="http://schemas.openxmlformats.org/officeDocument/2006/relationships/image" Target="../media/image211.png"/></Relationships>
</file>

<file path=ppt/slides/_rels/slide154.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15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57.xml"/><Relationship Id="rId1" Type="http://schemas.openxmlformats.org/officeDocument/2006/relationships/slideLayout" Target="../slideLayouts/slideLayout3.xml"/><Relationship Id="rId4" Type="http://schemas.openxmlformats.org/officeDocument/2006/relationships/image" Target="../media/image216.png"/></Relationships>
</file>

<file path=ppt/slides/_rels/slide15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15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png"/></Relationships>
</file>

<file path=ppt/slides/_rels/slide16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60.xml"/><Relationship Id="rId1" Type="http://schemas.openxmlformats.org/officeDocument/2006/relationships/slideLayout" Target="../slideLayouts/slideLayout3.xml"/><Relationship Id="rId4" Type="http://schemas.openxmlformats.org/officeDocument/2006/relationships/image" Target="../media/image220.png"/></Relationships>
</file>

<file path=ppt/slides/_rels/slide16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221.png"/></Relationships>
</file>

<file path=ppt/slides/_rels/slide162.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media/image222.png"/></Relationships>
</file>

<file path=ppt/slides/_rels/slide16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63.xml"/><Relationship Id="rId1" Type="http://schemas.openxmlformats.org/officeDocument/2006/relationships/slideLayout" Target="../slideLayouts/slideLayout3.xml"/><Relationship Id="rId4" Type="http://schemas.openxmlformats.org/officeDocument/2006/relationships/image" Target="../media/image224.png"/></Relationships>
</file>

<file path=ppt/slides/_rels/slide16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65.xml"/><Relationship Id="rId1" Type="http://schemas.openxmlformats.org/officeDocument/2006/relationships/slideLayout" Target="../slideLayouts/slideLayout3.xml"/><Relationship Id="rId4" Type="http://schemas.openxmlformats.org/officeDocument/2006/relationships/image" Target="../media/image227.png"/></Relationships>
</file>

<file path=ppt/slides/_rels/slide166.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228.png"/></Relationships>
</file>

<file path=ppt/slides/_rels/slide16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67.xml"/><Relationship Id="rId1" Type="http://schemas.openxmlformats.org/officeDocument/2006/relationships/slideLayout" Target="../slideLayouts/slideLayout3.xml"/><Relationship Id="rId4" Type="http://schemas.openxmlformats.org/officeDocument/2006/relationships/image" Target="../media/image230.png"/></Relationships>
</file>

<file path=ppt/slides/_rels/slide16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169.xml"/><Relationship Id="rId1" Type="http://schemas.openxmlformats.org/officeDocument/2006/relationships/slideLayout" Target="../slideLayouts/slideLayout2.xml"/><Relationship Id="rId4" Type="http://schemas.openxmlformats.org/officeDocument/2006/relationships/image" Target="../media/image232.png"/></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0.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172.xml"/><Relationship Id="rId1" Type="http://schemas.openxmlformats.org/officeDocument/2006/relationships/slideLayout" Target="../slideLayouts/slideLayout2.xml"/><Relationship Id="rId4" Type="http://schemas.openxmlformats.org/officeDocument/2006/relationships/image" Target="../media/image235.png"/></Relationships>
</file>

<file path=ppt/slides/_rels/slide17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75.xml"/><Relationship Id="rId1" Type="http://schemas.openxmlformats.org/officeDocument/2006/relationships/slideLayout" Target="../slideLayouts/slideLayout3.xml"/><Relationship Id="rId5" Type="http://schemas.openxmlformats.org/officeDocument/2006/relationships/image" Target="../media/image240.png"/><Relationship Id="rId4" Type="http://schemas.openxmlformats.org/officeDocument/2006/relationships/image" Target="../media/image239.png"/></Relationships>
</file>

<file path=ppt/slides/_rels/slide176.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image" Target="../media/image241.png"/></Relationships>
</file>

<file path=ppt/slides/_rels/slide177.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image" Target="../media/image242.png"/></Relationships>
</file>

<file path=ppt/slides/_rels/slide17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78.xml"/><Relationship Id="rId1" Type="http://schemas.openxmlformats.org/officeDocument/2006/relationships/slideLayout" Target="../slideLayouts/slideLayout3.xml"/><Relationship Id="rId4" Type="http://schemas.openxmlformats.org/officeDocument/2006/relationships/image" Target="../media/image244.png"/></Relationships>
</file>

<file path=ppt/slides/_rels/slide179.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80.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80.xml"/><Relationship Id="rId1" Type="http://schemas.openxmlformats.org/officeDocument/2006/relationships/slideLayout" Target="../slideLayouts/slideLayout3.xml"/><Relationship Id="rId4" Type="http://schemas.openxmlformats.org/officeDocument/2006/relationships/image" Target="../media/image247.png"/></Relationships>
</file>

<file path=ppt/slides/_rels/slide181.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81.xml"/><Relationship Id="rId1" Type="http://schemas.openxmlformats.org/officeDocument/2006/relationships/slideLayout" Target="../slideLayouts/slideLayout3.xml"/><Relationship Id="rId4" Type="http://schemas.openxmlformats.org/officeDocument/2006/relationships/image" Target="../media/image249.png"/></Relationships>
</file>

<file path=ppt/slides/_rels/slide182.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82.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183.xml"/><Relationship Id="rId1" Type="http://schemas.openxmlformats.org/officeDocument/2006/relationships/slideLayout" Target="../slideLayouts/slideLayout2.xml"/><Relationship Id="rId4" Type="http://schemas.openxmlformats.org/officeDocument/2006/relationships/image" Target="../media/image251.png"/></Relationships>
</file>

<file path=ppt/slides/_rels/slide184.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84.xml"/><Relationship Id="rId1" Type="http://schemas.openxmlformats.org/officeDocument/2006/relationships/slideLayout" Target="../slideLayouts/slideLayout3.xml"/><Relationship Id="rId4" Type="http://schemas.openxmlformats.org/officeDocument/2006/relationships/image" Target="../media/image253.png"/></Relationships>
</file>

<file path=ppt/slides/_rels/slide185.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85.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186.xml"/><Relationship Id="rId1" Type="http://schemas.openxmlformats.org/officeDocument/2006/relationships/slideLayout" Target="../slideLayouts/slideLayout2.xml"/><Relationship Id="rId4" Type="http://schemas.openxmlformats.org/officeDocument/2006/relationships/image" Target="../media/image255.png"/></Relationships>
</file>

<file path=ppt/slides/_rels/slide187.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187.xml"/><Relationship Id="rId1" Type="http://schemas.openxmlformats.org/officeDocument/2006/relationships/slideLayout" Target="../slideLayouts/slideLayout2.xml"/><Relationship Id="rId4" Type="http://schemas.openxmlformats.org/officeDocument/2006/relationships/image" Target="../media/image256.png"/></Relationships>
</file>

<file path=ppt/slides/_rels/slide188.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88.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190.xml"/><Relationship Id="rId1" Type="http://schemas.openxmlformats.org/officeDocument/2006/relationships/slideLayout" Target="../slideLayouts/slideLayout2.xml"/><Relationship Id="rId4" Type="http://schemas.openxmlformats.org/officeDocument/2006/relationships/image" Target="../media/image259.png"/></Relationships>
</file>

<file path=ppt/slides/_rels/slide191.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91.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92.xml"/><Relationship Id="rId1" Type="http://schemas.openxmlformats.org/officeDocument/2006/relationships/slideLayout" Target="../slideLayouts/slideLayout3.xml"/><Relationship Id="rId4" Type="http://schemas.openxmlformats.org/officeDocument/2006/relationships/image" Target="../media/image262.png"/></Relationships>
</file>

<file path=ppt/slides/_rels/slide193.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193.xml"/><Relationship Id="rId1" Type="http://schemas.openxmlformats.org/officeDocument/2006/relationships/slideLayout" Target="../slideLayouts/slideLayout2.xml"/><Relationship Id="rId4" Type="http://schemas.openxmlformats.org/officeDocument/2006/relationships/image" Target="../media/image263.pn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3" Type="http://schemas.openxmlformats.org/officeDocument/2006/relationships/image" Target="../media/image264.jpg"/><Relationship Id="rId2" Type="http://schemas.openxmlformats.org/officeDocument/2006/relationships/notesSlide" Target="../notesSlides/notesSlide195.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3" Type="http://schemas.openxmlformats.org/officeDocument/2006/relationships/image" Target="../media/image265.jpg"/><Relationship Id="rId2" Type="http://schemas.openxmlformats.org/officeDocument/2006/relationships/notesSlide" Target="../notesSlides/notesSlide196.xml"/><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3" Type="http://schemas.openxmlformats.org/officeDocument/2006/relationships/image" Target="../media/image266.jpg"/><Relationship Id="rId2" Type="http://schemas.openxmlformats.org/officeDocument/2006/relationships/notesSlide" Target="../notesSlides/notesSlide197.xml"/><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3" Type="http://schemas.openxmlformats.org/officeDocument/2006/relationships/image" Target="../media/image267.jpg"/><Relationship Id="rId2" Type="http://schemas.openxmlformats.org/officeDocument/2006/relationships/notesSlide" Target="../notesSlides/notesSlide198.xml"/><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9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62.jp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6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7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7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8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8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8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8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8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9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9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9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99.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259"/>
          <p:cNvSpPr>
            <a:spLocks noChangeArrowheads="1"/>
          </p:cNvSpPr>
          <p:nvPr/>
        </p:nvSpPr>
        <p:spPr bwMode="auto">
          <a:xfrm>
            <a:off x="934197" y="3056061"/>
            <a:ext cx="4352484"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2000" dirty="0">
                <a:solidFill>
                  <a:schemeClr val="tx1">
                    <a:lumMod val="75000"/>
                    <a:lumOff val="25000"/>
                  </a:schemeClr>
                </a:solidFill>
                <a:latin typeface="Arial" panose="020B0604020202020204" pitchFamily="34" charset="0"/>
                <a:cs typeface="Arial" panose="020B0604020202020204" pitchFamily="34" charset="0"/>
              </a:rPr>
              <a:t>主</a:t>
            </a:r>
            <a:r>
              <a:rPr lang="en-US" altLang="zh-CN" sz="2000" dirty="0">
                <a:solidFill>
                  <a:schemeClr val="tx1">
                    <a:lumMod val="75000"/>
                    <a:lumOff val="25000"/>
                  </a:schemeClr>
                </a:solidFill>
                <a:latin typeface="Arial" panose="020B0604020202020204" pitchFamily="34" charset="0"/>
                <a:cs typeface="Arial" panose="020B0604020202020204" pitchFamily="34" charset="0"/>
              </a:rPr>
              <a:t> </a:t>
            </a:r>
            <a:r>
              <a:rPr lang="zh-CN" altLang="en-US" sz="2000" dirty="0">
                <a:solidFill>
                  <a:schemeClr val="tx1">
                    <a:lumMod val="75000"/>
                    <a:lumOff val="25000"/>
                  </a:schemeClr>
                </a:solidFill>
                <a:latin typeface="Arial" panose="020B0604020202020204" pitchFamily="34" charset="0"/>
                <a:cs typeface="Arial" panose="020B0604020202020204" pitchFamily="34" charset="0"/>
              </a:rPr>
              <a:t>编</a:t>
            </a:r>
            <a:r>
              <a:rPr lang="en-US" altLang="zh-CN" sz="2000" dirty="0">
                <a:solidFill>
                  <a:schemeClr val="tx1">
                    <a:lumMod val="75000"/>
                    <a:lumOff val="25000"/>
                  </a:schemeClr>
                </a:solidFill>
                <a:latin typeface="Arial" panose="020B0604020202020204" pitchFamily="34" charset="0"/>
                <a:cs typeface="Arial" panose="020B0604020202020204" pitchFamily="34" charset="0"/>
              </a:rPr>
              <a:t>       </a:t>
            </a:r>
            <a:r>
              <a:rPr lang="zh-CN" altLang="en-US" sz="2000" dirty="0">
                <a:solidFill>
                  <a:schemeClr val="tx1">
                    <a:lumMod val="75000"/>
                    <a:lumOff val="25000"/>
                  </a:schemeClr>
                </a:solidFill>
                <a:latin typeface="Arial" panose="020B0604020202020204" pitchFamily="34" charset="0"/>
                <a:cs typeface="Arial" panose="020B0604020202020204" pitchFamily="34" charset="0"/>
              </a:rPr>
              <a:t>王邦分</a:t>
            </a:r>
            <a:endParaRPr lang="en-US" altLang="zh-CN" sz="9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1" name="矩形 259"/>
          <p:cNvSpPr>
            <a:spLocks noChangeArrowheads="1"/>
          </p:cNvSpPr>
          <p:nvPr/>
        </p:nvSpPr>
        <p:spPr bwMode="auto">
          <a:xfrm>
            <a:off x="934196" y="2335171"/>
            <a:ext cx="4717924" cy="615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4000" b="1" dirty="0">
                <a:solidFill>
                  <a:schemeClr val="tx1">
                    <a:lumMod val="75000"/>
                    <a:lumOff val="25000"/>
                  </a:schemeClr>
                </a:solidFill>
                <a:latin typeface="Arial" panose="020B0604020202020204" pitchFamily="34" charset="0"/>
                <a:cs typeface="Arial" panose="020B0604020202020204" pitchFamily="34" charset="0"/>
              </a:rPr>
              <a:t>基础模块上册</a:t>
            </a:r>
            <a:endParaRPr lang="en-US" altLang="zh-CN" sz="40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2" name="矩形 259"/>
          <p:cNvSpPr>
            <a:spLocks noChangeArrowheads="1"/>
          </p:cNvSpPr>
          <p:nvPr/>
        </p:nvSpPr>
        <p:spPr bwMode="auto">
          <a:xfrm>
            <a:off x="936104" y="1352025"/>
            <a:ext cx="2664296"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6600" b="1" dirty="0">
                <a:solidFill>
                  <a:schemeClr val="accent1"/>
                </a:solidFill>
                <a:cs typeface="Arial" panose="020B0604020202020204" pitchFamily="34" charset="0"/>
              </a:rPr>
              <a:t>数学</a:t>
            </a:r>
            <a:endParaRPr lang="en-US" altLang="zh-CN" sz="6600" b="1" dirty="0">
              <a:solidFill>
                <a:schemeClr val="accent1"/>
              </a:solidFill>
              <a:cs typeface="Arial" panose="020B0604020202020204" pitchFamily="34" charset="0"/>
            </a:endParaRPr>
          </a:p>
        </p:txBody>
      </p:sp>
      <p:grpSp>
        <p:nvGrpSpPr>
          <p:cNvPr id="8" name="Group 39">
            <a:extLst>
              <a:ext uri="{FF2B5EF4-FFF2-40B4-BE49-F238E27FC236}">
                <a16:creationId xmlns:a16="http://schemas.microsoft.com/office/drawing/2014/main" id="{BF89BA37-1DC6-41C4-A948-B1BE57374877}"/>
              </a:ext>
            </a:extLst>
          </p:cNvPr>
          <p:cNvGrpSpPr/>
          <p:nvPr/>
        </p:nvGrpSpPr>
        <p:grpSpPr>
          <a:xfrm rot="20818898">
            <a:off x="4889659" y="814858"/>
            <a:ext cx="4058824" cy="3801817"/>
            <a:chOff x="4522117" y="2390376"/>
            <a:chExt cx="3975435" cy="3723712"/>
          </a:xfrm>
        </p:grpSpPr>
        <p:sp>
          <p:nvSpPr>
            <p:cNvPr id="9" name="Freeform 6">
              <a:extLst>
                <a:ext uri="{FF2B5EF4-FFF2-40B4-BE49-F238E27FC236}">
                  <a16:creationId xmlns:a16="http://schemas.microsoft.com/office/drawing/2014/main" id="{DC79EE4E-B8B9-4FAE-A95C-0DDD61B3C2CC}"/>
                </a:ext>
              </a:extLst>
            </p:cNvPr>
            <p:cNvSpPr>
              <a:spLocks noEditPoints="1"/>
            </p:cNvSpPr>
            <p:nvPr/>
          </p:nvSpPr>
          <p:spPr bwMode="auto">
            <a:xfrm>
              <a:off x="6399045" y="4571163"/>
              <a:ext cx="364143" cy="366587"/>
            </a:xfrm>
            <a:custGeom>
              <a:avLst/>
              <a:gdLst>
                <a:gd name="T0" fmla="*/ 143 w 189"/>
                <a:gd name="T1" fmla="*/ 160 h 190"/>
                <a:gd name="T2" fmla="*/ 160 w 189"/>
                <a:gd name="T3" fmla="*/ 163 h 190"/>
                <a:gd name="T4" fmla="*/ 161 w 189"/>
                <a:gd name="T5" fmla="*/ 153 h 190"/>
                <a:gd name="T6" fmla="*/ 171 w 189"/>
                <a:gd name="T7" fmla="*/ 143 h 190"/>
                <a:gd name="T8" fmla="*/ 177 w 189"/>
                <a:gd name="T9" fmla="*/ 133 h 190"/>
                <a:gd name="T10" fmla="*/ 175 w 189"/>
                <a:gd name="T11" fmla="*/ 118 h 190"/>
                <a:gd name="T12" fmla="*/ 188 w 189"/>
                <a:gd name="T13" fmla="*/ 113 h 190"/>
                <a:gd name="T14" fmla="*/ 175 w 189"/>
                <a:gd name="T15" fmla="*/ 101 h 190"/>
                <a:gd name="T16" fmla="*/ 189 w 189"/>
                <a:gd name="T17" fmla="*/ 90 h 190"/>
                <a:gd name="T18" fmla="*/ 182 w 189"/>
                <a:gd name="T19" fmla="*/ 83 h 190"/>
                <a:gd name="T20" fmla="*/ 181 w 189"/>
                <a:gd name="T21" fmla="*/ 69 h 190"/>
                <a:gd name="T22" fmla="*/ 177 w 189"/>
                <a:gd name="T23" fmla="*/ 58 h 190"/>
                <a:gd name="T24" fmla="*/ 168 w 189"/>
                <a:gd name="T25" fmla="*/ 47 h 190"/>
                <a:gd name="T26" fmla="*/ 169 w 189"/>
                <a:gd name="T27" fmla="*/ 37 h 190"/>
                <a:gd name="T28" fmla="*/ 152 w 189"/>
                <a:gd name="T29" fmla="*/ 38 h 190"/>
                <a:gd name="T30" fmla="*/ 153 w 189"/>
                <a:gd name="T31" fmla="*/ 20 h 190"/>
                <a:gd name="T32" fmla="*/ 142 w 189"/>
                <a:gd name="T33" fmla="*/ 21 h 190"/>
                <a:gd name="T34" fmla="*/ 131 w 189"/>
                <a:gd name="T35" fmla="*/ 13 h 190"/>
                <a:gd name="T36" fmla="*/ 120 w 189"/>
                <a:gd name="T37" fmla="*/ 9 h 190"/>
                <a:gd name="T38" fmla="*/ 106 w 189"/>
                <a:gd name="T39" fmla="*/ 8 h 190"/>
                <a:gd name="T40" fmla="*/ 99 w 189"/>
                <a:gd name="T41" fmla="*/ 1 h 190"/>
                <a:gd name="T42" fmla="*/ 88 w 189"/>
                <a:gd name="T43" fmla="*/ 15 h 190"/>
                <a:gd name="T44" fmla="*/ 76 w 189"/>
                <a:gd name="T45" fmla="*/ 2 h 190"/>
                <a:gd name="T46" fmla="*/ 70 w 189"/>
                <a:gd name="T47" fmla="*/ 11 h 190"/>
                <a:gd name="T48" fmla="*/ 57 w 189"/>
                <a:gd name="T49" fmla="*/ 14 h 190"/>
                <a:gd name="T50" fmla="*/ 47 w 189"/>
                <a:gd name="T51" fmla="*/ 13 h 190"/>
                <a:gd name="T52" fmla="*/ 46 w 189"/>
                <a:gd name="T53" fmla="*/ 31 h 190"/>
                <a:gd name="T54" fmla="*/ 29 w 189"/>
                <a:gd name="T55" fmla="*/ 27 h 190"/>
                <a:gd name="T56" fmla="*/ 28 w 189"/>
                <a:gd name="T57" fmla="*/ 38 h 190"/>
                <a:gd name="T58" fmla="*/ 18 w 189"/>
                <a:gd name="T59" fmla="*/ 47 h 190"/>
                <a:gd name="T60" fmla="*/ 13 w 189"/>
                <a:gd name="T61" fmla="*/ 58 h 190"/>
                <a:gd name="T62" fmla="*/ 14 w 189"/>
                <a:gd name="T63" fmla="*/ 73 h 190"/>
                <a:gd name="T64" fmla="*/ 2 w 189"/>
                <a:gd name="T65" fmla="*/ 77 h 190"/>
                <a:gd name="T66" fmla="*/ 14 w 189"/>
                <a:gd name="T67" fmla="*/ 89 h 190"/>
                <a:gd name="T68" fmla="*/ 0 w 189"/>
                <a:gd name="T69" fmla="*/ 100 h 190"/>
                <a:gd name="T70" fmla="*/ 7 w 189"/>
                <a:gd name="T71" fmla="*/ 108 h 190"/>
                <a:gd name="T72" fmla="*/ 8 w 189"/>
                <a:gd name="T73" fmla="*/ 121 h 190"/>
                <a:gd name="T74" fmla="*/ 13 w 189"/>
                <a:gd name="T75" fmla="*/ 133 h 190"/>
                <a:gd name="T76" fmla="*/ 21 w 189"/>
                <a:gd name="T77" fmla="*/ 144 h 190"/>
                <a:gd name="T78" fmla="*/ 20 w 189"/>
                <a:gd name="T79" fmla="*/ 154 h 190"/>
                <a:gd name="T80" fmla="*/ 37 w 189"/>
                <a:gd name="T81" fmla="*/ 152 h 190"/>
                <a:gd name="T82" fmla="*/ 37 w 189"/>
                <a:gd name="T83" fmla="*/ 170 h 190"/>
                <a:gd name="T84" fmla="*/ 47 w 189"/>
                <a:gd name="T85" fmla="*/ 169 h 190"/>
                <a:gd name="T86" fmla="*/ 58 w 189"/>
                <a:gd name="T87" fmla="*/ 177 h 190"/>
                <a:gd name="T88" fmla="*/ 69 w 189"/>
                <a:gd name="T89" fmla="*/ 182 h 190"/>
                <a:gd name="T90" fmla="*/ 83 w 189"/>
                <a:gd name="T91" fmla="*/ 183 h 190"/>
                <a:gd name="T92" fmla="*/ 90 w 189"/>
                <a:gd name="T93" fmla="*/ 190 h 190"/>
                <a:gd name="T94" fmla="*/ 101 w 189"/>
                <a:gd name="T95" fmla="*/ 176 h 190"/>
                <a:gd name="T96" fmla="*/ 113 w 189"/>
                <a:gd name="T97" fmla="*/ 188 h 190"/>
                <a:gd name="T98" fmla="*/ 119 w 189"/>
                <a:gd name="T99" fmla="*/ 180 h 190"/>
                <a:gd name="T100" fmla="*/ 133 w 189"/>
                <a:gd name="T101" fmla="*/ 177 h 190"/>
                <a:gd name="T102" fmla="*/ 142 w 189"/>
                <a:gd name="T103" fmla="*/ 177 h 190"/>
                <a:gd name="T104" fmla="*/ 80 w 189"/>
                <a:gd name="T105" fmla="*/ 66 h 190"/>
                <a:gd name="T106" fmla="*/ 78 w 189"/>
                <a:gd name="T107" fmla="*/ 74 h 190"/>
                <a:gd name="T108" fmla="*/ 113 w 189"/>
                <a:gd name="T109" fmla="*/ 85 h 190"/>
                <a:gd name="T110" fmla="*/ 66 w 189"/>
                <a:gd name="T111" fmla="*/ 109 h 190"/>
                <a:gd name="T112" fmla="*/ 74 w 189"/>
                <a:gd name="T113" fmla="*/ 112 h 190"/>
                <a:gd name="T114" fmla="*/ 88 w 189"/>
                <a:gd name="T115" fmla="*/ 82 h 190"/>
                <a:gd name="T116" fmla="*/ 81 w 189"/>
                <a:gd name="T117" fmla="*/ 102 h 190"/>
                <a:gd name="T118" fmla="*/ 112 w 189"/>
                <a:gd name="T119" fmla="*/ 11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9" h="190">
                  <a:moveTo>
                    <a:pt x="143" y="171"/>
                  </a:moveTo>
                  <a:cubicBezTo>
                    <a:pt x="142" y="169"/>
                    <a:pt x="142" y="169"/>
                    <a:pt x="142" y="169"/>
                  </a:cubicBezTo>
                  <a:cubicBezTo>
                    <a:pt x="140" y="167"/>
                    <a:pt x="140" y="163"/>
                    <a:pt x="143" y="160"/>
                  </a:cubicBezTo>
                  <a:cubicBezTo>
                    <a:pt x="146" y="157"/>
                    <a:pt x="150" y="158"/>
                    <a:pt x="153" y="161"/>
                  </a:cubicBezTo>
                  <a:cubicBezTo>
                    <a:pt x="154" y="163"/>
                    <a:pt x="154" y="163"/>
                    <a:pt x="154" y="163"/>
                  </a:cubicBezTo>
                  <a:cubicBezTo>
                    <a:pt x="156" y="165"/>
                    <a:pt x="159" y="165"/>
                    <a:pt x="160" y="163"/>
                  </a:cubicBezTo>
                  <a:cubicBezTo>
                    <a:pt x="161" y="162"/>
                    <a:pt x="162" y="162"/>
                    <a:pt x="163" y="161"/>
                  </a:cubicBezTo>
                  <a:cubicBezTo>
                    <a:pt x="165" y="159"/>
                    <a:pt x="165" y="156"/>
                    <a:pt x="163" y="154"/>
                  </a:cubicBezTo>
                  <a:cubicBezTo>
                    <a:pt x="161" y="153"/>
                    <a:pt x="161" y="153"/>
                    <a:pt x="161" y="153"/>
                  </a:cubicBezTo>
                  <a:cubicBezTo>
                    <a:pt x="158" y="151"/>
                    <a:pt x="157" y="147"/>
                    <a:pt x="159" y="144"/>
                  </a:cubicBezTo>
                  <a:cubicBezTo>
                    <a:pt x="161" y="140"/>
                    <a:pt x="166" y="140"/>
                    <a:pt x="169" y="142"/>
                  </a:cubicBezTo>
                  <a:cubicBezTo>
                    <a:pt x="171" y="143"/>
                    <a:pt x="171" y="143"/>
                    <a:pt x="171" y="143"/>
                  </a:cubicBezTo>
                  <a:cubicBezTo>
                    <a:pt x="173" y="145"/>
                    <a:pt x="176" y="144"/>
                    <a:pt x="177" y="142"/>
                  </a:cubicBezTo>
                  <a:cubicBezTo>
                    <a:pt x="178" y="141"/>
                    <a:pt x="178" y="140"/>
                    <a:pt x="179" y="139"/>
                  </a:cubicBezTo>
                  <a:cubicBezTo>
                    <a:pt x="180" y="136"/>
                    <a:pt x="179" y="134"/>
                    <a:pt x="177" y="133"/>
                  </a:cubicBezTo>
                  <a:cubicBezTo>
                    <a:pt x="174" y="132"/>
                    <a:pt x="174" y="132"/>
                    <a:pt x="174" y="132"/>
                  </a:cubicBezTo>
                  <a:cubicBezTo>
                    <a:pt x="171" y="130"/>
                    <a:pt x="169" y="127"/>
                    <a:pt x="171" y="123"/>
                  </a:cubicBezTo>
                  <a:cubicBezTo>
                    <a:pt x="169" y="120"/>
                    <a:pt x="172" y="116"/>
                    <a:pt x="175" y="118"/>
                  </a:cubicBezTo>
                  <a:cubicBezTo>
                    <a:pt x="181" y="120"/>
                    <a:pt x="181" y="120"/>
                    <a:pt x="181" y="120"/>
                  </a:cubicBezTo>
                  <a:cubicBezTo>
                    <a:pt x="183" y="121"/>
                    <a:pt x="186" y="119"/>
                    <a:pt x="187" y="117"/>
                  </a:cubicBezTo>
                  <a:cubicBezTo>
                    <a:pt x="187" y="116"/>
                    <a:pt x="187" y="114"/>
                    <a:pt x="188" y="113"/>
                  </a:cubicBezTo>
                  <a:cubicBezTo>
                    <a:pt x="188" y="111"/>
                    <a:pt x="186" y="108"/>
                    <a:pt x="184" y="108"/>
                  </a:cubicBezTo>
                  <a:cubicBezTo>
                    <a:pt x="181" y="108"/>
                    <a:pt x="181" y="108"/>
                    <a:pt x="181" y="108"/>
                  </a:cubicBezTo>
                  <a:cubicBezTo>
                    <a:pt x="178" y="108"/>
                    <a:pt x="175" y="104"/>
                    <a:pt x="175" y="101"/>
                  </a:cubicBezTo>
                  <a:cubicBezTo>
                    <a:pt x="176" y="97"/>
                    <a:pt x="179" y="94"/>
                    <a:pt x="183" y="94"/>
                  </a:cubicBezTo>
                  <a:cubicBezTo>
                    <a:pt x="185" y="94"/>
                    <a:pt x="185" y="94"/>
                    <a:pt x="185" y="94"/>
                  </a:cubicBezTo>
                  <a:cubicBezTo>
                    <a:pt x="187" y="95"/>
                    <a:pt x="189" y="93"/>
                    <a:pt x="189" y="90"/>
                  </a:cubicBezTo>
                  <a:cubicBezTo>
                    <a:pt x="189" y="89"/>
                    <a:pt x="189" y="87"/>
                    <a:pt x="189" y="86"/>
                  </a:cubicBezTo>
                  <a:cubicBezTo>
                    <a:pt x="189" y="84"/>
                    <a:pt x="186" y="82"/>
                    <a:pt x="184" y="82"/>
                  </a:cubicBezTo>
                  <a:cubicBezTo>
                    <a:pt x="182" y="83"/>
                    <a:pt x="182" y="83"/>
                    <a:pt x="182" y="83"/>
                  </a:cubicBezTo>
                  <a:cubicBezTo>
                    <a:pt x="178" y="84"/>
                    <a:pt x="174" y="81"/>
                    <a:pt x="173" y="78"/>
                  </a:cubicBezTo>
                  <a:cubicBezTo>
                    <a:pt x="173" y="74"/>
                    <a:pt x="175" y="70"/>
                    <a:pt x="179" y="70"/>
                  </a:cubicBezTo>
                  <a:cubicBezTo>
                    <a:pt x="181" y="69"/>
                    <a:pt x="181" y="69"/>
                    <a:pt x="181" y="69"/>
                  </a:cubicBezTo>
                  <a:cubicBezTo>
                    <a:pt x="183" y="69"/>
                    <a:pt x="185" y="66"/>
                    <a:pt x="184" y="64"/>
                  </a:cubicBezTo>
                  <a:cubicBezTo>
                    <a:pt x="183" y="62"/>
                    <a:pt x="183" y="61"/>
                    <a:pt x="182" y="60"/>
                  </a:cubicBezTo>
                  <a:cubicBezTo>
                    <a:pt x="182" y="58"/>
                    <a:pt x="179" y="57"/>
                    <a:pt x="177" y="58"/>
                  </a:cubicBezTo>
                  <a:cubicBezTo>
                    <a:pt x="175" y="59"/>
                    <a:pt x="175" y="59"/>
                    <a:pt x="175" y="59"/>
                  </a:cubicBezTo>
                  <a:cubicBezTo>
                    <a:pt x="171" y="61"/>
                    <a:pt x="167" y="59"/>
                    <a:pt x="165" y="56"/>
                  </a:cubicBezTo>
                  <a:cubicBezTo>
                    <a:pt x="164" y="53"/>
                    <a:pt x="165" y="49"/>
                    <a:pt x="168" y="47"/>
                  </a:cubicBezTo>
                  <a:cubicBezTo>
                    <a:pt x="170" y="46"/>
                    <a:pt x="170" y="46"/>
                    <a:pt x="170" y="46"/>
                  </a:cubicBezTo>
                  <a:cubicBezTo>
                    <a:pt x="172" y="45"/>
                    <a:pt x="173" y="42"/>
                    <a:pt x="171" y="40"/>
                  </a:cubicBezTo>
                  <a:cubicBezTo>
                    <a:pt x="171" y="39"/>
                    <a:pt x="170" y="38"/>
                    <a:pt x="169" y="37"/>
                  </a:cubicBezTo>
                  <a:cubicBezTo>
                    <a:pt x="167" y="35"/>
                    <a:pt x="165" y="34"/>
                    <a:pt x="163" y="36"/>
                  </a:cubicBezTo>
                  <a:cubicBezTo>
                    <a:pt x="161" y="38"/>
                    <a:pt x="161" y="38"/>
                    <a:pt x="161" y="38"/>
                  </a:cubicBezTo>
                  <a:cubicBezTo>
                    <a:pt x="159" y="40"/>
                    <a:pt x="155" y="40"/>
                    <a:pt x="152" y="38"/>
                  </a:cubicBezTo>
                  <a:cubicBezTo>
                    <a:pt x="149" y="36"/>
                    <a:pt x="149" y="31"/>
                    <a:pt x="152" y="28"/>
                  </a:cubicBezTo>
                  <a:cubicBezTo>
                    <a:pt x="153" y="27"/>
                    <a:pt x="153" y="27"/>
                    <a:pt x="153" y="27"/>
                  </a:cubicBezTo>
                  <a:cubicBezTo>
                    <a:pt x="155" y="25"/>
                    <a:pt x="155" y="22"/>
                    <a:pt x="153" y="20"/>
                  </a:cubicBezTo>
                  <a:cubicBezTo>
                    <a:pt x="152" y="20"/>
                    <a:pt x="151" y="19"/>
                    <a:pt x="150" y="18"/>
                  </a:cubicBezTo>
                  <a:cubicBezTo>
                    <a:pt x="147" y="17"/>
                    <a:pt x="145" y="17"/>
                    <a:pt x="143" y="19"/>
                  </a:cubicBezTo>
                  <a:cubicBezTo>
                    <a:pt x="142" y="21"/>
                    <a:pt x="142" y="21"/>
                    <a:pt x="142" y="21"/>
                  </a:cubicBezTo>
                  <a:cubicBezTo>
                    <a:pt x="140" y="25"/>
                    <a:pt x="136" y="26"/>
                    <a:pt x="133" y="24"/>
                  </a:cubicBezTo>
                  <a:cubicBezTo>
                    <a:pt x="130" y="22"/>
                    <a:pt x="128" y="18"/>
                    <a:pt x="130" y="15"/>
                  </a:cubicBezTo>
                  <a:cubicBezTo>
                    <a:pt x="131" y="13"/>
                    <a:pt x="131" y="13"/>
                    <a:pt x="131" y="13"/>
                  </a:cubicBezTo>
                  <a:cubicBezTo>
                    <a:pt x="133" y="11"/>
                    <a:pt x="132" y="8"/>
                    <a:pt x="129" y="7"/>
                  </a:cubicBezTo>
                  <a:cubicBezTo>
                    <a:pt x="128" y="7"/>
                    <a:pt x="127" y="6"/>
                    <a:pt x="126" y="6"/>
                  </a:cubicBezTo>
                  <a:cubicBezTo>
                    <a:pt x="123" y="5"/>
                    <a:pt x="121" y="6"/>
                    <a:pt x="120" y="9"/>
                  </a:cubicBezTo>
                  <a:cubicBezTo>
                    <a:pt x="119" y="11"/>
                    <a:pt x="119" y="11"/>
                    <a:pt x="119" y="11"/>
                  </a:cubicBezTo>
                  <a:cubicBezTo>
                    <a:pt x="119" y="15"/>
                    <a:pt x="115" y="17"/>
                    <a:pt x="111" y="16"/>
                  </a:cubicBezTo>
                  <a:cubicBezTo>
                    <a:pt x="108" y="15"/>
                    <a:pt x="105" y="12"/>
                    <a:pt x="106" y="8"/>
                  </a:cubicBezTo>
                  <a:cubicBezTo>
                    <a:pt x="107" y="6"/>
                    <a:pt x="107" y="6"/>
                    <a:pt x="107" y="6"/>
                  </a:cubicBezTo>
                  <a:cubicBezTo>
                    <a:pt x="107" y="4"/>
                    <a:pt x="105" y="1"/>
                    <a:pt x="103" y="1"/>
                  </a:cubicBezTo>
                  <a:cubicBezTo>
                    <a:pt x="102" y="1"/>
                    <a:pt x="100" y="1"/>
                    <a:pt x="99" y="1"/>
                  </a:cubicBezTo>
                  <a:cubicBezTo>
                    <a:pt x="97" y="0"/>
                    <a:pt x="94" y="3"/>
                    <a:pt x="95" y="5"/>
                  </a:cubicBezTo>
                  <a:cubicBezTo>
                    <a:pt x="95" y="7"/>
                    <a:pt x="95" y="7"/>
                    <a:pt x="95" y="7"/>
                  </a:cubicBezTo>
                  <a:cubicBezTo>
                    <a:pt x="95" y="11"/>
                    <a:pt x="92" y="14"/>
                    <a:pt x="88" y="15"/>
                  </a:cubicBezTo>
                  <a:cubicBezTo>
                    <a:pt x="85" y="15"/>
                    <a:pt x="81" y="12"/>
                    <a:pt x="81" y="8"/>
                  </a:cubicBezTo>
                  <a:cubicBezTo>
                    <a:pt x="81" y="6"/>
                    <a:pt x="81" y="6"/>
                    <a:pt x="81" y="6"/>
                  </a:cubicBezTo>
                  <a:cubicBezTo>
                    <a:pt x="81" y="4"/>
                    <a:pt x="78" y="2"/>
                    <a:pt x="76" y="2"/>
                  </a:cubicBezTo>
                  <a:cubicBezTo>
                    <a:pt x="75" y="3"/>
                    <a:pt x="73" y="3"/>
                    <a:pt x="72" y="3"/>
                  </a:cubicBezTo>
                  <a:cubicBezTo>
                    <a:pt x="70" y="4"/>
                    <a:pt x="68" y="6"/>
                    <a:pt x="69" y="9"/>
                  </a:cubicBezTo>
                  <a:cubicBezTo>
                    <a:pt x="70" y="11"/>
                    <a:pt x="70" y="11"/>
                    <a:pt x="70" y="11"/>
                  </a:cubicBezTo>
                  <a:cubicBezTo>
                    <a:pt x="71" y="14"/>
                    <a:pt x="69" y="18"/>
                    <a:pt x="66" y="20"/>
                  </a:cubicBezTo>
                  <a:cubicBezTo>
                    <a:pt x="62" y="21"/>
                    <a:pt x="58" y="19"/>
                    <a:pt x="57" y="15"/>
                  </a:cubicBezTo>
                  <a:cubicBezTo>
                    <a:pt x="57" y="14"/>
                    <a:pt x="57" y="14"/>
                    <a:pt x="57" y="14"/>
                  </a:cubicBezTo>
                  <a:cubicBezTo>
                    <a:pt x="56" y="11"/>
                    <a:pt x="53" y="10"/>
                    <a:pt x="51" y="11"/>
                  </a:cubicBezTo>
                  <a:cubicBezTo>
                    <a:pt x="51" y="11"/>
                    <a:pt x="51" y="11"/>
                    <a:pt x="51" y="11"/>
                  </a:cubicBezTo>
                  <a:cubicBezTo>
                    <a:pt x="49" y="12"/>
                    <a:pt x="48" y="13"/>
                    <a:pt x="47" y="13"/>
                  </a:cubicBezTo>
                  <a:cubicBezTo>
                    <a:pt x="45" y="14"/>
                    <a:pt x="44" y="17"/>
                    <a:pt x="46" y="19"/>
                  </a:cubicBezTo>
                  <a:cubicBezTo>
                    <a:pt x="47" y="21"/>
                    <a:pt x="47" y="21"/>
                    <a:pt x="47" y="21"/>
                  </a:cubicBezTo>
                  <a:cubicBezTo>
                    <a:pt x="49" y="24"/>
                    <a:pt x="49" y="29"/>
                    <a:pt x="46" y="31"/>
                  </a:cubicBezTo>
                  <a:cubicBezTo>
                    <a:pt x="43" y="33"/>
                    <a:pt x="38" y="32"/>
                    <a:pt x="36" y="29"/>
                  </a:cubicBezTo>
                  <a:cubicBezTo>
                    <a:pt x="35" y="28"/>
                    <a:pt x="35" y="28"/>
                    <a:pt x="35" y="28"/>
                  </a:cubicBezTo>
                  <a:cubicBezTo>
                    <a:pt x="34" y="26"/>
                    <a:pt x="31" y="25"/>
                    <a:pt x="29" y="27"/>
                  </a:cubicBezTo>
                  <a:cubicBezTo>
                    <a:pt x="28" y="28"/>
                    <a:pt x="27" y="29"/>
                    <a:pt x="26" y="30"/>
                  </a:cubicBezTo>
                  <a:cubicBezTo>
                    <a:pt x="24" y="32"/>
                    <a:pt x="24" y="35"/>
                    <a:pt x="26" y="36"/>
                  </a:cubicBezTo>
                  <a:cubicBezTo>
                    <a:pt x="28" y="38"/>
                    <a:pt x="28" y="38"/>
                    <a:pt x="28" y="38"/>
                  </a:cubicBezTo>
                  <a:cubicBezTo>
                    <a:pt x="31" y="40"/>
                    <a:pt x="32" y="44"/>
                    <a:pt x="29" y="47"/>
                  </a:cubicBezTo>
                  <a:cubicBezTo>
                    <a:pt x="27" y="50"/>
                    <a:pt x="23" y="51"/>
                    <a:pt x="20" y="48"/>
                  </a:cubicBezTo>
                  <a:cubicBezTo>
                    <a:pt x="18" y="47"/>
                    <a:pt x="18" y="47"/>
                    <a:pt x="18" y="47"/>
                  </a:cubicBezTo>
                  <a:cubicBezTo>
                    <a:pt x="16" y="46"/>
                    <a:pt x="13" y="46"/>
                    <a:pt x="12" y="48"/>
                  </a:cubicBezTo>
                  <a:cubicBezTo>
                    <a:pt x="12" y="50"/>
                    <a:pt x="11" y="51"/>
                    <a:pt x="10" y="52"/>
                  </a:cubicBezTo>
                  <a:cubicBezTo>
                    <a:pt x="9" y="54"/>
                    <a:pt x="10" y="57"/>
                    <a:pt x="13" y="58"/>
                  </a:cubicBezTo>
                  <a:cubicBezTo>
                    <a:pt x="15" y="59"/>
                    <a:pt x="15" y="59"/>
                    <a:pt x="15" y="59"/>
                  </a:cubicBezTo>
                  <a:cubicBezTo>
                    <a:pt x="18" y="60"/>
                    <a:pt x="20" y="64"/>
                    <a:pt x="19" y="67"/>
                  </a:cubicBezTo>
                  <a:cubicBezTo>
                    <a:pt x="20" y="71"/>
                    <a:pt x="17" y="74"/>
                    <a:pt x="14" y="73"/>
                  </a:cubicBezTo>
                  <a:cubicBezTo>
                    <a:pt x="8" y="71"/>
                    <a:pt x="8" y="71"/>
                    <a:pt x="8" y="71"/>
                  </a:cubicBezTo>
                  <a:cubicBezTo>
                    <a:pt x="6" y="70"/>
                    <a:pt x="3" y="71"/>
                    <a:pt x="2" y="74"/>
                  </a:cubicBezTo>
                  <a:cubicBezTo>
                    <a:pt x="2" y="75"/>
                    <a:pt x="2" y="76"/>
                    <a:pt x="2" y="77"/>
                  </a:cubicBezTo>
                  <a:cubicBezTo>
                    <a:pt x="1" y="80"/>
                    <a:pt x="3" y="82"/>
                    <a:pt x="5" y="82"/>
                  </a:cubicBezTo>
                  <a:cubicBezTo>
                    <a:pt x="7" y="83"/>
                    <a:pt x="7" y="83"/>
                    <a:pt x="7" y="83"/>
                  </a:cubicBezTo>
                  <a:cubicBezTo>
                    <a:pt x="11" y="83"/>
                    <a:pt x="14" y="85"/>
                    <a:pt x="14" y="89"/>
                  </a:cubicBezTo>
                  <a:cubicBezTo>
                    <a:pt x="14" y="93"/>
                    <a:pt x="11" y="96"/>
                    <a:pt x="6" y="96"/>
                  </a:cubicBezTo>
                  <a:cubicBezTo>
                    <a:pt x="5" y="96"/>
                    <a:pt x="5" y="96"/>
                    <a:pt x="5" y="96"/>
                  </a:cubicBezTo>
                  <a:cubicBezTo>
                    <a:pt x="2" y="96"/>
                    <a:pt x="0" y="98"/>
                    <a:pt x="0" y="100"/>
                  </a:cubicBezTo>
                  <a:cubicBezTo>
                    <a:pt x="0" y="102"/>
                    <a:pt x="0" y="103"/>
                    <a:pt x="0" y="104"/>
                  </a:cubicBezTo>
                  <a:cubicBezTo>
                    <a:pt x="0" y="107"/>
                    <a:pt x="3" y="108"/>
                    <a:pt x="5" y="108"/>
                  </a:cubicBezTo>
                  <a:cubicBezTo>
                    <a:pt x="7" y="108"/>
                    <a:pt x="7" y="108"/>
                    <a:pt x="7" y="108"/>
                  </a:cubicBezTo>
                  <a:cubicBezTo>
                    <a:pt x="11" y="107"/>
                    <a:pt x="14" y="109"/>
                    <a:pt x="15" y="112"/>
                  </a:cubicBezTo>
                  <a:cubicBezTo>
                    <a:pt x="17" y="116"/>
                    <a:pt x="14" y="120"/>
                    <a:pt x="10" y="121"/>
                  </a:cubicBezTo>
                  <a:cubicBezTo>
                    <a:pt x="8" y="121"/>
                    <a:pt x="8" y="121"/>
                    <a:pt x="8" y="121"/>
                  </a:cubicBezTo>
                  <a:cubicBezTo>
                    <a:pt x="6" y="122"/>
                    <a:pt x="4" y="124"/>
                    <a:pt x="5" y="127"/>
                  </a:cubicBezTo>
                  <a:cubicBezTo>
                    <a:pt x="6" y="128"/>
                    <a:pt x="6" y="129"/>
                    <a:pt x="7" y="130"/>
                  </a:cubicBezTo>
                  <a:cubicBezTo>
                    <a:pt x="8" y="133"/>
                    <a:pt x="10" y="134"/>
                    <a:pt x="13" y="133"/>
                  </a:cubicBezTo>
                  <a:cubicBezTo>
                    <a:pt x="15" y="132"/>
                    <a:pt x="15" y="132"/>
                    <a:pt x="15" y="132"/>
                  </a:cubicBezTo>
                  <a:cubicBezTo>
                    <a:pt x="18" y="130"/>
                    <a:pt x="22" y="131"/>
                    <a:pt x="24" y="134"/>
                  </a:cubicBezTo>
                  <a:cubicBezTo>
                    <a:pt x="26" y="138"/>
                    <a:pt x="24" y="142"/>
                    <a:pt x="21" y="144"/>
                  </a:cubicBezTo>
                  <a:cubicBezTo>
                    <a:pt x="19" y="144"/>
                    <a:pt x="19" y="144"/>
                    <a:pt x="19" y="144"/>
                  </a:cubicBezTo>
                  <a:cubicBezTo>
                    <a:pt x="17" y="146"/>
                    <a:pt x="16" y="149"/>
                    <a:pt x="18" y="151"/>
                  </a:cubicBezTo>
                  <a:cubicBezTo>
                    <a:pt x="19" y="152"/>
                    <a:pt x="19" y="153"/>
                    <a:pt x="20" y="154"/>
                  </a:cubicBezTo>
                  <a:cubicBezTo>
                    <a:pt x="22" y="156"/>
                    <a:pt x="25" y="156"/>
                    <a:pt x="26" y="154"/>
                  </a:cubicBezTo>
                  <a:cubicBezTo>
                    <a:pt x="28" y="153"/>
                    <a:pt x="28" y="153"/>
                    <a:pt x="28" y="153"/>
                  </a:cubicBezTo>
                  <a:cubicBezTo>
                    <a:pt x="30" y="150"/>
                    <a:pt x="34" y="150"/>
                    <a:pt x="37" y="152"/>
                  </a:cubicBezTo>
                  <a:cubicBezTo>
                    <a:pt x="40" y="155"/>
                    <a:pt x="40" y="159"/>
                    <a:pt x="38" y="162"/>
                  </a:cubicBezTo>
                  <a:cubicBezTo>
                    <a:pt x="36" y="164"/>
                    <a:pt x="36" y="164"/>
                    <a:pt x="36" y="164"/>
                  </a:cubicBezTo>
                  <a:cubicBezTo>
                    <a:pt x="34" y="165"/>
                    <a:pt x="34" y="169"/>
                    <a:pt x="37" y="170"/>
                  </a:cubicBezTo>
                  <a:cubicBezTo>
                    <a:pt x="38" y="171"/>
                    <a:pt x="39" y="172"/>
                    <a:pt x="40" y="172"/>
                  </a:cubicBezTo>
                  <a:cubicBezTo>
                    <a:pt x="42" y="174"/>
                    <a:pt x="45" y="173"/>
                    <a:pt x="46" y="171"/>
                  </a:cubicBezTo>
                  <a:cubicBezTo>
                    <a:pt x="47" y="169"/>
                    <a:pt x="47" y="169"/>
                    <a:pt x="47" y="169"/>
                  </a:cubicBezTo>
                  <a:cubicBezTo>
                    <a:pt x="48" y="166"/>
                    <a:pt x="52" y="165"/>
                    <a:pt x="55" y="166"/>
                  </a:cubicBezTo>
                  <a:cubicBezTo>
                    <a:pt x="59" y="167"/>
                    <a:pt x="61" y="172"/>
                    <a:pt x="59" y="176"/>
                  </a:cubicBezTo>
                  <a:cubicBezTo>
                    <a:pt x="58" y="177"/>
                    <a:pt x="58" y="177"/>
                    <a:pt x="58" y="177"/>
                  </a:cubicBezTo>
                  <a:cubicBezTo>
                    <a:pt x="57" y="180"/>
                    <a:pt x="58" y="182"/>
                    <a:pt x="60" y="183"/>
                  </a:cubicBezTo>
                  <a:cubicBezTo>
                    <a:pt x="61" y="184"/>
                    <a:pt x="62" y="184"/>
                    <a:pt x="64" y="185"/>
                  </a:cubicBezTo>
                  <a:cubicBezTo>
                    <a:pt x="66" y="186"/>
                    <a:pt x="69" y="184"/>
                    <a:pt x="69" y="182"/>
                  </a:cubicBezTo>
                  <a:cubicBezTo>
                    <a:pt x="70" y="180"/>
                    <a:pt x="70" y="180"/>
                    <a:pt x="70" y="180"/>
                  </a:cubicBezTo>
                  <a:cubicBezTo>
                    <a:pt x="70" y="176"/>
                    <a:pt x="73" y="174"/>
                    <a:pt x="77" y="174"/>
                  </a:cubicBezTo>
                  <a:cubicBezTo>
                    <a:pt x="81" y="174"/>
                    <a:pt x="84" y="179"/>
                    <a:pt x="83" y="183"/>
                  </a:cubicBezTo>
                  <a:cubicBezTo>
                    <a:pt x="82" y="184"/>
                    <a:pt x="82" y="184"/>
                    <a:pt x="82" y="184"/>
                  </a:cubicBezTo>
                  <a:cubicBezTo>
                    <a:pt x="82" y="187"/>
                    <a:pt x="84" y="189"/>
                    <a:pt x="86" y="190"/>
                  </a:cubicBezTo>
                  <a:cubicBezTo>
                    <a:pt x="87" y="190"/>
                    <a:pt x="89" y="190"/>
                    <a:pt x="90" y="190"/>
                  </a:cubicBezTo>
                  <a:cubicBezTo>
                    <a:pt x="93" y="190"/>
                    <a:pt x="95" y="188"/>
                    <a:pt x="94" y="185"/>
                  </a:cubicBezTo>
                  <a:cubicBezTo>
                    <a:pt x="94" y="183"/>
                    <a:pt x="94" y="183"/>
                    <a:pt x="94" y="183"/>
                  </a:cubicBezTo>
                  <a:cubicBezTo>
                    <a:pt x="94" y="179"/>
                    <a:pt x="97" y="176"/>
                    <a:pt x="101" y="176"/>
                  </a:cubicBezTo>
                  <a:cubicBezTo>
                    <a:pt x="104" y="174"/>
                    <a:pt x="108" y="176"/>
                    <a:pt x="108" y="180"/>
                  </a:cubicBezTo>
                  <a:cubicBezTo>
                    <a:pt x="108" y="184"/>
                    <a:pt x="108" y="184"/>
                    <a:pt x="108" y="184"/>
                  </a:cubicBezTo>
                  <a:cubicBezTo>
                    <a:pt x="108" y="187"/>
                    <a:pt x="111" y="189"/>
                    <a:pt x="113" y="188"/>
                  </a:cubicBezTo>
                  <a:cubicBezTo>
                    <a:pt x="114" y="188"/>
                    <a:pt x="116" y="188"/>
                    <a:pt x="117" y="187"/>
                  </a:cubicBezTo>
                  <a:cubicBezTo>
                    <a:pt x="119" y="187"/>
                    <a:pt x="121" y="184"/>
                    <a:pt x="120" y="182"/>
                  </a:cubicBezTo>
                  <a:cubicBezTo>
                    <a:pt x="119" y="180"/>
                    <a:pt x="119" y="180"/>
                    <a:pt x="119" y="180"/>
                  </a:cubicBezTo>
                  <a:cubicBezTo>
                    <a:pt x="118" y="176"/>
                    <a:pt x="120" y="171"/>
                    <a:pt x="124" y="171"/>
                  </a:cubicBezTo>
                  <a:cubicBezTo>
                    <a:pt x="128" y="170"/>
                    <a:pt x="131" y="172"/>
                    <a:pt x="132" y="175"/>
                  </a:cubicBezTo>
                  <a:cubicBezTo>
                    <a:pt x="133" y="177"/>
                    <a:pt x="133" y="177"/>
                    <a:pt x="133" y="177"/>
                  </a:cubicBezTo>
                  <a:cubicBezTo>
                    <a:pt x="133" y="179"/>
                    <a:pt x="136" y="180"/>
                    <a:pt x="139" y="179"/>
                  </a:cubicBezTo>
                  <a:cubicBezTo>
                    <a:pt x="139" y="179"/>
                    <a:pt x="139" y="179"/>
                    <a:pt x="139" y="179"/>
                  </a:cubicBezTo>
                  <a:cubicBezTo>
                    <a:pt x="140" y="178"/>
                    <a:pt x="141" y="178"/>
                    <a:pt x="142" y="177"/>
                  </a:cubicBezTo>
                  <a:cubicBezTo>
                    <a:pt x="144" y="176"/>
                    <a:pt x="145" y="173"/>
                    <a:pt x="143" y="171"/>
                  </a:cubicBezTo>
                  <a:moveTo>
                    <a:pt x="78" y="74"/>
                  </a:moveTo>
                  <a:cubicBezTo>
                    <a:pt x="76" y="71"/>
                    <a:pt x="77" y="68"/>
                    <a:pt x="80" y="66"/>
                  </a:cubicBezTo>
                  <a:cubicBezTo>
                    <a:pt x="83" y="65"/>
                    <a:pt x="87" y="66"/>
                    <a:pt x="88" y="69"/>
                  </a:cubicBezTo>
                  <a:cubicBezTo>
                    <a:pt x="89" y="72"/>
                    <a:pt x="88" y="75"/>
                    <a:pt x="86" y="77"/>
                  </a:cubicBezTo>
                  <a:cubicBezTo>
                    <a:pt x="83" y="78"/>
                    <a:pt x="79" y="77"/>
                    <a:pt x="78" y="74"/>
                  </a:cubicBezTo>
                  <a:moveTo>
                    <a:pt x="123" y="80"/>
                  </a:moveTo>
                  <a:cubicBezTo>
                    <a:pt x="125" y="83"/>
                    <a:pt x="124" y="86"/>
                    <a:pt x="121" y="88"/>
                  </a:cubicBezTo>
                  <a:cubicBezTo>
                    <a:pt x="118" y="89"/>
                    <a:pt x="115" y="88"/>
                    <a:pt x="113" y="85"/>
                  </a:cubicBezTo>
                  <a:cubicBezTo>
                    <a:pt x="112" y="83"/>
                    <a:pt x="113" y="79"/>
                    <a:pt x="116" y="78"/>
                  </a:cubicBezTo>
                  <a:cubicBezTo>
                    <a:pt x="118" y="76"/>
                    <a:pt x="122" y="77"/>
                    <a:pt x="123" y="80"/>
                  </a:cubicBezTo>
                  <a:moveTo>
                    <a:pt x="66" y="109"/>
                  </a:moveTo>
                  <a:cubicBezTo>
                    <a:pt x="65" y="107"/>
                    <a:pt x="66" y="103"/>
                    <a:pt x="69" y="102"/>
                  </a:cubicBezTo>
                  <a:cubicBezTo>
                    <a:pt x="72" y="100"/>
                    <a:pt x="75" y="101"/>
                    <a:pt x="77" y="104"/>
                  </a:cubicBezTo>
                  <a:cubicBezTo>
                    <a:pt x="78" y="107"/>
                    <a:pt x="77" y="110"/>
                    <a:pt x="74" y="112"/>
                  </a:cubicBezTo>
                  <a:cubicBezTo>
                    <a:pt x="71" y="113"/>
                    <a:pt x="68" y="112"/>
                    <a:pt x="66" y="109"/>
                  </a:cubicBezTo>
                  <a:moveTo>
                    <a:pt x="81" y="102"/>
                  </a:moveTo>
                  <a:cubicBezTo>
                    <a:pt x="77" y="95"/>
                    <a:pt x="80" y="86"/>
                    <a:pt x="88" y="82"/>
                  </a:cubicBezTo>
                  <a:cubicBezTo>
                    <a:pt x="95" y="78"/>
                    <a:pt x="104" y="81"/>
                    <a:pt x="108" y="88"/>
                  </a:cubicBezTo>
                  <a:cubicBezTo>
                    <a:pt x="112" y="96"/>
                    <a:pt x="109" y="105"/>
                    <a:pt x="101" y="108"/>
                  </a:cubicBezTo>
                  <a:cubicBezTo>
                    <a:pt x="94" y="112"/>
                    <a:pt x="85" y="110"/>
                    <a:pt x="81" y="102"/>
                  </a:cubicBezTo>
                  <a:moveTo>
                    <a:pt x="102" y="121"/>
                  </a:moveTo>
                  <a:cubicBezTo>
                    <a:pt x="100" y="118"/>
                    <a:pt x="101" y="115"/>
                    <a:pt x="104" y="113"/>
                  </a:cubicBezTo>
                  <a:cubicBezTo>
                    <a:pt x="107" y="112"/>
                    <a:pt x="111" y="113"/>
                    <a:pt x="112" y="115"/>
                  </a:cubicBezTo>
                  <a:cubicBezTo>
                    <a:pt x="113" y="118"/>
                    <a:pt x="112" y="122"/>
                    <a:pt x="110" y="123"/>
                  </a:cubicBezTo>
                  <a:cubicBezTo>
                    <a:pt x="107" y="125"/>
                    <a:pt x="103" y="124"/>
                    <a:pt x="102" y="121"/>
                  </a:cubicBezTo>
                </a:path>
              </a:pathLst>
            </a:custGeom>
            <a:solidFill>
              <a:schemeClr val="tx2">
                <a:lumMod val="20000"/>
                <a:lumOff val="80000"/>
              </a:schemeClr>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Freeform 7">
              <a:extLst>
                <a:ext uri="{FF2B5EF4-FFF2-40B4-BE49-F238E27FC236}">
                  <a16:creationId xmlns:a16="http://schemas.microsoft.com/office/drawing/2014/main" id="{9C5D3D25-EC80-4229-A285-FFF7B1BCC590}"/>
                </a:ext>
              </a:extLst>
            </p:cNvPr>
            <p:cNvSpPr>
              <a:spLocks noEditPoints="1"/>
            </p:cNvSpPr>
            <p:nvPr/>
          </p:nvSpPr>
          <p:spPr bwMode="auto">
            <a:xfrm>
              <a:off x="7744012" y="3565900"/>
              <a:ext cx="307933" cy="303860"/>
            </a:xfrm>
            <a:custGeom>
              <a:avLst/>
              <a:gdLst>
                <a:gd name="T0" fmla="*/ 61 w 160"/>
                <a:gd name="T1" fmla="*/ 100 h 158"/>
                <a:gd name="T2" fmla="*/ 79 w 160"/>
                <a:gd name="T3" fmla="*/ 51 h 158"/>
                <a:gd name="T4" fmla="*/ 101 w 160"/>
                <a:gd name="T5" fmla="*/ 98 h 158"/>
                <a:gd name="T6" fmla="*/ 82 w 160"/>
                <a:gd name="T7" fmla="*/ 0 h 158"/>
                <a:gd name="T8" fmla="*/ 67 w 160"/>
                <a:gd name="T9" fmla="*/ 0 h 158"/>
                <a:gd name="T10" fmla="*/ 56 w 160"/>
                <a:gd name="T11" fmla="*/ 19 h 158"/>
                <a:gd name="T12" fmla="*/ 49 w 160"/>
                <a:gd name="T13" fmla="*/ 25 h 158"/>
                <a:gd name="T14" fmla="*/ 38 w 160"/>
                <a:gd name="T15" fmla="*/ 21 h 158"/>
                <a:gd name="T16" fmla="*/ 28 w 160"/>
                <a:gd name="T17" fmla="*/ 18 h 158"/>
                <a:gd name="T18" fmla="*/ 15 w 160"/>
                <a:gd name="T19" fmla="*/ 31 h 158"/>
                <a:gd name="T20" fmla="*/ 22 w 160"/>
                <a:gd name="T21" fmla="*/ 54 h 158"/>
                <a:gd name="T22" fmla="*/ 18 w 160"/>
                <a:gd name="T23" fmla="*/ 63 h 158"/>
                <a:gd name="T24" fmla="*/ 0 w 160"/>
                <a:gd name="T25" fmla="*/ 76 h 158"/>
                <a:gd name="T26" fmla="*/ 5 w 160"/>
                <a:gd name="T27" fmla="*/ 96 h 158"/>
                <a:gd name="T28" fmla="*/ 24 w 160"/>
                <a:gd name="T29" fmla="*/ 103 h 158"/>
                <a:gd name="T30" fmla="*/ 20 w 160"/>
                <a:gd name="T31" fmla="*/ 127 h 158"/>
                <a:gd name="T32" fmla="*/ 33 w 160"/>
                <a:gd name="T33" fmla="*/ 143 h 158"/>
                <a:gd name="T34" fmla="*/ 40 w 160"/>
                <a:gd name="T35" fmla="*/ 144 h 158"/>
                <a:gd name="T36" fmla="*/ 58 w 160"/>
                <a:gd name="T37" fmla="*/ 136 h 158"/>
                <a:gd name="T38" fmla="*/ 64 w 160"/>
                <a:gd name="T39" fmla="*/ 139 h 158"/>
                <a:gd name="T40" fmla="*/ 74 w 160"/>
                <a:gd name="T41" fmla="*/ 157 h 158"/>
                <a:gd name="T42" fmla="*/ 78 w 160"/>
                <a:gd name="T43" fmla="*/ 158 h 158"/>
                <a:gd name="T44" fmla="*/ 98 w 160"/>
                <a:gd name="T45" fmla="*/ 154 h 158"/>
                <a:gd name="T46" fmla="*/ 108 w 160"/>
                <a:gd name="T47" fmla="*/ 133 h 158"/>
                <a:gd name="T48" fmla="*/ 111 w 160"/>
                <a:gd name="T49" fmla="*/ 133 h 158"/>
                <a:gd name="T50" fmla="*/ 130 w 160"/>
                <a:gd name="T51" fmla="*/ 139 h 158"/>
                <a:gd name="T52" fmla="*/ 135 w 160"/>
                <a:gd name="T53" fmla="*/ 138 h 158"/>
                <a:gd name="T54" fmla="*/ 146 w 160"/>
                <a:gd name="T55" fmla="*/ 120 h 158"/>
                <a:gd name="T56" fmla="*/ 138 w 160"/>
                <a:gd name="T57" fmla="*/ 99 h 158"/>
                <a:gd name="T58" fmla="*/ 157 w 160"/>
                <a:gd name="T59" fmla="*/ 88 h 158"/>
                <a:gd name="T60" fmla="*/ 158 w 160"/>
                <a:gd name="T61" fmla="*/ 67 h 158"/>
                <a:gd name="T62" fmla="*/ 138 w 160"/>
                <a:gd name="T63" fmla="*/ 56 h 158"/>
                <a:gd name="T64" fmla="*/ 134 w 160"/>
                <a:gd name="T65" fmla="*/ 46 h 158"/>
                <a:gd name="T66" fmla="*/ 139 w 160"/>
                <a:gd name="T67" fmla="*/ 31 h 158"/>
                <a:gd name="T68" fmla="*/ 127 w 160"/>
                <a:gd name="T69" fmla="*/ 15 h 158"/>
                <a:gd name="T70" fmla="*/ 119 w 160"/>
                <a:gd name="T71" fmla="*/ 14 h 158"/>
                <a:gd name="T72" fmla="*/ 101 w 160"/>
                <a:gd name="T73" fmla="*/ 22 h 158"/>
                <a:gd name="T74" fmla="*/ 95 w 160"/>
                <a:gd name="T75" fmla="*/ 19 h 158"/>
                <a:gd name="T76" fmla="*/ 82 w 160"/>
                <a:gd name="T7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158">
                  <a:moveTo>
                    <a:pt x="80" y="107"/>
                  </a:moveTo>
                  <a:cubicBezTo>
                    <a:pt x="73" y="107"/>
                    <a:pt x="67" y="105"/>
                    <a:pt x="61" y="100"/>
                  </a:cubicBezTo>
                  <a:cubicBezTo>
                    <a:pt x="49" y="89"/>
                    <a:pt x="48" y="71"/>
                    <a:pt x="58" y="60"/>
                  </a:cubicBezTo>
                  <a:cubicBezTo>
                    <a:pt x="64" y="54"/>
                    <a:pt x="71" y="51"/>
                    <a:pt x="79" y="51"/>
                  </a:cubicBezTo>
                  <a:cubicBezTo>
                    <a:pt x="86" y="51"/>
                    <a:pt x="93" y="53"/>
                    <a:pt x="98" y="58"/>
                  </a:cubicBezTo>
                  <a:cubicBezTo>
                    <a:pt x="110" y="68"/>
                    <a:pt x="111" y="87"/>
                    <a:pt x="101" y="98"/>
                  </a:cubicBezTo>
                  <a:cubicBezTo>
                    <a:pt x="96" y="104"/>
                    <a:pt x="88" y="107"/>
                    <a:pt x="80" y="107"/>
                  </a:cubicBezTo>
                  <a:moveTo>
                    <a:pt x="82" y="0"/>
                  </a:moveTo>
                  <a:cubicBezTo>
                    <a:pt x="81" y="0"/>
                    <a:pt x="81" y="0"/>
                    <a:pt x="81" y="0"/>
                  </a:cubicBezTo>
                  <a:cubicBezTo>
                    <a:pt x="76" y="0"/>
                    <a:pt x="72" y="0"/>
                    <a:pt x="67" y="0"/>
                  </a:cubicBezTo>
                  <a:cubicBezTo>
                    <a:pt x="64" y="0"/>
                    <a:pt x="62" y="2"/>
                    <a:pt x="61" y="4"/>
                  </a:cubicBezTo>
                  <a:cubicBezTo>
                    <a:pt x="60" y="9"/>
                    <a:pt x="58" y="14"/>
                    <a:pt x="56" y="19"/>
                  </a:cubicBezTo>
                  <a:cubicBezTo>
                    <a:pt x="56" y="22"/>
                    <a:pt x="54" y="23"/>
                    <a:pt x="51" y="24"/>
                  </a:cubicBezTo>
                  <a:cubicBezTo>
                    <a:pt x="51" y="25"/>
                    <a:pt x="50" y="25"/>
                    <a:pt x="49" y="25"/>
                  </a:cubicBezTo>
                  <a:cubicBezTo>
                    <a:pt x="49" y="25"/>
                    <a:pt x="49" y="25"/>
                    <a:pt x="48" y="25"/>
                  </a:cubicBezTo>
                  <a:cubicBezTo>
                    <a:pt x="45" y="23"/>
                    <a:pt x="41" y="22"/>
                    <a:pt x="38" y="21"/>
                  </a:cubicBezTo>
                  <a:cubicBezTo>
                    <a:pt x="35" y="20"/>
                    <a:pt x="32" y="19"/>
                    <a:pt x="30" y="19"/>
                  </a:cubicBezTo>
                  <a:cubicBezTo>
                    <a:pt x="29" y="18"/>
                    <a:pt x="29" y="18"/>
                    <a:pt x="28" y="18"/>
                  </a:cubicBezTo>
                  <a:cubicBezTo>
                    <a:pt x="27" y="18"/>
                    <a:pt x="26" y="19"/>
                    <a:pt x="25" y="20"/>
                  </a:cubicBezTo>
                  <a:cubicBezTo>
                    <a:pt x="22" y="24"/>
                    <a:pt x="19" y="28"/>
                    <a:pt x="15" y="31"/>
                  </a:cubicBezTo>
                  <a:cubicBezTo>
                    <a:pt x="13" y="33"/>
                    <a:pt x="13" y="36"/>
                    <a:pt x="14" y="39"/>
                  </a:cubicBezTo>
                  <a:cubicBezTo>
                    <a:pt x="17" y="44"/>
                    <a:pt x="19" y="49"/>
                    <a:pt x="22" y="54"/>
                  </a:cubicBezTo>
                  <a:cubicBezTo>
                    <a:pt x="22" y="55"/>
                    <a:pt x="23" y="56"/>
                    <a:pt x="23" y="56"/>
                  </a:cubicBezTo>
                  <a:cubicBezTo>
                    <a:pt x="22" y="58"/>
                    <a:pt x="21" y="61"/>
                    <a:pt x="18" y="63"/>
                  </a:cubicBezTo>
                  <a:cubicBezTo>
                    <a:pt x="13" y="65"/>
                    <a:pt x="8" y="68"/>
                    <a:pt x="3" y="70"/>
                  </a:cubicBezTo>
                  <a:cubicBezTo>
                    <a:pt x="1" y="71"/>
                    <a:pt x="0" y="73"/>
                    <a:pt x="0" y="76"/>
                  </a:cubicBezTo>
                  <a:cubicBezTo>
                    <a:pt x="1" y="81"/>
                    <a:pt x="1" y="86"/>
                    <a:pt x="1" y="90"/>
                  </a:cubicBezTo>
                  <a:cubicBezTo>
                    <a:pt x="1" y="93"/>
                    <a:pt x="2" y="95"/>
                    <a:pt x="5" y="96"/>
                  </a:cubicBezTo>
                  <a:cubicBezTo>
                    <a:pt x="11" y="98"/>
                    <a:pt x="16" y="100"/>
                    <a:pt x="22" y="102"/>
                  </a:cubicBezTo>
                  <a:cubicBezTo>
                    <a:pt x="23" y="102"/>
                    <a:pt x="23" y="102"/>
                    <a:pt x="24" y="103"/>
                  </a:cubicBezTo>
                  <a:cubicBezTo>
                    <a:pt x="25" y="105"/>
                    <a:pt x="27" y="108"/>
                    <a:pt x="25" y="111"/>
                  </a:cubicBezTo>
                  <a:cubicBezTo>
                    <a:pt x="23" y="116"/>
                    <a:pt x="22" y="122"/>
                    <a:pt x="20" y="127"/>
                  </a:cubicBezTo>
                  <a:cubicBezTo>
                    <a:pt x="20" y="129"/>
                    <a:pt x="20" y="131"/>
                    <a:pt x="22" y="133"/>
                  </a:cubicBezTo>
                  <a:cubicBezTo>
                    <a:pt x="26" y="136"/>
                    <a:pt x="30" y="139"/>
                    <a:pt x="33" y="143"/>
                  </a:cubicBezTo>
                  <a:cubicBezTo>
                    <a:pt x="35" y="144"/>
                    <a:pt x="36" y="145"/>
                    <a:pt x="37" y="145"/>
                  </a:cubicBezTo>
                  <a:cubicBezTo>
                    <a:pt x="38" y="145"/>
                    <a:pt x="39" y="144"/>
                    <a:pt x="40" y="144"/>
                  </a:cubicBezTo>
                  <a:cubicBezTo>
                    <a:pt x="45" y="142"/>
                    <a:pt x="49" y="140"/>
                    <a:pt x="53" y="137"/>
                  </a:cubicBezTo>
                  <a:cubicBezTo>
                    <a:pt x="55" y="137"/>
                    <a:pt x="57" y="136"/>
                    <a:pt x="58" y="136"/>
                  </a:cubicBezTo>
                  <a:cubicBezTo>
                    <a:pt x="59" y="136"/>
                    <a:pt x="61" y="136"/>
                    <a:pt x="62" y="137"/>
                  </a:cubicBezTo>
                  <a:cubicBezTo>
                    <a:pt x="63" y="137"/>
                    <a:pt x="64" y="138"/>
                    <a:pt x="64" y="139"/>
                  </a:cubicBezTo>
                  <a:cubicBezTo>
                    <a:pt x="66" y="144"/>
                    <a:pt x="69" y="148"/>
                    <a:pt x="71" y="153"/>
                  </a:cubicBezTo>
                  <a:cubicBezTo>
                    <a:pt x="72" y="154"/>
                    <a:pt x="73" y="156"/>
                    <a:pt x="74" y="157"/>
                  </a:cubicBezTo>
                  <a:cubicBezTo>
                    <a:pt x="75" y="158"/>
                    <a:pt x="77" y="158"/>
                    <a:pt x="78" y="158"/>
                  </a:cubicBezTo>
                  <a:cubicBezTo>
                    <a:pt x="78" y="158"/>
                    <a:pt x="78" y="158"/>
                    <a:pt x="78" y="158"/>
                  </a:cubicBezTo>
                  <a:cubicBezTo>
                    <a:pt x="83" y="158"/>
                    <a:pt x="88" y="158"/>
                    <a:pt x="93" y="158"/>
                  </a:cubicBezTo>
                  <a:cubicBezTo>
                    <a:pt x="96" y="158"/>
                    <a:pt x="97" y="156"/>
                    <a:pt x="98" y="154"/>
                  </a:cubicBezTo>
                  <a:cubicBezTo>
                    <a:pt x="100" y="149"/>
                    <a:pt x="102" y="144"/>
                    <a:pt x="103" y="139"/>
                  </a:cubicBezTo>
                  <a:cubicBezTo>
                    <a:pt x="104" y="136"/>
                    <a:pt x="105" y="134"/>
                    <a:pt x="108" y="133"/>
                  </a:cubicBezTo>
                  <a:cubicBezTo>
                    <a:pt x="109" y="133"/>
                    <a:pt x="110" y="133"/>
                    <a:pt x="110" y="133"/>
                  </a:cubicBezTo>
                  <a:cubicBezTo>
                    <a:pt x="111" y="133"/>
                    <a:pt x="111" y="133"/>
                    <a:pt x="111" y="133"/>
                  </a:cubicBezTo>
                  <a:cubicBezTo>
                    <a:pt x="115" y="135"/>
                    <a:pt x="118" y="136"/>
                    <a:pt x="122" y="137"/>
                  </a:cubicBezTo>
                  <a:cubicBezTo>
                    <a:pt x="125" y="138"/>
                    <a:pt x="127" y="139"/>
                    <a:pt x="130" y="139"/>
                  </a:cubicBezTo>
                  <a:cubicBezTo>
                    <a:pt x="131" y="139"/>
                    <a:pt x="131" y="140"/>
                    <a:pt x="131" y="140"/>
                  </a:cubicBezTo>
                  <a:cubicBezTo>
                    <a:pt x="133" y="140"/>
                    <a:pt x="134" y="139"/>
                    <a:pt x="135" y="138"/>
                  </a:cubicBezTo>
                  <a:cubicBezTo>
                    <a:pt x="138" y="134"/>
                    <a:pt x="141" y="130"/>
                    <a:pt x="144" y="127"/>
                  </a:cubicBezTo>
                  <a:cubicBezTo>
                    <a:pt x="147" y="125"/>
                    <a:pt x="147" y="122"/>
                    <a:pt x="146" y="120"/>
                  </a:cubicBezTo>
                  <a:cubicBezTo>
                    <a:pt x="143" y="115"/>
                    <a:pt x="141" y="110"/>
                    <a:pt x="138" y="105"/>
                  </a:cubicBezTo>
                  <a:cubicBezTo>
                    <a:pt x="137" y="103"/>
                    <a:pt x="137" y="101"/>
                    <a:pt x="138" y="99"/>
                  </a:cubicBezTo>
                  <a:cubicBezTo>
                    <a:pt x="138" y="97"/>
                    <a:pt x="139" y="96"/>
                    <a:pt x="141" y="95"/>
                  </a:cubicBezTo>
                  <a:cubicBezTo>
                    <a:pt x="146" y="93"/>
                    <a:pt x="151" y="90"/>
                    <a:pt x="157" y="88"/>
                  </a:cubicBezTo>
                  <a:cubicBezTo>
                    <a:pt x="159" y="86"/>
                    <a:pt x="160" y="85"/>
                    <a:pt x="159" y="82"/>
                  </a:cubicBezTo>
                  <a:cubicBezTo>
                    <a:pt x="159" y="77"/>
                    <a:pt x="159" y="72"/>
                    <a:pt x="158" y="67"/>
                  </a:cubicBezTo>
                  <a:cubicBezTo>
                    <a:pt x="158" y="65"/>
                    <a:pt x="157" y="63"/>
                    <a:pt x="155" y="62"/>
                  </a:cubicBezTo>
                  <a:cubicBezTo>
                    <a:pt x="149" y="60"/>
                    <a:pt x="144" y="58"/>
                    <a:pt x="138" y="56"/>
                  </a:cubicBezTo>
                  <a:cubicBezTo>
                    <a:pt x="136" y="56"/>
                    <a:pt x="136" y="55"/>
                    <a:pt x="135" y="54"/>
                  </a:cubicBezTo>
                  <a:cubicBezTo>
                    <a:pt x="133" y="51"/>
                    <a:pt x="133" y="49"/>
                    <a:pt x="134" y="46"/>
                  </a:cubicBezTo>
                  <a:cubicBezTo>
                    <a:pt x="135" y="45"/>
                    <a:pt x="135" y="44"/>
                    <a:pt x="136" y="43"/>
                  </a:cubicBezTo>
                  <a:cubicBezTo>
                    <a:pt x="137" y="39"/>
                    <a:pt x="138" y="35"/>
                    <a:pt x="139" y="31"/>
                  </a:cubicBezTo>
                  <a:cubicBezTo>
                    <a:pt x="140" y="29"/>
                    <a:pt x="139" y="27"/>
                    <a:pt x="137" y="25"/>
                  </a:cubicBezTo>
                  <a:cubicBezTo>
                    <a:pt x="133" y="22"/>
                    <a:pt x="130" y="19"/>
                    <a:pt x="127" y="15"/>
                  </a:cubicBezTo>
                  <a:cubicBezTo>
                    <a:pt x="125" y="14"/>
                    <a:pt x="124" y="13"/>
                    <a:pt x="122" y="13"/>
                  </a:cubicBezTo>
                  <a:cubicBezTo>
                    <a:pt x="121" y="13"/>
                    <a:pt x="120" y="14"/>
                    <a:pt x="119" y="14"/>
                  </a:cubicBezTo>
                  <a:cubicBezTo>
                    <a:pt x="115" y="16"/>
                    <a:pt x="110" y="18"/>
                    <a:pt x="106" y="21"/>
                  </a:cubicBezTo>
                  <a:cubicBezTo>
                    <a:pt x="104" y="21"/>
                    <a:pt x="103" y="22"/>
                    <a:pt x="101" y="22"/>
                  </a:cubicBezTo>
                  <a:cubicBezTo>
                    <a:pt x="100" y="22"/>
                    <a:pt x="99" y="22"/>
                    <a:pt x="98" y="21"/>
                  </a:cubicBezTo>
                  <a:cubicBezTo>
                    <a:pt x="97" y="21"/>
                    <a:pt x="96" y="20"/>
                    <a:pt x="95" y="19"/>
                  </a:cubicBezTo>
                  <a:cubicBezTo>
                    <a:pt x="93" y="13"/>
                    <a:pt x="90" y="8"/>
                    <a:pt x="87" y="3"/>
                  </a:cubicBezTo>
                  <a:cubicBezTo>
                    <a:pt x="86" y="0"/>
                    <a:pt x="84" y="0"/>
                    <a:pt x="82"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Freeform 8">
              <a:extLst>
                <a:ext uri="{FF2B5EF4-FFF2-40B4-BE49-F238E27FC236}">
                  <a16:creationId xmlns:a16="http://schemas.microsoft.com/office/drawing/2014/main" id="{5ADC7B44-11C0-4B18-AD49-ED57C1219A27}"/>
                </a:ext>
              </a:extLst>
            </p:cNvPr>
            <p:cNvSpPr>
              <a:spLocks noEditPoints="1"/>
            </p:cNvSpPr>
            <p:nvPr/>
          </p:nvSpPr>
          <p:spPr bwMode="auto">
            <a:xfrm>
              <a:off x="8064166" y="3681579"/>
              <a:ext cx="140117" cy="140117"/>
            </a:xfrm>
            <a:custGeom>
              <a:avLst/>
              <a:gdLst>
                <a:gd name="T0" fmla="*/ 28 w 73"/>
                <a:gd name="T1" fmla="*/ 46 h 73"/>
                <a:gd name="T2" fmla="*/ 37 w 73"/>
                <a:gd name="T3" fmla="*/ 24 h 73"/>
                <a:gd name="T4" fmla="*/ 47 w 73"/>
                <a:gd name="T5" fmla="*/ 45 h 73"/>
                <a:gd name="T6" fmla="*/ 38 w 73"/>
                <a:gd name="T7" fmla="*/ 0 h 73"/>
                <a:gd name="T8" fmla="*/ 31 w 73"/>
                <a:gd name="T9" fmla="*/ 1 h 73"/>
                <a:gd name="T10" fmla="*/ 26 w 73"/>
                <a:gd name="T11" fmla="*/ 9 h 73"/>
                <a:gd name="T12" fmla="*/ 23 w 73"/>
                <a:gd name="T13" fmla="*/ 12 h 73"/>
                <a:gd name="T14" fmla="*/ 18 w 73"/>
                <a:gd name="T15" fmla="*/ 10 h 73"/>
                <a:gd name="T16" fmla="*/ 13 w 73"/>
                <a:gd name="T17" fmla="*/ 9 h 73"/>
                <a:gd name="T18" fmla="*/ 7 w 73"/>
                <a:gd name="T19" fmla="*/ 15 h 73"/>
                <a:gd name="T20" fmla="*/ 10 w 73"/>
                <a:gd name="T21" fmla="*/ 25 h 73"/>
                <a:gd name="T22" fmla="*/ 9 w 73"/>
                <a:gd name="T23" fmla="*/ 29 h 73"/>
                <a:gd name="T24" fmla="*/ 1 w 73"/>
                <a:gd name="T25" fmla="*/ 35 h 73"/>
                <a:gd name="T26" fmla="*/ 3 w 73"/>
                <a:gd name="T27" fmla="*/ 44 h 73"/>
                <a:gd name="T28" fmla="*/ 11 w 73"/>
                <a:gd name="T29" fmla="*/ 48 h 73"/>
                <a:gd name="T30" fmla="*/ 10 w 73"/>
                <a:gd name="T31" fmla="*/ 59 h 73"/>
                <a:gd name="T32" fmla="*/ 16 w 73"/>
                <a:gd name="T33" fmla="*/ 66 h 73"/>
                <a:gd name="T34" fmla="*/ 19 w 73"/>
                <a:gd name="T35" fmla="*/ 66 h 73"/>
                <a:gd name="T36" fmla="*/ 27 w 73"/>
                <a:gd name="T37" fmla="*/ 63 h 73"/>
                <a:gd name="T38" fmla="*/ 30 w 73"/>
                <a:gd name="T39" fmla="*/ 64 h 73"/>
                <a:gd name="T40" fmla="*/ 34 w 73"/>
                <a:gd name="T41" fmla="*/ 73 h 73"/>
                <a:gd name="T42" fmla="*/ 36 w 73"/>
                <a:gd name="T43" fmla="*/ 73 h 73"/>
                <a:gd name="T44" fmla="*/ 45 w 73"/>
                <a:gd name="T45" fmla="*/ 71 h 73"/>
                <a:gd name="T46" fmla="*/ 50 w 73"/>
                <a:gd name="T47" fmla="*/ 62 h 73"/>
                <a:gd name="T48" fmla="*/ 51 w 73"/>
                <a:gd name="T49" fmla="*/ 61 h 73"/>
                <a:gd name="T50" fmla="*/ 60 w 73"/>
                <a:gd name="T51" fmla="*/ 64 h 73"/>
                <a:gd name="T52" fmla="*/ 62 w 73"/>
                <a:gd name="T53" fmla="*/ 64 h 73"/>
                <a:gd name="T54" fmla="*/ 67 w 73"/>
                <a:gd name="T55" fmla="*/ 55 h 73"/>
                <a:gd name="T56" fmla="*/ 63 w 73"/>
                <a:gd name="T57" fmla="*/ 46 h 73"/>
                <a:gd name="T58" fmla="*/ 72 w 73"/>
                <a:gd name="T59" fmla="*/ 41 h 73"/>
                <a:gd name="T60" fmla="*/ 73 w 73"/>
                <a:gd name="T61" fmla="*/ 31 h 73"/>
                <a:gd name="T62" fmla="*/ 63 w 73"/>
                <a:gd name="T63" fmla="*/ 26 h 73"/>
                <a:gd name="T64" fmla="*/ 62 w 73"/>
                <a:gd name="T65" fmla="*/ 22 h 73"/>
                <a:gd name="T66" fmla="*/ 64 w 73"/>
                <a:gd name="T67" fmla="*/ 15 h 73"/>
                <a:gd name="T68" fmla="*/ 58 w 73"/>
                <a:gd name="T69" fmla="*/ 8 h 73"/>
                <a:gd name="T70" fmla="*/ 55 w 73"/>
                <a:gd name="T71" fmla="*/ 7 h 73"/>
                <a:gd name="T72" fmla="*/ 47 w 73"/>
                <a:gd name="T73" fmla="*/ 11 h 73"/>
                <a:gd name="T74" fmla="*/ 44 w 73"/>
                <a:gd name="T75" fmla="*/ 9 h 73"/>
                <a:gd name="T76" fmla="*/ 38 w 73"/>
                <a:gd name="T7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3" h="73">
                  <a:moveTo>
                    <a:pt x="37" y="50"/>
                  </a:moveTo>
                  <a:cubicBezTo>
                    <a:pt x="34" y="50"/>
                    <a:pt x="31" y="49"/>
                    <a:pt x="28" y="46"/>
                  </a:cubicBezTo>
                  <a:cubicBezTo>
                    <a:pt x="23" y="41"/>
                    <a:pt x="22" y="33"/>
                    <a:pt x="27" y="28"/>
                  </a:cubicBezTo>
                  <a:cubicBezTo>
                    <a:pt x="30" y="25"/>
                    <a:pt x="33" y="24"/>
                    <a:pt x="37" y="24"/>
                  </a:cubicBezTo>
                  <a:cubicBezTo>
                    <a:pt x="40" y="24"/>
                    <a:pt x="43" y="25"/>
                    <a:pt x="45" y="27"/>
                  </a:cubicBezTo>
                  <a:cubicBezTo>
                    <a:pt x="51" y="32"/>
                    <a:pt x="51" y="40"/>
                    <a:pt x="47" y="45"/>
                  </a:cubicBezTo>
                  <a:cubicBezTo>
                    <a:pt x="44" y="48"/>
                    <a:pt x="41" y="50"/>
                    <a:pt x="37" y="50"/>
                  </a:cubicBezTo>
                  <a:moveTo>
                    <a:pt x="38" y="0"/>
                  </a:moveTo>
                  <a:cubicBezTo>
                    <a:pt x="38" y="0"/>
                    <a:pt x="37" y="0"/>
                    <a:pt x="37" y="0"/>
                  </a:cubicBezTo>
                  <a:cubicBezTo>
                    <a:pt x="35" y="1"/>
                    <a:pt x="33" y="1"/>
                    <a:pt x="31" y="1"/>
                  </a:cubicBezTo>
                  <a:cubicBezTo>
                    <a:pt x="30" y="1"/>
                    <a:pt x="29" y="1"/>
                    <a:pt x="28" y="3"/>
                  </a:cubicBezTo>
                  <a:cubicBezTo>
                    <a:pt x="28" y="5"/>
                    <a:pt x="27" y="7"/>
                    <a:pt x="26" y="9"/>
                  </a:cubicBezTo>
                  <a:cubicBezTo>
                    <a:pt x="26" y="10"/>
                    <a:pt x="25" y="11"/>
                    <a:pt x="24" y="12"/>
                  </a:cubicBezTo>
                  <a:cubicBezTo>
                    <a:pt x="24" y="12"/>
                    <a:pt x="23" y="12"/>
                    <a:pt x="23" y="12"/>
                  </a:cubicBezTo>
                  <a:cubicBezTo>
                    <a:pt x="23" y="12"/>
                    <a:pt x="23" y="12"/>
                    <a:pt x="22" y="12"/>
                  </a:cubicBezTo>
                  <a:cubicBezTo>
                    <a:pt x="21" y="11"/>
                    <a:pt x="19" y="11"/>
                    <a:pt x="18" y="10"/>
                  </a:cubicBezTo>
                  <a:cubicBezTo>
                    <a:pt x="16" y="10"/>
                    <a:pt x="15" y="9"/>
                    <a:pt x="14" y="9"/>
                  </a:cubicBezTo>
                  <a:cubicBezTo>
                    <a:pt x="14" y="9"/>
                    <a:pt x="14" y="9"/>
                    <a:pt x="13" y="9"/>
                  </a:cubicBezTo>
                  <a:cubicBezTo>
                    <a:pt x="13" y="9"/>
                    <a:pt x="12" y="9"/>
                    <a:pt x="12" y="10"/>
                  </a:cubicBezTo>
                  <a:cubicBezTo>
                    <a:pt x="10" y="12"/>
                    <a:pt x="9" y="13"/>
                    <a:pt x="7" y="15"/>
                  </a:cubicBezTo>
                  <a:cubicBezTo>
                    <a:pt x="6" y="16"/>
                    <a:pt x="6" y="17"/>
                    <a:pt x="7" y="18"/>
                  </a:cubicBezTo>
                  <a:cubicBezTo>
                    <a:pt x="8" y="21"/>
                    <a:pt x="9" y="23"/>
                    <a:pt x="10" y="25"/>
                  </a:cubicBezTo>
                  <a:cubicBezTo>
                    <a:pt x="11" y="26"/>
                    <a:pt x="11" y="26"/>
                    <a:pt x="11" y="26"/>
                  </a:cubicBezTo>
                  <a:cubicBezTo>
                    <a:pt x="10" y="27"/>
                    <a:pt x="10" y="29"/>
                    <a:pt x="9" y="29"/>
                  </a:cubicBezTo>
                  <a:cubicBezTo>
                    <a:pt x="6" y="30"/>
                    <a:pt x="4" y="31"/>
                    <a:pt x="2" y="33"/>
                  </a:cubicBezTo>
                  <a:cubicBezTo>
                    <a:pt x="1" y="33"/>
                    <a:pt x="0" y="34"/>
                    <a:pt x="1" y="35"/>
                  </a:cubicBezTo>
                  <a:cubicBezTo>
                    <a:pt x="1" y="38"/>
                    <a:pt x="1" y="40"/>
                    <a:pt x="1" y="42"/>
                  </a:cubicBezTo>
                  <a:cubicBezTo>
                    <a:pt x="1" y="43"/>
                    <a:pt x="2" y="44"/>
                    <a:pt x="3" y="44"/>
                  </a:cubicBezTo>
                  <a:cubicBezTo>
                    <a:pt x="5" y="45"/>
                    <a:pt x="8" y="46"/>
                    <a:pt x="11" y="47"/>
                  </a:cubicBezTo>
                  <a:cubicBezTo>
                    <a:pt x="11" y="48"/>
                    <a:pt x="11" y="48"/>
                    <a:pt x="11" y="48"/>
                  </a:cubicBezTo>
                  <a:cubicBezTo>
                    <a:pt x="12" y="49"/>
                    <a:pt x="13" y="50"/>
                    <a:pt x="12" y="51"/>
                  </a:cubicBezTo>
                  <a:cubicBezTo>
                    <a:pt x="11" y="54"/>
                    <a:pt x="11" y="56"/>
                    <a:pt x="10" y="59"/>
                  </a:cubicBezTo>
                  <a:cubicBezTo>
                    <a:pt x="9" y="60"/>
                    <a:pt x="10" y="61"/>
                    <a:pt x="11" y="61"/>
                  </a:cubicBezTo>
                  <a:cubicBezTo>
                    <a:pt x="12" y="63"/>
                    <a:pt x="14" y="64"/>
                    <a:pt x="16" y="66"/>
                  </a:cubicBezTo>
                  <a:cubicBezTo>
                    <a:pt x="16" y="66"/>
                    <a:pt x="17" y="67"/>
                    <a:pt x="18" y="67"/>
                  </a:cubicBezTo>
                  <a:cubicBezTo>
                    <a:pt x="18" y="67"/>
                    <a:pt x="18" y="67"/>
                    <a:pt x="19" y="66"/>
                  </a:cubicBezTo>
                  <a:cubicBezTo>
                    <a:pt x="21" y="65"/>
                    <a:pt x="23" y="64"/>
                    <a:pt x="25" y="63"/>
                  </a:cubicBezTo>
                  <a:cubicBezTo>
                    <a:pt x="26" y="63"/>
                    <a:pt x="26" y="63"/>
                    <a:pt x="27" y="63"/>
                  </a:cubicBezTo>
                  <a:cubicBezTo>
                    <a:pt x="28" y="63"/>
                    <a:pt x="28" y="63"/>
                    <a:pt x="29" y="63"/>
                  </a:cubicBezTo>
                  <a:cubicBezTo>
                    <a:pt x="29" y="63"/>
                    <a:pt x="29" y="64"/>
                    <a:pt x="30" y="64"/>
                  </a:cubicBezTo>
                  <a:cubicBezTo>
                    <a:pt x="31" y="66"/>
                    <a:pt x="32" y="68"/>
                    <a:pt x="33" y="70"/>
                  </a:cubicBezTo>
                  <a:cubicBezTo>
                    <a:pt x="33" y="71"/>
                    <a:pt x="34" y="72"/>
                    <a:pt x="34" y="73"/>
                  </a:cubicBezTo>
                  <a:cubicBezTo>
                    <a:pt x="35" y="73"/>
                    <a:pt x="35" y="73"/>
                    <a:pt x="36" y="73"/>
                  </a:cubicBezTo>
                  <a:cubicBezTo>
                    <a:pt x="36" y="73"/>
                    <a:pt x="36" y="73"/>
                    <a:pt x="36" y="73"/>
                  </a:cubicBezTo>
                  <a:cubicBezTo>
                    <a:pt x="38" y="73"/>
                    <a:pt x="40" y="73"/>
                    <a:pt x="43" y="73"/>
                  </a:cubicBezTo>
                  <a:cubicBezTo>
                    <a:pt x="44" y="73"/>
                    <a:pt x="45" y="72"/>
                    <a:pt x="45" y="71"/>
                  </a:cubicBezTo>
                  <a:cubicBezTo>
                    <a:pt x="46" y="69"/>
                    <a:pt x="47" y="66"/>
                    <a:pt x="48" y="64"/>
                  </a:cubicBezTo>
                  <a:cubicBezTo>
                    <a:pt x="48" y="63"/>
                    <a:pt x="49" y="62"/>
                    <a:pt x="50" y="62"/>
                  </a:cubicBezTo>
                  <a:cubicBezTo>
                    <a:pt x="50" y="61"/>
                    <a:pt x="50" y="61"/>
                    <a:pt x="51" y="61"/>
                  </a:cubicBezTo>
                  <a:cubicBezTo>
                    <a:pt x="51" y="61"/>
                    <a:pt x="51" y="61"/>
                    <a:pt x="51" y="61"/>
                  </a:cubicBezTo>
                  <a:cubicBezTo>
                    <a:pt x="53" y="62"/>
                    <a:pt x="54" y="63"/>
                    <a:pt x="56" y="63"/>
                  </a:cubicBezTo>
                  <a:cubicBezTo>
                    <a:pt x="57" y="64"/>
                    <a:pt x="59" y="64"/>
                    <a:pt x="60" y="64"/>
                  </a:cubicBezTo>
                  <a:cubicBezTo>
                    <a:pt x="60" y="64"/>
                    <a:pt x="60" y="64"/>
                    <a:pt x="60" y="64"/>
                  </a:cubicBezTo>
                  <a:cubicBezTo>
                    <a:pt x="61" y="64"/>
                    <a:pt x="61" y="64"/>
                    <a:pt x="62" y="64"/>
                  </a:cubicBezTo>
                  <a:cubicBezTo>
                    <a:pt x="63" y="62"/>
                    <a:pt x="65" y="60"/>
                    <a:pt x="66" y="58"/>
                  </a:cubicBezTo>
                  <a:cubicBezTo>
                    <a:pt x="67" y="57"/>
                    <a:pt x="68" y="56"/>
                    <a:pt x="67" y="55"/>
                  </a:cubicBezTo>
                  <a:cubicBezTo>
                    <a:pt x="66" y="53"/>
                    <a:pt x="65" y="51"/>
                    <a:pt x="64" y="49"/>
                  </a:cubicBezTo>
                  <a:cubicBezTo>
                    <a:pt x="63" y="48"/>
                    <a:pt x="63" y="47"/>
                    <a:pt x="63" y="46"/>
                  </a:cubicBezTo>
                  <a:cubicBezTo>
                    <a:pt x="64" y="45"/>
                    <a:pt x="64" y="45"/>
                    <a:pt x="65" y="44"/>
                  </a:cubicBezTo>
                  <a:cubicBezTo>
                    <a:pt x="67" y="43"/>
                    <a:pt x="70" y="42"/>
                    <a:pt x="72" y="41"/>
                  </a:cubicBezTo>
                  <a:cubicBezTo>
                    <a:pt x="73" y="40"/>
                    <a:pt x="73" y="39"/>
                    <a:pt x="73" y="38"/>
                  </a:cubicBezTo>
                  <a:cubicBezTo>
                    <a:pt x="73" y="36"/>
                    <a:pt x="73" y="34"/>
                    <a:pt x="73" y="31"/>
                  </a:cubicBezTo>
                  <a:cubicBezTo>
                    <a:pt x="73" y="30"/>
                    <a:pt x="72" y="29"/>
                    <a:pt x="71" y="29"/>
                  </a:cubicBezTo>
                  <a:cubicBezTo>
                    <a:pt x="69" y="28"/>
                    <a:pt x="66" y="27"/>
                    <a:pt x="63" y="26"/>
                  </a:cubicBezTo>
                  <a:cubicBezTo>
                    <a:pt x="63" y="26"/>
                    <a:pt x="62" y="26"/>
                    <a:pt x="62" y="25"/>
                  </a:cubicBezTo>
                  <a:cubicBezTo>
                    <a:pt x="61" y="24"/>
                    <a:pt x="61" y="23"/>
                    <a:pt x="62" y="22"/>
                  </a:cubicBezTo>
                  <a:cubicBezTo>
                    <a:pt x="62" y="21"/>
                    <a:pt x="62" y="21"/>
                    <a:pt x="62" y="20"/>
                  </a:cubicBezTo>
                  <a:cubicBezTo>
                    <a:pt x="63" y="18"/>
                    <a:pt x="63" y="17"/>
                    <a:pt x="64" y="15"/>
                  </a:cubicBezTo>
                  <a:cubicBezTo>
                    <a:pt x="64" y="14"/>
                    <a:pt x="64" y="13"/>
                    <a:pt x="63" y="12"/>
                  </a:cubicBezTo>
                  <a:cubicBezTo>
                    <a:pt x="61" y="11"/>
                    <a:pt x="60" y="9"/>
                    <a:pt x="58" y="8"/>
                  </a:cubicBezTo>
                  <a:cubicBezTo>
                    <a:pt x="58" y="7"/>
                    <a:pt x="57" y="7"/>
                    <a:pt x="56" y="7"/>
                  </a:cubicBezTo>
                  <a:cubicBezTo>
                    <a:pt x="56" y="7"/>
                    <a:pt x="55" y="7"/>
                    <a:pt x="55" y="7"/>
                  </a:cubicBezTo>
                  <a:cubicBezTo>
                    <a:pt x="53" y="8"/>
                    <a:pt x="51" y="9"/>
                    <a:pt x="49" y="10"/>
                  </a:cubicBezTo>
                  <a:cubicBezTo>
                    <a:pt x="48" y="10"/>
                    <a:pt x="47" y="11"/>
                    <a:pt x="47" y="11"/>
                  </a:cubicBezTo>
                  <a:cubicBezTo>
                    <a:pt x="46" y="11"/>
                    <a:pt x="46" y="11"/>
                    <a:pt x="45" y="10"/>
                  </a:cubicBezTo>
                  <a:cubicBezTo>
                    <a:pt x="45" y="10"/>
                    <a:pt x="44" y="10"/>
                    <a:pt x="44" y="9"/>
                  </a:cubicBezTo>
                  <a:cubicBezTo>
                    <a:pt x="43" y="7"/>
                    <a:pt x="41" y="4"/>
                    <a:pt x="40" y="2"/>
                  </a:cubicBezTo>
                  <a:cubicBezTo>
                    <a:pt x="40" y="1"/>
                    <a:pt x="39" y="0"/>
                    <a:pt x="38"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Freeform 9">
              <a:extLst>
                <a:ext uri="{FF2B5EF4-FFF2-40B4-BE49-F238E27FC236}">
                  <a16:creationId xmlns:a16="http://schemas.microsoft.com/office/drawing/2014/main" id="{20755117-DCC0-4422-AD26-86223AA20D54}"/>
                </a:ext>
              </a:extLst>
            </p:cNvPr>
            <p:cNvSpPr>
              <a:spLocks noEditPoints="1"/>
            </p:cNvSpPr>
            <p:nvPr/>
          </p:nvSpPr>
          <p:spPr bwMode="auto">
            <a:xfrm>
              <a:off x="4630464" y="5049356"/>
              <a:ext cx="310377" cy="303860"/>
            </a:xfrm>
            <a:custGeom>
              <a:avLst/>
              <a:gdLst>
                <a:gd name="T0" fmla="*/ 52 w 161"/>
                <a:gd name="T1" fmla="*/ 80 h 158"/>
                <a:gd name="T2" fmla="*/ 80 w 161"/>
                <a:gd name="T3" fmla="*/ 51 h 158"/>
                <a:gd name="T4" fmla="*/ 82 w 161"/>
                <a:gd name="T5" fmla="*/ 107 h 158"/>
                <a:gd name="T6" fmla="*/ 83 w 161"/>
                <a:gd name="T7" fmla="*/ 0 h 158"/>
                <a:gd name="T8" fmla="*/ 68 w 161"/>
                <a:gd name="T9" fmla="*/ 1 h 158"/>
                <a:gd name="T10" fmla="*/ 58 w 161"/>
                <a:gd name="T11" fmla="*/ 19 h 158"/>
                <a:gd name="T12" fmla="*/ 50 w 161"/>
                <a:gd name="T13" fmla="*/ 25 h 158"/>
                <a:gd name="T14" fmla="*/ 34 w 161"/>
                <a:gd name="T15" fmla="*/ 20 h 158"/>
                <a:gd name="T16" fmla="*/ 25 w 161"/>
                <a:gd name="T17" fmla="*/ 21 h 158"/>
                <a:gd name="T18" fmla="*/ 14 w 161"/>
                <a:gd name="T19" fmla="*/ 39 h 158"/>
                <a:gd name="T20" fmla="*/ 22 w 161"/>
                <a:gd name="T21" fmla="*/ 60 h 158"/>
                <a:gd name="T22" fmla="*/ 9 w 161"/>
                <a:gd name="T23" fmla="*/ 67 h 158"/>
                <a:gd name="T24" fmla="*/ 0 w 161"/>
                <a:gd name="T25" fmla="*/ 76 h 158"/>
                <a:gd name="T26" fmla="*/ 5 w 161"/>
                <a:gd name="T27" fmla="*/ 96 h 158"/>
                <a:gd name="T28" fmla="*/ 25 w 161"/>
                <a:gd name="T29" fmla="*/ 105 h 158"/>
                <a:gd name="T30" fmla="*/ 20 w 161"/>
                <a:gd name="T31" fmla="*/ 127 h 158"/>
                <a:gd name="T32" fmla="*/ 33 w 161"/>
                <a:gd name="T33" fmla="*/ 143 h 158"/>
                <a:gd name="T34" fmla="*/ 39 w 161"/>
                <a:gd name="T35" fmla="*/ 144 h 158"/>
                <a:gd name="T36" fmla="*/ 58 w 161"/>
                <a:gd name="T37" fmla="*/ 135 h 158"/>
                <a:gd name="T38" fmla="*/ 65 w 161"/>
                <a:gd name="T39" fmla="*/ 141 h 158"/>
                <a:gd name="T40" fmla="*/ 72 w 161"/>
                <a:gd name="T41" fmla="*/ 154 h 158"/>
                <a:gd name="T42" fmla="*/ 78 w 161"/>
                <a:gd name="T43" fmla="*/ 157 h 158"/>
                <a:gd name="T44" fmla="*/ 98 w 161"/>
                <a:gd name="T45" fmla="*/ 153 h 158"/>
                <a:gd name="T46" fmla="*/ 108 w 161"/>
                <a:gd name="T47" fmla="*/ 132 h 158"/>
                <a:gd name="T48" fmla="*/ 112 w 161"/>
                <a:gd name="T49" fmla="*/ 132 h 158"/>
                <a:gd name="T50" fmla="*/ 131 w 161"/>
                <a:gd name="T51" fmla="*/ 138 h 158"/>
                <a:gd name="T52" fmla="*/ 145 w 161"/>
                <a:gd name="T53" fmla="*/ 125 h 158"/>
                <a:gd name="T54" fmla="*/ 140 w 161"/>
                <a:gd name="T55" fmla="*/ 105 h 158"/>
                <a:gd name="T56" fmla="*/ 141 w 161"/>
                <a:gd name="T57" fmla="*/ 95 h 158"/>
                <a:gd name="T58" fmla="*/ 158 w 161"/>
                <a:gd name="T59" fmla="*/ 86 h 158"/>
                <a:gd name="T60" fmla="*/ 160 w 161"/>
                <a:gd name="T61" fmla="*/ 67 h 158"/>
                <a:gd name="T62" fmla="*/ 139 w 161"/>
                <a:gd name="T63" fmla="*/ 55 h 158"/>
                <a:gd name="T64" fmla="*/ 135 w 161"/>
                <a:gd name="T65" fmla="*/ 47 h 158"/>
                <a:gd name="T66" fmla="*/ 138 w 161"/>
                <a:gd name="T67" fmla="*/ 24 h 158"/>
                <a:gd name="T68" fmla="*/ 124 w 161"/>
                <a:gd name="T69" fmla="*/ 13 h 158"/>
                <a:gd name="T70" fmla="*/ 105 w 161"/>
                <a:gd name="T71" fmla="*/ 22 h 158"/>
                <a:gd name="T72" fmla="*/ 103 w 161"/>
                <a:gd name="T73" fmla="*/ 22 h 158"/>
                <a:gd name="T74" fmla="*/ 88 w 161"/>
                <a:gd name="T75"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1" h="158">
                  <a:moveTo>
                    <a:pt x="80" y="107"/>
                  </a:moveTo>
                  <a:cubicBezTo>
                    <a:pt x="65" y="107"/>
                    <a:pt x="53" y="95"/>
                    <a:pt x="52" y="80"/>
                  </a:cubicBezTo>
                  <a:cubicBezTo>
                    <a:pt x="51" y="65"/>
                    <a:pt x="63" y="52"/>
                    <a:pt x="79" y="51"/>
                  </a:cubicBezTo>
                  <a:cubicBezTo>
                    <a:pt x="79" y="51"/>
                    <a:pt x="80" y="51"/>
                    <a:pt x="80" y="51"/>
                  </a:cubicBezTo>
                  <a:cubicBezTo>
                    <a:pt x="95" y="51"/>
                    <a:pt x="108" y="62"/>
                    <a:pt x="109" y="77"/>
                  </a:cubicBezTo>
                  <a:cubicBezTo>
                    <a:pt x="110" y="92"/>
                    <a:pt x="98" y="106"/>
                    <a:pt x="82" y="107"/>
                  </a:cubicBezTo>
                  <a:cubicBezTo>
                    <a:pt x="81" y="107"/>
                    <a:pt x="81" y="107"/>
                    <a:pt x="80" y="107"/>
                  </a:cubicBezTo>
                  <a:moveTo>
                    <a:pt x="83" y="0"/>
                  </a:moveTo>
                  <a:cubicBezTo>
                    <a:pt x="83" y="0"/>
                    <a:pt x="83" y="0"/>
                    <a:pt x="83" y="0"/>
                  </a:cubicBezTo>
                  <a:cubicBezTo>
                    <a:pt x="78" y="0"/>
                    <a:pt x="73" y="1"/>
                    <a:pt x="68" y="1"/>
                  </a:cubicBezTo>
                  <a:cubicBezTo>
                    <a:pt x="65" y="1"/>
                    <a:pt x="63" y="2"/>
                    <a:pt x="62" y="5"/>
                  </a:cubicBezTo>
                  <a:cubicBezTo>
                    <a:pt x="61" y="9"/>
                    <a:pt x="59" y="14"/>
                    <a:pt x="58" y="19"/>
                  </a:cubicBezTo>
                  <a:cubicBezTo>
                    <a:pt x="57" y="22"/>
                    <a:pt x="55" y="24"/>
                    <a:pt x="52" y="25"/>
                  </a:cubicBezTo>
                  <a:cubicBezTo>
                    <a:pt x="51" y="25"/>
                    <a:pt x="51" y="25"/>
                    <a:pt x="50" y="25"/>
                  </a:cubicBezTo>
                  <a:cubicBezTo>
                    <a:pt x="50" y="25"/>
                    <a:pt x="49" y="25"/>
                    <a:pt x="49" y="25"/>
                  </a:cubicBezTo>
                  <a:cubicBezTo>
                    <a:pt x="44" y="23"/>
                    <a:pt x="39" y="22"/>
                    <a:pt x="34" y="20"/>
                  </a:cubicBezTo>
                  <a:cubicBezTo>
                    <a:pt x="32" y="20"/>
                    <a:pt x="31" y="20"/>
                    <a:pt x="29" y="19"/>
                  </a:cubicBezTo>
                  <a:cubicBezTo>
                    <a:pt x="28" y="20"/>
                    <a:pt x="26" y="20"/>
                    <a:pt x="25" y="21"/>
                  </a:cubicBezTo>
                  <a:cubicBezTo>
                    <a:pt x="22" y="25"/>
                    <a:pt x="19" y="29"/>
                    <a:pt x="16" y="32"/>
                  </a:cubicBezTo>
                  <a:cubicBezTo>
                    <a:pt x="13" y="34"/>
                    <a:pt x="13" y="36"/>
                    <a:pt x="14" y="39"/>
                  </a:cubicBezTo>
                  <a:cubicBezTo>
                    <a:pt x="16" y="44"/>
                    <a:pt x="19" y="48"/>
                    <a:pt x="21" y="52"/>
                  </a:cubicBezTo>
                  <a:cubicBezTo>
                    <a:pt x="23" y="55"/>
                    <a:pt x="23" y="58"/>
                    <a:pt x="22" y="60"/>
                  </a:cubicBezTo>
                  <a:cubicBezTo>
                    <a:pt x="21" y="61"/>
                    <a:pt x="21" y="62"/>
                    <a:pt x="19" y="63"/>
                  </a:cubicBezTo>
                  <a:cubicBezTo>
                    <a:pt x="16" y="64"/>
                    <a:pt x="13" y="66"/>
                    <a:pt x="9" y="67"/>
                  </a:cubicBezTo>
                  <a:cubicBezTo>
                    <a:pt x="7" y="69"/>
                    <a:pt x="4" y="70"/>
                    <a:pt x="2" y="72"/>
                  </a:cubicBezTo>
                  <a:cubicBezTo>
                    <a:pt x="0" y="73"/>
                    <a:pt x="0" y="74"/>
                    <a:pt x="0" y="76"/>
                  </a:cubicBezTo>
                  <a:cubicBezTo>
                    <a:pt x="0" y="81"/>
                    <a:pt x="1" y="86"/>
                    <a:pt x="1" y="91"/>
                  </a:cubicBezTo>
                  <a:cubicBezTo>
                    <a:pt x="1" y="94"/>
                    <a:pt x="2" y="96"/>
                    <a:pt x="5" y="96"/>
                  </a:cubicBezTo>
                  <a:cubicBezTo>
                    <a:pt x="10" y="98"/>
                    <a:pt x="15" y="100"/>
                    <a:pt x="21" y="102"/>
                  </a:cubicBezTo>
                  <a:cubicBezTo>
                    <a:pt x="23" y="102"/>
                    <a:pt x="24" y="103"/>
                    <a:pt x="25" y="105"/>
                  </a:cubicBezTo>
                  <a:cubicBezTo>
                    <a:pt x="26" y="107"/>
                    <a:pt x="26" y="109"/>
                    <a:pt x="25" y="111"/>
                  </a:cubicBezTo>
                  <a:cubicBezTo>
                    <a:pt x="23" y="116"/>
                    <a:pt x="22" y="121"/>
                    <a:pt x="20" y="127"/>
                  </a:cubicBezTo>
                  <a:cubicBezTo>
                    <a:pt x="19" y="129"/>
                    <a:pt x="20" y="131"/>
                    <a:pt x="22" y="133"/>
                  </a:cubicBezTo>
                  <a:cubicBezTo>
                    <a:pt x="26" y="136"/>
                    <a:pt x="29" y="139"/>
                    <a:pt x="33" y="143"/>
                  </a:cubicBezTo>
                  <a:cubicBezTo>
                    <a:pt x="34" y="144"/>
                    <a:pt x="35" y="144"/>
                    <a:pt x="37" y="144"/>
                  </a:cubicBezTo>
                  <a:cubicBezTo>
                    <a:pt x="37" y="144"/>
                    <a:pt x="38" y="144"/>
                    <a:pt x="39" y="144"/>
                  </a:cubicBezTo>
                  <a:cubicBezTo>
                    <a:pt x="44" y="141"/>
                    <a:pt x="50" y="139"/>
                    <a:pt x="55" y="136"/>
                  </a:cubicBezTo>
                  <a:cubicBezTo>
                    <a:pt x="56" y="136"/>
                    <a:pt x="57" y="135"/>
                    <a:pt x="58" y="135"/>
                  </a:cubicBezTo>
                  <a:cubicBezTo>
                    <a:pt x="58" y="135"/>
                    <a:pt x="59" y="135"/>
                    <a:pt x="59" y="136"/>
                  </a:cubicBezTo>
                  <a:cubicBezTo>
                    <a:pt x="62" y="136"/>
                    <a:pt x="64" y="138"/>
                    <a:pt x="65" y="141"/>
                  </a:cubicBezTo>
                  <a:cubicBezTo>
                    <a:pt x="65" y="142"/>
                    <a:pt x="66" y="143"/>
                    <a:pt x="66" y="144"/>
                  </a:cubicBezTo>
                  <a:cubicBezTo>
                    <a:pt x="68" y="147"/>
                    <a:pt x="70" y="151"/>
                    <a:pt x="72" y="154"/>
                  </a:cubicBezTo>
                  <a:cubicBezTo>
                    <a:pt x="73" y="156"/>
                    <a:pt x="75" y="158"/>
                    <a:pt x="77" y="158"/>
                  </a:cubicBezTo>
                  <a:cubicBezTo>
                    <a:pt x="78" y="158"/>
                    <a:pt x="78" y="158"/>
                    <a:pt x="78" y="157"/>
                  </a:cubicBezTo>
                  <a:cubicBezTo>
                    <a:pt x="83" y="157"/>
                    <a:pt x="87" y="157"/>
                    <a:pt x="92" y="157"/>
                  </a:cubicBezTo>
                  <a:cubicBezTo>
                    <a:pt x="95" y="157"/>
                    <a:pt x="97" y="155"/>
                    <a:pt x="98" y="153"/>
                  </a:cubicBezTo>
                  <a:cubicBezTo>
                    <a:pt x="100" y="148"/>
                    <a:pt x="102" y="143"/>
                    <a:pt x="103" y="139"/>
                  </a:cubicBezTo>
                  <a:cubicBezTo>
                    <a:pt x="104" y="135"/>
                    <a:pt x="105" y="133"/>
                    <a:pt x="108" y="132"/>
                  </a:cubicBezTo>
                  <a:cubicBezTo>
                    <a:pt x="109" y="132"/>
                    <a:pt x="110" y="132"/>
                    <a:pt x="110" y="132"/>
                  </a:cubicBezTo>
                  <a:cubicBezTo>
                    <a:pt x="111" y="132"/>
                    <a:pt x="111" y="132"/>
                    <a:pt x="112" y="132"/>
                  </a:cubicBezTo>
                  <a:cubicBezTo>
                    <a:pt x="118" y="134"/>
                    <a:pt x="123" y="136"/>
                    <a:pt x="129" y="138"/>
                  </a:cubicBezTo>
                  <a:cubicBezTo>
                    <a:pt x="130" y="138"/>
                    <a:pt x="130" y="138"/>
                    <a:pt x="131" y="138"/>
                  </a:cubicBezTo>
                  <a:cubicBezTo>
                    <a:pt x="133" y="138"/>
                    <a:pt x="134" y="137"/>
                    <a:pt x="136" y="136"/>
                  </a:cubicBezTo>
                  <a:cubicBezTo>
                    <a:pt x="139" y="132"/>
                    <a:pt x="142" y="129"/>
                    <a:pt x="145" y="125"/>
                  </a:cubicBezTo>
                  <a:cubicBezTo>
                    <a:pt x="147" y="123"/>
                    <a:pt x="148" y="121"/>
                    <a:pt x="146" y="118"/>
                  </a:cubicBezTo>
                  <a:cubicBezTo>
                    <a:pt x="144" y="114"/>
                    <a:pt x="142" y="109"/>
                    <a:pt x="140" y="105"/>
                  </a:cubicBezTo>
                  <a:cubicBezTo>
                    <a:pt x="138" y="102"/>
                    <a:pt x="138" y="100"/>
                    <a:pt x="139" y="97"/>
                  </a:cubicBezTo>
                  <a:cubicBezTo>
                    <a:pt x="140" y="96"/>
                    <a:pt x="140" y="95"/>
                    <a:pt x="141" y="95"/>
                  </a:cubicBezTo>
                  <a:cubicBezTo>
                    <a:pt x="144" y="93"/>
                    <a:pt x="148" y="92"/>
                    <a:pt x="151" y="90"/>
                  </a:cubicBezTo>
                  <a:cubicBezTo>
                    <a:pt x="154" y="89"/>
                    <a:pt x="156" y="87"/>
                    <a:pt x="158" y="86"/>
                  </a:cubicBezTo>
                  <a:cubicBezTo>
                    <a:pt x="160" y="85"/>
                    <a:pt x="161" y="83"/>
                    <a:pt x="161" y="81"/>
                  </a:cubicBezTo>
                  <a:cubicBezTo>
                    <a:pt x="160" y="77"/>
                    <a:pt x="160" y="72"/>
                    <a:pt x="160" y="67"/>
                  </a:cubicBezTo>
                  <a:cubicBezTo>
                    <a:pt x="160" y="64"/>
                    <a:pt x="158" y="62"/>
                    <a:pt x="155" y="61"/>
                  </a:cubicBezTo>
                  <a:cubicBezTo>
                    <a:pt x="150" y="59"/>
                    <a:pt x="144" y="57"/>
                    <a:pt x="139" y="55"/>
                  </a:cubicBezTo>
                  <a:cubicBezTo>
                    <a:pt x="138" y="55"/>
                    <a:pt x="137" y="55"/>
                    <a:pt x="137" y="55"/>
                  </a:cubicBezTo>
                  <a:cubicBezTo>
                    <a:pt x="136" y="52"/>
                    <a:pt x="134" y="50"/>
                    <a:pt x="135" y="47"/>
                  </a:cubicBezTo>
                  <a:cubicBezTo>
                    <a:pt x="138" y="42"/>
                    <a:pt x="139" y="36"/>
                    <a:pt x="141" y="31"/>
                  </a:cubicBezTo>
                  <a:cubicBezTo>
                    <a:pt x="142" y="28"/>
                    <a:pt x="141" y="26"/>
                    <a:pt x="138" y="24"/>
                  </a:cubicBezTo>
                  <a:cubicBezTo>
                    <a:pt x="135" y="21"/>
                    <a:pt x="131" y="18"/>
                    <a:pt x="128" y="15"/>
                  </a:cubicBezTo>
                  <a:cubicBezTo>
                    <a:pt x="127" y="14"/>
                    <a:pt x="125" y="13"/>
                    <a:pt x="124" y="13"/>
                  </a:cubicBezTo>
                  <a:cubicBezTo>
                    <a:pt x="123" y="13"/>
                    <a:pt x="122" y="13"/>
                    <a:pt x="121" y="14"/>
                  </a:cubicBezTo>
                  <a:cubicBezTo>
                    <a:pt x="116" y="16"/>
                    <a:pt x="110" y="19"/>
                    <a:pt x="105" y="22"/>
                  </a:cubicBezTo>
                  <a:cubicBezTo>
                    <a:pt x="104" y="22"/>
                    <a:pt x="104" y="22"/>
                    <a:pt x="103" y="22"/>
                  </a:cubicBezTo>
                  <a:cubicBezTo>
                    <a:pt x="103" y="22"/>
                    <a:pt x="103" y="22"/>
                    <a:pt x="103" y="22"/>
                  </a:cubicBezTo>
                  <a:cubicBezTo>
                    <a:pt x="100" y="21"/>
                    <a:pt x="97" y="21"/>
                    <a:pt x="96" y="18"/>
                  </a:cubicBezTo>
                  <a:cubicBezTo>
                    <a:pt x="94" y="12"/>
                    <a:pt x="91" y="8"/>
                    <a:pt x="88" y="3"/>
                  </a:cubicBezTo>
                  <a:cubicBezTo>
                    <a:pt x="87" y="1"/>
                    <a:pt x="86" y="0"/>
                    <a:pt x="83"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Freeform 10">
              <a:extLst>
                <a:ext uri="{FF2B5EF4-FFF2-40B4-BE49-F238E27FC236}">
                  <a16:creationId xmlns:a16="http://schemas.microsoft.com/office/drawing/2014/main" id="{58E7FC78-D82B-48EC-9E3B-AE9D6EC7F32D}"/>
                </a:ext>
              </a:extLst>
            </p:cNvPr>
            <p:cNvSpPr>
              <a:spLocks noEditPoints="1"/>
            </p:cNvSpPr>
            <p:nvPr/>
          </p:nvSpPr>
          <p:spPr bwMode="auto">
            <a:xfrm>
              <a:off x="4522117" y="5274196"/>
              <a:ext cx="140932" cy="139303"/>
            </a:xfrm>
            <a:custGeom>
              <a:avLst/>
              <a:gdLst>
                <a:gd name="T0" fmla="*/ 24 w 73"/>
                <a:gd name="T1" fmla="*/ 37 h 72"/>
                <a:gd name="T2" fmla="*/ 37 w 73"/>
                <a:gd name="T3" fmla="*/ 23 h 72"/>
                <a:gd name="T4" fmla="*/ 37 w 73"/>
                <a:gd name="T5" fmla="*/ 49 h 72"/>
                <a:gd name="T6" fmla="*/ 38 w 73"/>
                <a:gd name="T7" fmla="*/ 0 h 72"/>
                <a:gd name="T8" fmla="*/ 31 w 73"/>
                <a:gd name="T9" fmla="*/ 1 h 72"/>
                <a:gd name="T10" fmla="*/ 26 w 73"/>
                <a:gd name="T11" fmla="*/ 9 h 72"/>
                <a:gd name="T12" fmla="*/ 23 w 73"/>
                <a:gd name="T13" fmla="*/ 12 h 72"/>
                <a:gd name="T14" fmla="*/ 16 w 73"/>
                <a:gd name="T15" fmla="*/ 10 h 72"/>
                <a:gd name="T16" fmla="*/ 12 w 73"/>
                <a:gd name="T17" fmla="*/ 10 h 72"/>
                <a:gd name="T18" fmla="*/ 7 w 73"/>
                <a:gd name="T19" fmla="*/ 18 h 72"/>
                <a:gd name="T20" fmla="*/ 10 w 73"/>
                <a:gd name="T21" fmla="*/ 28 h 72"/>
                <a:gd name="T22" fmla="*/ 4 w 73"/>
                <a:gd name="T23" fmla="*/ 31 h 72"/>
                <a:gd name="T24" fmla="*/ 0 w 73"/>
                <a:gd name="T25" fmla="*/ 35 h 72"/>
                <a:gd name="T26" fmla="*/ 2 w 73"/>
                <a:gd name="T27" fmla="*/ 44 h 72"/>
                <a:gd name="T28" fmla="*/ 11 w 73"/>
                <a:gd name="T29" fmla="*/ 48 h 72"/>
                <a:gd name="T30" fmla="*/ 9 w 73"/>
                <a:gd name="T31" fmla="*/ 58 h 72"/>
                <a:gd name="T32" fmla="*/ 15 w 73"/>
                <a:gd name="T33" fmla="*/ 65 h 72"/>
                <a:gd name="T34" fmla="*/ 18 w 73"/>
                <a:gd name="T35" fmla="*/ 66 h 72"/>
                <a:gd name="T36" fmla="*/ 26 w 73"/>
                <a:gd name="T37" fmla="*/ 62 h 72"/>
                <a:gd name="T38" fmla="*/ 30 w 73"/>
                <a:gd name="T39" fmla="*/ 64 h 72"/>
                <a:gd name="T40" fmla="*/ 33 w 73"/>
                <a:gd name="T41" fmla="*/ 71 h 72"/>
                <a:gd name="T42" fmla="*/ 36 w 73"/>
                <a:gd name="T43" fmla="*/ 72 h 72"/>
                <a:gd name="T44" fmla="*/ 45 w 73"/>
                <a:gd name="T45" fmla="*/ 70 h 72"/>
                <a:gd name="T46" fmla="*/ 50 w 73"/>
                <a:gd name="T47" fmla="*/ 61 h 72"/>
                <a:gd name="T48" fmla="*/ 51 w 73"/>
                <a:gd name="T49" fmla="*/ 61 h 72"/>
                <a:gd name="T50" fmla="*/ 60 w 73"/>
                <a:gd name="T51" fmla="*/ 63 h 72"/>
                <a:gd name="T52" fmla="*/ 66 w 73"/>
                <a:gd name="T53" fmla="*/ 58 h 72"/>
                <a:gd name="T54" fmla="*/ 64 w 73"/>
                <a:gd name="T55" fmla="*/ 48 h 72"/>
                <a:gd name="T56" fmla="*/ 65 w 73"/>
                <a:gd name="T57" fmla="*/ 44 h 72"/>
                <a:gd name="T58" fmla="*/ 72 w 73"/>
                <a:gd name="T59" fmla="*/ 40 h 72"/>
                <a:gd name="T60" fmla="*/ 73 w 73"/>
                <a:gd name="T61" fmla="*/ 31 h 72"/>
                <a:gd name="T62" fmla="*/ 63 w 73"/>
                <a:gd name="T63" fmla="*/ 25 h 72"/>
                <a:gd name="T64" fmla="*/ 62 w 73"/>
                <a:gd name="T65" fmla="*/ 22 h 72"/>
                <a:gd name="T66" fmla="*/ 63 w 73"/>
                <a:gd name="T67" fmla="*/ 11 h 72"/>
                <a:gd name="T68" fmla="*/ 57 w 73"/>
                <a:gd name="T69" fmla="*/ 6 h 72"/>
                <a:gd name="T70" fmla="*/ 48 w 73"/>
                <a:gd name="T71" fmla="*/ 10 h 72"/>
                <a:gd name="T72" fmla="*/ 44 w 73"/>
                <a:gd name="T73" fmla="*/ 8 h 72"/>
                <a:gd name="T74" fmla="*/ 38 w 73"/>
                <a:gd name="T7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72">
                  <a:moveTo>
                    <a:pt x="37" y="49"/>
                  </a:moveTo>
                  <a:cubicBezTo>
                    <a:pt x="30" y="49"/>
                    <a:pt x="24" y="44"/>
                    <a:pt x="24" y="37"/>
                  </a:cubicBezTo>
                  <a:cubicBezTo>
                    <a:pt x="23" y="30"/>
                    <a:pt x="29" y="24"/>
                    <a:pt x="36" y="23"/>
                  </a:cubicBezTo>
                  <a:cubicBezTo>
                    <a:pt x="36" y="23"/>
                    <a:pt x="37" y="23"/>
                    <a:pt x="37" y="23"/>
                  </a:cubicBezTo>
                  <a:cubicBezTo>
                    <a:pt x="44" y="23"/>
                    <a:pt x="49" y="29"/>
                    <a:pt x="50" y="35"/>
                  </a:cubicBezTo>
                  <a:cubicBezTo>
                    <a:pt x="50" y="42"/>
                    <a:pt x="45" y="49"/>
                    <a:pt x="37" y="49"/>
                  </a:cubicBezTo>
                  <a:cubicBezTo>
                    <a:pt x="37" y="49"/>
                    <a:pt x="37" y="49"/>
                    <a:pt x="37" y="49"/>
                  </a:cubicBezTo>
                  <a:moveTo>
                    <a:pt x="38" y="0"/>
                  </a:moveTo>
                  <a:cubicBezTo>
                    <a:pt x="38" y="0"/>
                    <a:pt x="38" y="0"/>
                    <a:pt x="38" y="0"/>
                  </a:cubicBezTo>
                  <a:cubicBezTo>
                    <a:pt x="36" y="0"/>
                    <a:pt x="33" y="1"/>
                    <a:pt x="31" y="1"/>
                  </a:cubicBezTo>
                  <a:cubicBezTo>
                    <a:pt x="30" y="1"/>
                    <a:pt x="29" y="1"/>
                    <a:pt x="29" y="2"/>
                  </a:cubicBezTo>
                  <a:cubicBezTo>
                    <a:pt x="28" y="5"/>
                    <a:pt x="27" y="7"/>
                    <a:pt x="26" y="9"/>
                  </a:cubicBezTo>
                  <a:cubicBezTo>
                    <a:pt x="26" y="10"/>
                    <a:pt x="25" y="11"/>
                    <a:pt x="24" y="12"/>
                  </a:cubicBezTo>
                  <a:cubicBezTo>
                    <a:pt x="24" y="12"/>
                    <a:pt x="23" y="12"/>
                    <a:pt x="23" y="12"/>
                  </a:cubicBezTo>
                  <a:cubicBezTo>
                    <a:pt x="23" y="12"/>
                    <a:pt x="23" y="12"/>
                    <a:pt x="22" y="12"/>
                  </a:cubicBezTo>
                  <a:cubicBezTo>
                    <a:pt x="20" y="11"/>
                    <a:pt x="18" y="10"/>
                    <a:pt x="16" y="10"/>
                  </a:cubicBezTo>
                  <a:cubicBezTo>
                    <a:pt x="15" y="9"/>
                    <a:pt x="14" y="9"/>
                    <a:pt x="13" y="9"/>
                  </a:cubicBezTo>
                  <a:cubicBezTo>
                    <a:pt x="13" y="9"/>
                    <a:pt x="12" y="10"/>
                    <a:pt x="12" y="10"/>
                  </a:cubicBezTo>
                  <a:cubicBezTo>
                    <a:pt x="10" y="12"/>
                    <a:pt x="9" y="13"/>
                    <a:pt x="7" y="15"/>
                  </a:cubicBezTo>
                  <a:cubicBezTo>
                    <a:pt x="6" y="16"/>
                    <a:pt x="6" y="17"/>
                    <a:pt x="7" y="18"/>
                  </a:cubicBezTo>
                  <a:cubicBezTo>
                    <a:pt x="8" y="20"/>
                    <a:pt x="9" y="22"/>
                    <a:pt x="10" y="24"/>
                  </a:cubicBezTo>
                  <a:cubicBezTo>
                    <a:pt x="10" y="25"/>
                    <a:pt x="11" y="27"/>
                    <a:pt x="10" y="28"/>
                  </a:cubicBezTo>
                  <a:cubicBezTo>
                    <a:pt x="10" y="28"/>
                    <a:pt x="9" y="29"/>
                    <a:pt x="9" y="29"/>
                  </a:cubicBezTo>
                  <a:cubicBezTo>
                    <a:pt x="7" y="30"/>
                    <a:pt x="6" y="30"/>
                    <a:pt x="4" y="31"/>
                  </a:cubicBezTo>
                  <a:cubicBezTo>
                    <a:pt x="3" y="32"/>
                    <a:pt x="2" y="32"/>
                    <a:pt x="1" y="33"/>
                  </a:cubicBezTo>
                  <a:cubicBezTo>
                    <a:pt x="0" y="33"/>
                    <a:pt x="0" y="34"/>
                    <a:pt x="0" y="35"/>
                  </a:cubicBezTo>
                  <a:cubicBezTo>
                    <a:pt x="0" y="37"/>
                    <a:pt x="0" y="39"/>
                    <a:pt x="0" y="42"/>
                  </a:cubicBezTo>
                  <a:cubicBezTo>
                    <a:pt x="0" y="43"/>
                    <a:pt x="1" y="44"/>
                    <a:pt x="2" y="44"/>
                  </a:cubicBezTo>
                  <a:cubicBezTo>
                    <a:pt x="5" y="45"/>
                    <a:pt x="7" y="46"/>
                    <a:pt x="9" y="47"/>
                  </a:cubicBezTo>
                  <a:cubicBezTo>
                    <a:pt x="10" y="47"/>
                    <a:pt x="11" y="47"/>
                    <a:pt x="11" y="48"/>
                  </a:cubicBezTo>
                  <a:cubicBezTo>
                    <a:pt x="12" y="49"/>
                    <a:pt x="12" y="50"/>
                    <a:pt x="12" y="51"/>
                  </a:cubicBezTo>
                  <a:cubicBezTo>
                    <a:pt x="11" y="53"/>
                    <a:pt x="10" y="56"/>
                    <a:pt x="9" y="58"/>
                  </a:cubicBezTo>
                  <a:cubicBezTo>
                    <a:pt x="9" y="59"/>
                    <a:pt x="9" y="60"/>
                    <a:pt x="10" y="61"/>
                  </a:cubicBezTo>
                  <a:cubicBezTo>
                    <a:pt x="12" y="62"/>
                    <a:pt x="13" y="64"/>
                    <a:pt x="15" y="65"/>
                  </a:cubicBezTo>
                  <a:cubicBezTo>
                    <a:pt x="16" y="66"/>
                    <a:pt x="16" y="66"/>
                    <a:pt x="17" y="66"/>
                  </a:cubicBezTo>
                  <a:cubicBezTo>
                    <a:pt x="17" y="66"/>
                    <a:pt x="18" y="66"/>
                    <a:pt x="18" y="66"/>
                  </a:cubicBezTo>
                  <a:cubicBezTo>
                    <a:pt x="20" y="65"/>
                    <a:pt x="23" y="64"/>
                    <a:pt x="25" y="62"/>
                  </a:cubicBezTo>
                  <a:cubicBezTo>
                    <a:pt x="26" y="62"/>
                    <a:pt x="26" y="62"/>
                    <a:pt x="26" y="62"/>
                  </a:cubicBezTo>
                  <a:cubicBezTo>
                    <a:pt x="27" y="62"/>
                    <a:pt x="27" y="62"/>
                    <a:pt x="27" y="62"/>
                  </a:cubicBezTo>
                  <a:cubicBezTo>
                    <a:pt x="28" y="62"/>
                    <a:pt x="29" y="63"/>
                    <a:pt x="30" y="64"/>
                  </a:cubicBezTo>
                  <a:cubicBezTo>
                    <a:pt x="30" y="65"/>
                    <a:pt x="30" y="65"/>
                    <a:pt x="30" y="66"/>
                  </a:cubicBezTo>
                  <a:cubicBezTo>
                    <a:pt x="31" y="68"/>
                    <a:pt x="32" y="69"/>
                    <a:pt x="33" y="71"/>
                  </a:cubicBezTo>
                  <a:cubicBezTo>
                    <a:pt x="34" y="72"/>
                    <a:pt x="34" y="72"/>
                    <a:pt x="35" y="72"/>
                  </a:cubicBezTo>
                  <a:cubicBezTo>
                    <a:pt x="35" y="72"/>
                    <a:pt x="36" y="72"/>
                    <a:pt x="36" y="72"/>
                  </a:cubicBezTo>
                  <a:cubicBezTo>
                    <a:pt x="38" y="72"/>
                    <a:pt x="40" y="72"/>
                    <a:pt x="42" y="72"/>
                  </a:cubicBezTo>
                  <a:cubicBezTo>
                    <a:pt x="44" y="72"/>
                    <a:pt x="44" y="71"/>
                    <a:pt x="45" y="70"/>
                  </a:cubicBezTo>
                  <a:cubicBezTo>
                    <a:pt x="46" y="68"/>
                    <a:pt x="47" y="66"/>
                    <a:pt x="47" y="64"/>
                  </a:cubicBezTo>
                  <a:cubicBezTo>
                    <a:pt x="48" y="62"/>
                    <a:pt x="48" y="61"/>
                    <a:pt x="50" y="61"/>
                  </a:cubicBezTo>
                  <a:cubicBezTo>
                    <a:pt x="50" y="61"/>
                    <a:pt x="50" y="61"/>
                    <a:pt x="50" y="61"/>
                  </a:cubicBezTo>
                  <a:cubicBezTo>
                    <a:pt x="51" y="61"/>
                    <a:pt x="51" y="61"/>
                    <a:pt x="51" y="61"/>
                  </a:cubicBezTo>
                  <a:cubicBezTo>
                    <a:pt x="54" y="62"/>
                    <a:pt x="56" y="62"/>
                    <a:pt x="59" y="63"/>
                  </a:cubicBezTo>
                  <a:cubicBezTo>
                    <a:pt x="59" y="63"/>
                    <a:pt x="60" y="63"/>
                    <a:pt x="60" y="63"/>
                  </a:cubicBezTo>
                  <a:cubicBezTo>
                    <a:pt x="61" y="63"/>
                    <a:pt x="61" y="63"/>
                    <a:pt x="62" y="62"/>
                  </a:cubicBezTo>
                  <a:cubicBezTo>
                    <a:pt x="63" y="61"/>
                    <a:pt x="65" y="59"/>
                    <a:pt x="66" y="58"/>
                  </a:cubicBezTo>
                  <a:cubicBezTo>
                    <a:pt x="67" y="57"/>
                    <a:pt x="67" y="56"/>
                    <a:pt x="67" y="54"/>
                  </a:cubicBezTo>
                  <a:cubicBezTo>
                    <a:pt x="66" y="52"/>
                    <a:pt x="65" y="50"/>
                    <a:pt x="64" y="48"/>
                  </a:cubicBezTo>
                  <a:cubicBezTo>
                    <a:pt x="63" y="47"/>
                    <a:pt x="63" y="46"/>
                    <a:pt x="64" y="45"/>
                  </a:cubicBezTo>
                  <a:cubicBezTo>
                    <a:pt x="64" y="44"/>
                    <a:pt x="64" y="44"/>
                    <a:pt x="65" y="44"/>
                  </a:cubicBezTo>
                  <a:cubicBezTo>
                    <a:pt x="66" y="43"/>
                    <a:pt x="68" y="42"/>
                    <a:pt x="69" y="41"/>
                  </a:cubicBezTo>
                  <a:cubicBezTo>
                    <a:pt x="70" y="41"/>
                    <a:pt x="71" y="40"/>
                    <a:pt x="72" y="40"/>
                  </a:cubicBezTo>
                  <a:cubicBezTo>
                    <a:pt x="73" y="39"/>
                    <a:pt x="73" y="38"/>
                    <a:pt x="73" y="37"/>
                  </a:cubicBezTo>
                  <a:cubicBezTo>
                    <a:pt x="73" y="35"/>
                    <a:pt x="73" y="33"/>
                    <a:pt x="73" y="31"/>
                  </a:cubicBezTo>
                  <a:cubicBezTo>
                    <a:pt x="73" y="29"/>
                    <a:pt x="72" y="28"/>
                    <a:pt x="71" y="28"/>
                  </a:cubicBezTo>
                  <a:cubicBezTo>
                    <a:pt x="68" y="27"/>
                    <a:pt x="66" y="26"/>
                    <a:pt x="63" y="25"/>
                  </a:cubicBezTo>
                  <a:cubicBezTo>
                    <a:pt x="63" y="25"/>
                    <a:pt x="63" y="25"/>
                    <a:pt x="63" y="25"/>
                  </a:cubicBezTo>
                  <a:cubicBezTo>
                    <a:pt x="62" y="24"/>
                    <a:pt x="61" y="23"/>
                    <a:pt x="62" y="22"/>
                  </a:cubicBezTo>
                  <a:cubicBezTo>
                    <a:pt x="63" y="19"/>
                    <a:pt x="64" y="17"/>
                    <a:pt x="64" y="14"/>
                  </a:cubicBezTo>
                  <a:cubicBezTo>
                    <a:pt x="65" y="13"/>
                    <a:pt x="64" y="12"/>
                    <a:pt x="63" y="11"/>
                  </a:cubicBezTo>
                  <a:cubicBezTo>
                    <a:pt x="62" y="10"/>
                    <a:pt x="60" y="9"/>
                    <a:pt x="58" y="7"/>
                  </a:cubicBezTo>
                  <a:cubicBezTo>
                    <a:pt x="58" y="7"/>
                    <a:pt x="57" y="6"/>
                    <a:pt x="57" y="6"/>
                  </a:cubicBezTo>
                  <a:cubicBezTo>
                    <a:pt x="56" y="6"/>
                    <a:pt x="56" y="6"/>
                    <a:pt x="56" y="7"/>
                  </a:cubicBezTo>
                  <a:cubicBezTo>
                    <a:pt x="53" y="8"/>
                    <a:pt x="50" y="9"/>
                    <a:pt x="48" y="10"/>
                  </a:cubicBezTo>
                  <a:cubicBezTo>
                    <a:pt x="47" y="10"/>
                    <a:pt x="47" y="10"/>
                    <a:pt x="47" y="10"/>
                  </a:cubicBezTo>
                  <a:cubicBezTo>
                    <a:pt x="46" y="10"/>
                    <a:pt x="45" y="10"/>
                    <a:pt x="44" y="8"/>
                  </a:cubicBezTo>
                  <a:cubicBezTo>
                    <a:pt x="43" y="6"/>
                    <a:pt x="42" y="4"/>
                    <a:pt x="40" y="2"/>
                  </a:cubicBezTo>
                  <a:cubicBezTo>
                    <a:pt x="40" y="1"/>
                    <a:pt x="39" y="0"/>
                    <a:pt x="38"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Freeform 11">
              <a:extLst>
                <a:ext uri="{FF2B5EF4-FFF2-40B4-BE49-F238E27FC236}">
                  <a16:creationId xmlns:a16="http://schemas.microsoft.com/office/drawing/2014/main" id="{5073FF27-EF17-4FC8-9B1C-E8AAA46E8C72}"/>
                </a:ext>
              </a:extLst>
            </p:cNvPr>
            <p:cNvSpPr>
              <a:spLocks noEditPoints="1"/>
            </p:cNvSpPr>
            <p:nvPr/>
          </p:nvSpPr>
          <p:spPr bwMode="auto">
            <a:xfrm>
              <a:off x="5172199" y="4253455"/>
              <a:ext cx="207733" cy="396729"/>
            </a:xfrm>
            <a:custGeom>
              <a:avLst/>
              <a:gdLst>
                <a:gd name="T0" fmla="*/ 54 w 108"/>
                <a:gd name="T1" fmla="*/ 199 h 206"/>
                <a:gd name="T2" fmla="*/ 43 w 108"/>
                <a:gd name="T3" fmla="*/ 188 h 206"/>
                <a:gd name="T4" fmla="*/ 54 w 108"/>
                <a:gd name="T5" fmla="*/ 177 h 206"/>
                <a:gd name="T6" fmla="*/ 65 w 108"/>
                <a:gd name="T7" fmla="*/ 188 h 206"/>
                <a:gd name="T8" fmla="*/ 54 w 108"/>
                <a:gd name="T9" fmla="*/ 199 h 206"/>
                <a:gd name="T10" fmla="*/ 12 w 108"/>
                <a:gd name="T11" fmla="*/ 167 h 206"/>
                <a:gd name="T12" fmla="*/ 12 w 108"/>
                <a:gd name="T13" fmla="*/ 40 h 206"/>
                <a:gd name="T14" fmla="*/ 96 w 108"/>
                <a:gd name="T15" fmla="*/ 40 h 206"/>
                <a:gd name="T16" fmla="*/ 96 w 108"/>
                <a:gd name="T17" fmla="*/ 167 h 206"/>
                <a:gd name="T18" fmla="*/ 12 w 108"/>
                <a:gd name="T19" fmla="*/ 167 h 206"/>
                <a:gd name="T20" fmla="*/ 41 w 108"/>
                <a:gd name="T21" fmla="*/ 25 h 206"/>
                <a:gd name="T22" fmla="*/ 37 w 108"/>
                <a:gd name="T23" fmla="*/ 21 h 206"/>
                <a:gd name="T24" fmla="*/ 41 w 108"/>
                <a:gd name="T25" fmla="*/ 17 h 206"/>
                <a:gd name="T26" fmla="*/ 68 w 108"/>
                <a:gd name="T27" fmla="*/ 17 h 206"/>
                <a:gd name="T28" fmla="*/ 72 w 108"/>
                <a:gd name="T29" fmla="*/ 21 h 206"/>
                <a:gd name="T30" fmla="*/ 68 w 108"/>
                <a:gd name="T31" fmla="*/ 25 h 206"/>
                <a:gd name="T32" fmla="*/ 41 w 108"/>
                <a:gd name="T33" fmla="*/ 25 h 206"/>
                <a:gd name="T34" fmla="*/ 94 w 108"/>
                <a:gd name="T35" fmla="*/ 0 h 206"/>
                <a:gd name="T36" fmla="*/ 14 w 108"/>
                <a:gd name="T37" fmla="*/ 0 h 206"/>
                <a:gd name="T38" fmla="*/ 0 w 108"/>
                <a:gd name="T39" fmla="*/ 15 h 206"/>
                <a:gd name="T40" fmla="*/ 0 w 108"/>
                <a:gd name="T41" fmla="*/ 192 h 206"/>
                <a:gd name="T42" fmla="*/ 14 w 108"/>
                <a:gd name="T43" fmla="*/ 206 h 206"/>
                <a:gd name="T44" fmla="*/ 94 w 108"/>
                <a:gd name="T45" fmla="*/ 206 h 206"/>
                <a:gd name="T46" fmla="*/ 108 w 108"/>
                <a:gd name="T47" fmla="*/ 192 h 206"/>
                <a:gd name="T48" fmla="*/ 108 w 108"/>
                <a:gd name="T49" fmla="*/ 15 h 206"/>
                <a:gd name="T50" fmla="*/ 94 w 108"/>
                <a:gd name="T51"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8" h="206">
                  <a:moveTo>
                    <a:pt x="54" y="199"/>
                  </a:moveTo>
                  <a:cubicBezTo>
                    <a:pt x="48" y="199"/>
                    <a:pt x="43" y="194"/>
                    <a:pt x="43" y="188"/>
                  </a:cubicBezTo>
                  <a:cubicBezTo>
                    <a:pt x="43" y="182"/>
                    <a:pt x="48" y="177"/>
                    <a:pt x="54" y="177"/>
                  </a:cubicBezTo>
                  <a:cubicBezTo>
                    <a:pt x="60" y="177"/>
                    <a:pt x="65" y="182"/>
                    <a:pt x="65" y="188"/>
                  </a:cubicBezTo>
                  <a:cubicBezTo>
                    <a:pt x="65" y="194"/>
                    <a:pt x="60" y="199"/>
                    <a:pt x="54" y="199"/>
                  </a:cubicBezTo>
                  <a:moveTo>
                    <a:pt x="12" y="167"/>
                  </a:moveTo>
                  <a:cubicBezTo>
                    <a:pt x="12" y="40"/>
                    <a:pt x="12" y="40"/>
                    <a:pt x="12" y="40"/>
                  </a:cubicBezTo>
                  <a:cubicBezTo>
                    <a:pt x="96" y="40"/>
                    <a:pt x="96" y="40"/>
                    <a:pt x="96" y="40"/>
                  </a:cubicBezTo>
                  <a:cubicBezTo>
                    <a:pt x="96" y="167"/>
                    <a:pt x="96" y="167"/>
                    <a:pt x="96" y="167"/>
                  </a:cubicBezTo>
                  <a:cubicBezTo>
                    <a:pt x="12" y="167"/>
                    <a:pt x="12" y="167"/>
                    <a:pt x="12" y="167"/>
                  </a:cubicBezTo>
                  <a:moveTo>
                    <a:pt x="41" y="25"/>
                  </a:moveTo>
                  <a:cubicBezTo>
                    <a:pt x="39" y="25"/>
                    <a:pt x="37" y="23"/>
                    <a:pt x="37" y="21"/>
                  </a:cubicBezTo>
                  <a:cubicBezTo>
                    <a:pt x="37" y="19"/>
                    <a:pt x="39" y="17"/>
                    <a:pt x="41" y="17"/>
                  </a:cubicBezTo>
                  <a:cubicBezTo>
                    <a:pt x="68" y="17"/>
                    <a:pt x="68" y="17"/>
                    <a:pt x="68" y="17"/>
                  </a:cubicBezTo>
                  <a:cubicBezTo>
                    <a:pt x="70" y="17"/>
                    <a:pt x="72" y="19"/>
                    <a:pt x="72" y="21"/>
                  </a:cubicBezTo>
                  <a:cubicBezTo>
                    <a:pt x="72" y="23"/>
                    <a:pt x="70" y="25"/>
                    <a:pt x="68" y="25"/>
                  </a:cubicBezTo>
                  <a:cubicBezTo>
                    <a:pt x="41" y="25"/>
                    <a:pt x="41" y="25"/>
                    <a:pt x="41" y="25"/>
                  </a:cubicBezTo>
                  <a:moveTo>
                    <a:pt x="94" y="0"/>
                  </a:moveTo>
                  <a:cubicBezTo>
                    <a:pt x="14" y="0"/>
                    <a:pt x="14" y="0"/>
                    <a:pt x="14" y="0"/>
                  </a:cubicBezTo>
                  <a:cubicBezTo>
                    <a:pt x="6" y="0"/>
                    <a:pt x="0" y="7"/>
                    <a:pt x="0" y="15"/>
                  </a:cubicBezTo>
                  <a:cubicBezTo>
                    <a:pt x="0" y="192"/>
                    <a:pt x="0" y="192"/>
                    <a:pt x="0" y="192"/>
                  </a:cubicBezTo>
                  <a:cubicBezTo>
                    <a:pt x="0" y="200"/>
                    <a:pt x="6" y="206"/>
                    <a:pt x="14" y="206"/>
                  </a:cubicBezTo>
                  <a:cubicBezTo>
                    <a:pt x="94" y="206"/>
                    <a:pt x="94" y="206"/>
                    <a:pt x="94" y="206"/>
                  </a:cubicBezTo>
                  <a:cubicBezTo>
                    <a:pt x="102" y="206"/>
                    <a:pt x="108" y="200"/>
                    <a:pt x="108" y="192"/>
                  </a:cubicBezTo>
                  <a:cubicBezTo>
                    <a:pt x="108" y="15"/>
                    <a:pt x="108" y="15"/>
                    <a:pt x="108" y="15"/>
                  </a:cubicBezTo>
                  <a:cubicBezTo>
                    <a:pt x="108" y="7"/>
                    <a:pt x="102" y="0"/>
                    <a:pt x="94" y="0"/>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Freeform 12">
              <a:extLst>
                <a:ext uri="{FF2B5EF4-FFF2-40B4-BE49-F238E27FC236}">
                  <a16:creationId xmlns:a16="http://schemas.microsoft.com/office/drawing/2014/main" id="{38E946D4-27E5-4161-9C02-C063050E9CF1}"/>
                </a:ext>
              </a:extLst>
            </p:cNvPr>
            <p:cNvSpPr>
              <a:spLocks noEditPoints="1"/>
            </p:cNvSpPr>
            <p:nvPr/>
          </p:nvSpPr>
          <p:spPr bwMode="auto">
            <a:xfrm>
              <a:off x="7098819" y="4062829"/>
              <a:ext cx="250094" cy="238689"/>
            </a:xfrm>
            <a:custGeom>
              <a:avLst/>
              <a:gdLst>
                <a:gd name="T0" fmla="*/ 86 w 130"/>
                <a:gd name="T1" fmla="*/ 74 h 124"/>
                <a:gd name="T2" fmla="*/ 55 w 130"/>
                <a:gd name="T3" fmla="*/ 44 h 124"/>
                <a:gd name="T4" fmla="*/ 86 w 130"/>
                <a:gd name="T5" fmla="*/ 13 h 124"/>
                <a:gd name="T6" fmla="*/ 116 w 130"/>
                <a:gd name="T7" fmla="*/ 44 h 124"/>
                <a:gd name="T8" fmla="*/ 86 w 130"/>
                <a:gd name="T9" fmla="*/ 74 h 124"/>
                <a:gd name="T10" fmla="*/ 86 w 130"/>
                <a:gd name="T11" fmla="*/ 0 h 124"/>
                <a:gd name="T12" fmla="*/ 42 w 130"/>
                <a:gd name="T13" fmla="*/ 44 h 124"/>
                <a:gd name="T14" fmla="*/ 46 w 130"/>
                <a:gd name="T15" fmla="*/ 62 h 124"/>
                <a:gd name="T16" fmla="*/ 3 w 130"/>
                <a:gd name="T17" fmla="*/ 104 h 124"/>
                <a:gd name="T18" fmla="*/ 3 w 130"/>
                <a:gd name="T19" fmla="*/ 116 h 124"/>
                <a:gd name="T20" fmla="*/ 8 w 130"/>
                <a:gd name="T21" fmla="*/ 121 h 124"/>
                <a:gd name="T22" fmla="*/ 14 w 130"/>
                <a:gd name="T23" fmla="*/ 124 h 124"/>
                <a:gd name="T24" fmla="*/ 20 w 130"/>
                <a:gd name="T25" fmla="*/ 121 h 124"/>
                <a:gd name="T26" fmla="*/ 61 w 130"/>
                <a:gd name="T27" fmla="*/ 80 h 124"/>
                <a:gd name="T28" fmla="*/ 86 w 130"/>
                <a:gd name="T29" fmla="*/ 88 h 124"/>
                <a:gd name="T30" fmla="*/ 130 w 130"/>
                <a:gd name="T31" fmla="*/ 44 h 124"/>
                <a:gd name="T32" fmla="*/ 86 w 130"/>
                <a:gd name="T33"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124">
                  <a:moveTo>
                    <a:pt x="86" y="74"/>
                  </a:moveTo>
                  <a:cubicBezTo>
                    <a:pt x="69" y="74"/>
                    <a:pt x="55" y="61"/>
                    <a:pt x="55" y="44"/>
                  </a:cubicBezTo>
                  <a:cubicBezTo>
                    <a:pt x="55" y="27"/>
                    <a:pt x="69" y="13"/>
                    <a:pt x="86" y="13"/>
                  </a:cubicBezTo>
                  <a:cubicBezTo>
                    <a:pt x="103" y="13"/>
                    <a:pt x="116" y="27"/>
                    <a:pt x="116" y="44"/>
                  </a:cubicBezTo>
                  <a:cubicBezTo>
                    <a:pt x="116" y="61"/>
                    <a:pt x="103" y="74"/>
                    <a:pt x="86" y="74"/>
                  </a:cubicBezTo>
                  <a:moveTo>
                    <a:pt x="86" y="0"/>
                  </a:moveTo>
                  <a:cubicBezTo>
                    <a:pt x="62" y="0"/>
                    <a:pt x="42" y="19"/>
                    <a:pt x="42" y="44"/>
                  </a:cubicBezTo>
                  <a:cubicBezTo>
                    <a:pt x="42" y="50"/>
                    <a:pt x="43" y="56"/>
                    <a:pt x="46" y="62"/>
                  </a:cubicBezTo>
                  <a:cubicBezTo>
                    <a:pt x="3" y="104"/>
                    <a:pt x="3" y="104"/>
                    <a:pt x="3" y="104"/>
                  </a:cubicBezTo>
                  <a:cubicBezTo>
                    <a:pt x="0" y="108"/>
                    <a:pt x="0" y="113"/>
                    <a:pt x="3" y="116"/>
                  </a:cubicBezTo>
                  <a:cubicBezTo>
                    <a:pt x="8" y="121"/>
                    <a:pt x="8" y="121"/>
                    <a:pt x="8" y="121"/>
                  </a:cubicBezTo>
                  <a:cubicBezTo>
                    <a:pt x="10" y="123"/>
                    <a:pt x="12" y="124"/>
                    <a:pt x="14" y="124"/>
                  </a:cubicBezTo>
                  <a:cubicBezTo>
                    <a:pt x="16" y="124"/>
                    <a:pt x="19" y="123"/>
                    <a:pt x="20" y="121"/>
                  </a:cubicBezTo>
                  <a:cubicBezTo>
                    <a:pt x="61" y="80"/>
                    <a:pt x="61" y="80"/>
                    <a:pt x="61" y="80"/>
                  </a:cubicBezTo>
                  <a:cubicBezTo>
                    <a:pt x="68" y="85"/>
                    <a:pt x="77" y="88"/>
                    <a:pt x="86" y="88"/>
                  </a:cubicBezTo>
                  <a:cubicBezTo>
                    <a:pt x="110" y="88"/>
                    <a:pt x="130" y="68"/>
                    <a:pt x="130" y="44"/>
                  </a:cubicBezTo>
                  <a:cubicBezTo>
                    <a:pt x="130" y="19"/>
                    <a:pt x="110" y="0"/>
                    <a:pt x="86" y="0"/>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Freeform 13">
              <a:extLst>
                <a:ext uri="{FF2B5EF4-FFF2-40B4-BE49-F238E27FC236}">
                  <a16:creationId xmlns:a16="http://schemas.microsoft.com/office/drawing/2014/main" id="{58E1F25B-BB26-441F-B7B1-D467791E0F97}"/>
                </a:ext>
              </a:extLst>
            </p:cNvPr>
            <p:cNvSpPr>
              <a:spLocks/>
            </p:cNvSpPr>
            <p:nvPr/>
          </p:nvSpPr>
          <p:spPr bwMode="auto">
            <a:xfrm>
              <a:off x="5272399" y="5561764"/>
              <a:ext cx="53766" cy="59469"/>
            </a:xfrm>
            <a:custGeom>
              <a:avLst/>
              <a:gdLst>
                <a:gd name="T0" fmla="*/ 1 w 28"/>
                <a:gd name="T1" fmla="*/ 0 h 31"/>
                <a:gd name="T2" fmla="*/ 0 w 28"/>
                <a:gd name="T3" fmla="*/ 8 h 31"/>
                <a:gd name="T4" fmla="*/ 21 w 28"/>
                <a:gd name="T5" fmla="*/ 31 h 31"/>
                <a:gd name="T6" fmla="*/ 21 w 28"/>
                <a:gd name="T7" fmla="*/ 31 h 31"/>
                <a:gd name="T8" fmla="*/ 28 w 28"/>
                <a:gd name="T9" fmla="*/ 21 h 31"/>
                <a:gd name="T10" fmla="*/ 9 w 28"/>
                <a:gd name="T11" fmla="*/ 1 h 31"/>
                <a:gd name="T12" fmla="*/ 1 w 28"/>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1" y="0"/>
                  </a:moveTo>
                  <a:cubicBezTo>
                    <a:pt x="0" y="8"/>
                    <a:pt x="0" y="8"/>
                    <a:pt x="0" y="8"/>
                  </a:cubicBezTo>
                  <a:cubicBezTo>
                    <a:pt x="21" y="31"/>
                    <a:pt x="21" y="31"/>
                    <a:pt x="21" y="31"/>
                  </a:cubicBezTo>
                  <a:cubicBezTo>
                    <a:pt x="21" y="31"/>
                    <a:pt x="21" y="31"/>
                    <a:pt x="21" y="31"/>
                  </a:cubicBezTo>
                  <a:cubicBezTo>
                    <a:pt x="21" y="26"/>
                    <a:pt x="24" y="23"/>
                    <a:pt x="28" y="21"/>
                  </a:cubicBezTo>
                  <a:cubicBezTo>
                    <a:pt x="9" y="1"/>
                    <a:pt x="9" y="1"/>
                    <a:pt x="9" y="1"/>
                  </a:cubicBezTo>
                  <a:cubicBezTo>
                    <a:pt x="1" y="0"/>
                    <a:pt x="1" y="0"/>
                    <a:pt x="1"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Freeform 14">
              <a:extLst>
                <a:ext uri="{FF2B5EF4-FFF2-40B4-BE49-F238E27FC236}">
                  <a16:creationId xmlns:a16="http://schemas.microsoft.com/office/drawing/2014/main" id="{99860CA2-6938-451E-89AC-D165C4328EEF}"/>
                </a:ext>
              </a:extLst>
            </p:cNvPr>
            <p:cNvSpPr>
              <a:spLocks/>
            </p:cNvSpPr>
            <p:nvPr/>
          </p:nvSpPr>
          <p:spPr bwMode="auto">
            <a:xfrm>
              <a:off x="5347346" y="5586203"/>
              <a:ext cx="70874" cy="40732"/>
            </a:xfrm>
            <a:custGeom>
              <a:avLst/>
              <a:gdLst>
                <a:gd name="T0" fmla="*/ 30 w 37"/>
                <a:gd name="T1" fmla="*/ 0 h 21"/>
                <a:gd name="T2" fmla="*/ 0 w 37"/>
                <a:gd name="T3" fmla="*/ 10 h 21"/>
                <a:gd name="T4" fmla="*/ 3 w 37"/>
                <a:gd name="T5" fmla="*/ 18 h 21"/>
                <a:gd name="T6" fmla="*/ 3 w 37"/>
                <a:gd name="T7" fmla="*/ 21 h 21"/>
                <a:gd name="T8" fmla="*/ 34 w 37"/>
                <a:gd name="T9" fmla="*/ 10 h 21"/>
                <a:gd name="T10" fmla="*/ 37 w 37"/>
                <a:gd name="T11" fmla="*/ 3 h 21"/>
                <a:gd name="T12" fmla="*/ 30 w 3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37" h="21">
                  <a:moveTo>
                    <a:pt x="30" y="0"/>
                  </a:moveTo>
                  <a:cubicBezTo>
                    <a:pt x="0" y="10"/>
                    <a:pt x="0" y="10"/>
                    <a:pt x="0" y="10"/>
                  </a:cubicBezTo>
                  <a:cubicBezTo>
                    <a:pt x="2" y="12"/>
                    <a:pt x="3" y="15"/>
                    <a:pt x="3" y="18"/>
                  </a:cubicBezTo>
                  <a:cubicBezTo>
                    <a:pt x="3" y="19"/>
                    <a:pt x="3" y="20"/>
                    <a:pt x="3" y="21"/>
                  </a:cubicBezTo>
                  <a:cubicBezTo>
                    <a:pt x="34" y="10"/>
                    <a:pt x="34" y="10"/>
                    <a:pt x="34" y="10"/>
                  </a:cubicBezTo>
                  <a:cubicBezTo>
                    <a:pt x="37" y="3"/>
                    <a:pt x="37" y="3"/>
                    <a:pt x="37" y="3"/>
                  </a:cubicBezTo>
                  <a:cubicBezTo>
                    <a:pt x="30" y="0"/>
                    <a:pt x="30" y="0"/>
                    <a:pt x="30"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Freeform 15">
              <a:extLst>
                <a:ext uri="{FF2B5EF4-FFF2-40B4-BE49-F238E27FC236}">
                  <a16:creationId xmlns:a16="http://schemas.microsoft.com/office/drawing/2014/main" id="{4DD9A4BE-8B8C-4FE3-A21F-0506CAF04398}"/>
                </a:ext>
              </a:extLst>
            </p:cNvPr>
            <p:cNvSpPr>
              <a:spLocks noEditPoints="1"/>
            </p:cNvSpPr>
            <p:nvPr/>
          </p:nvSpPr>
          <p:spPr bwMode="auto">
            <a:xfrm>
              <a:off x="5189307" y="5486818"/>
              <a:ext cx="286753" cy="267202"/>
            </a:xfrm>
            <a:custGeom>
              <a:avLst/>
              <a:gdLst>
                <a:gd name="T0" fmla="*/ 70 w 149"/>
                <a:gd name="T1" fmla="*/ 15 h 139"/>
                <a:gd name="T2" fmla="*/ 70 w 149"/>
                <a:gd name="T3" fmla="*/ 6 h 139"/>
                <a:gd name="T4" fmla="*/ 75 w 149"/>
                <a:gd name="T5" fmla="*/ 2 h 139"/>
                <a:gd name="T6" fmla="*/ 79 w 149"/>
                <a:gd name="T7" fmla="*/ 6 h 139"/>
                <a:gd name="T8" fmla="*/ 79 w 149"/>
                <a:gd name="T9" fmla="*/ 15 h 139"/>
                <a:gd name="T10" fmla="*/ 133 w 149"/>
                <a:gd name="T11" fmla="*/ 66 h 139"/>
                <a:gd name="T12" fmla="*/ 142 w 149"/>
                <a:gd name="T13" fmla="*/ 66 h 139"/>
                <a:gd name="T14" fmla="*/ 147 w 149"/>
                <a:gd name="T15" fmla="*/ 70 h 139"/>
                <a:gd name="T16" fmla="*/ 142 w 149"/>
                <a:gd name="T17" fmla="*/ 74 h 139"/>
                <a:gd name="T18" fmla="*/ 133 w 149"/>
                <a:gd name="T19" fmla="*/ 74 h 139"/>
                <a:gd name="T20" fmla="*/ 79 w 149"/>
                <a:gd name="T21" fmla="*/ 124 h 139"/>
                <a:gd name="T22" fmla="*/ 79 w 149"/>
                <a:gd name="T23" fmla="*/ 133 h 139"/>
                <a:gd name="T24" fmla="*/ 75 w 149"/>
                <a:gd name="T25" fmla="*/ 137 h 139"/>
                <a:gd name="T26" fmla="*/ 70 w 149"/>
                <a:gd name="T27" fmla="*/ 133 h 139"/>
                <a:gd name="T28" fmla="*/ 70 w 149"/>
                <a:gd name="T29" fmla="*/ 124 h 139"/>
                <a:gd name="T30" fmla="*/ 16 w 149"/>
                <a:gd name="T31" fmla="*/ 74 h 139"/>
                <a:gd name="T32" fmla="*/ 7 w 149"/>
                <a:gd name="T33" fmla="*/ 74 h 139"/>
                <a:gd name="T34" fmla="*/ 2 w 149"/>
                <a:gd name="T35" fmla="*/ 70 h 139"/>
                <a:gd name="T36" fmla="*/ 7 w 149"/>
                <a:gd name="T37" fmla="*/ 66 h 139"/>
                <a:gd name="T38" fmla="*/ 16 w 149"/>
                <a:gd name="T39" fmla="*/ 66 h 139"/>
                <a:gd name="T40" fmla="*/ 70 w 149"/>
                <a:gd name="T41" fmla="*/ 15 h 139"/>
                <a:gd name="T42" fmla="*/ 75 w 149"/>
                <a:gd name="T43" fmla="*/ 0 h 139"/>
                <a:gd name="T44" fmla="*/ 0 w 149"/>
                <a:gd name="T45" fmla="*/ 70 h 139"/>
                <a:gd name="T46" fmla="*/ 75 w 149"/>
                <a:gd name="T47" fmla="*/ 139 h 139"/>
                <a:gd name="T48" fmla="*/ 149 w 149"/>
                <a:gd name="T49" fmla="*/ 70 h 139"/>
                <a:gd name="T50" fmla="*/ 75 w 149"/>
                <a:gd name="T5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9" h="139">
                  <a:moveTo>
                    <a:pt x="70" y="15"/>
                  </a:moveTo>
                  <a:cubicBezTo>
                    <a:pt x="70" y="6"/>
                    <a:pt x="70" y="6"/>
                    <a:pt x="70" y="6"/>
                  </a:cubicBezTo>
                  <a:cubicBezTo>
                    <a:pt x="70" y="4"/>
                    <a:pt x="72" y="2"/>
                    <a:pt x="75" y="2"/>
                  </a:cubicBezTo>
                  <a:cubicBezTo>
                    <a:pt x="77" y="2"/>
                    <a:pt x="79" y="4"/>
                    <a:pt x="79" y="6"/>
                  </a:cubicBezTo>
                  <a:cubicBezTo>
                    <a:pt x="79" y="15"/>
                    <a:pt x="79" y="15"/>
                    <a:pt x="79" y="15"/>
                  </a:cubicBezTo>
                  <a:cubicBezTo>
                    <a:pt x="108" y="17"/>
                    <a:pt x="131" y="39"/>
                    <a:pt x="133" y="66"/>
                  </a:cubicBezTo>
                  <a:cubicBezTo>
                    <a:pt x="142" y="66"/>
                    <a:pt x="142" y="66"/>
                    <a:pt x="142" y="66"/>
                  </a:cubicBezTo>
                  <a:cubicBezTo>
                    <a:pt x="145" y="66"/>
                    <a:pt x="147" y="67"/>
                    <a:pt x="147" y="70"/>
                  </a:cubicBezTo>
                  <a:cubicBezTo>
                    <a:pt x="147" y="72"/>
                    <a:pt x="145" y="74"/>
                    <a:pt x="142" y="74"/>
                  </a:cubicBezTo>
                  <a:cubicBezTo>
                    <a:pt x="133" y="74"/>
                    <a:pt x="133" y="74"/>
                    <a:pt x="133" y="74"/>
                  </a:cubicBezTo>
                  <a:cubicBezTo>
                    <a:pt x="131" y="101"/>
                    <a:pt x="108" y="122"/>
                    <a:pt x="79" y="124"/>
                  </a:cubicBezTo>
                  <a:cubicBezTo>
                    <a:pt x="79" y="133"/>
                    <a:pt x="79" y="133"/>
                    <a:pt x="79" y="133"/>
                  </a:cubicBezTo>
                  <a:cubicBezTo>
                    <a:pt x="79" y="135"/>
                    <a:pt x="77" y="137"/>
                    <a:pt x="75" y="137"/>
                  </a:cubicBezTo>
                  <a:cubicBezTo>
                    <a:pt x="72" y="137"/>
                    <a:pt x="70" y="135"/>
                    <a:pt x="70" y="133"/>
                  </a:cubicBezTo>
                  <a:cubicBezTo>
                    <a:pt x="70" y="124"/>
                    <a:pt x="70" y="124"/>
                    <a:pt x="70" y="124"/>
                  </a:cubicBezTo>
                  <a:cubicBezTo>
                    <a:pt x="41" y="122"/>
                    <a:pt x="18" y="101"/>
                    <a:pt x="16" y="74"/>
                  </a:cubicBezTo>
                  <a:cubicBezTo>
                    <a:pt x="7" y="74"/>
                    <a:pt x="7" y="74"/>
                    <a:pt x="7" y="74"/>
                  </a:cubicBezTo>
                  <a:cubicBezTo>
                    <a:pt x="4" y="74"/>
                    <a:pt x="2" y="72"/>
                    <a:pt x="2" y="70"/>
                  </a:cubicBezTo>
                  <a:cubicBezTo>
                    <a:pt x="2" y="67"/>
                    <a:pt x="4" y="66"/>
                    <a:pt x="7" y="66"/>
                  </a:cubicBezTo>
                  <a:cubicBezTo>
                    <a:pt x="16" y="66"/>
                    <a:pt x="16" y="66"/>
                    <a:pt x="16" y="66"/>
                  </a:cubicBezTo>
                  <a:cubicBezTo>
                    <a:pt x="18" y="39"/>
                    <a:pt x="41" y="17"/>
                    <a:pt x="70" y="15"/>
                  </a:cubicBezTo>
                  <a:moveTo>
                    <a:pt x="75" y="0"/>
                  </a:moveTo>
                  <a:cubicBezTo>
                    <a:pt x="34" y="0"/>
                    <a:pt x="0" y="31"/>
                    <a:pt x="0" y="70"/>
                  </a:cubicBezTo>
                  <a:cubicBezTo>
                    <a:pt x="0" y="108"/>
                    <a:pt x="34" y="139"/>
                    <a:pt x="75" y="139"/>
                  </a:cubicBezTo>
                  <a:cubicBezTo>
                    <a:pt x="116" y="139"/>
                    <a:pt x="149" y="108"/>
                    <a:pt x="149" y="70"/>
                  </a:cubicBezTo>
                  <a:cubicBezTo>
                    <a:pt x="149" y="31"/>
                    <a:pt x="116" y="0"/>
                    <a:pt x="7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Freeform 16">
              <a:extLst>
                <a:ext uri="{FF2B5EF4-FFF2-40B4-BE49-F238E27FC236}">
                  <a16:creationId xmlns:a16="http://schemas.microsoft.com/office/drawing/2014/main" id="{53CBF58B-E63F-48AB-8939-63C6356EACA2}"/>
                </a:ext>
              </a:extLst>
            </p:cNvPr>
            <p:cNvSpPr>
              <a:spLocks/>
            </p:cNvSpPr>
            <p:nvPr/>
          </p:nvSpPr>
          <p:spPr bwMode="auto">
            <a:xfrm>
              <a:off x="5312317" y="5601681"/>
              <a:ext cx="40732" cy="39102"/>
            </a:xfrm>
            <a:custGeom>
              <a:avLst/>
              <a:gdLst>
                <a:gd name="T0" fmla="*/ 11 w 21"/>
                <a:gd name="T1" fmla="*/ 0 h 20"/>
                <a:gd name="T2" fmla="*/ 7 w 21"/>
                <a:gd name="T3" fmla="*/ 0 h 20"/>
                <a:gd name="T4" fmla="*/ 0 w 21"/>
                <a:gd name="T5" fmla="*/ 10 h 20"/>
                <a:gd name="T6" fmla="*/ 0 w 21"/>
                <a:gd name="T7" fmla="*/ 10 h 20"/>
                <a:gd name="T8" fmla="*/ 11 w 21"/>
                <a:gd name="T9" fmla="*/ 20 h 20"/>
                <a:gd name="T10" fmla="*/ 21 w 21"/>
                <a:gd name="T11" fmla="*/ 13 h 20"/>
                <a:gd name="T12" fmla="*/ 21 w 21"/>
                <a:gd name="T13" fmla="*/ 10 h 20"/>
                <a:gd name="T14" fmla="*/ 18 w 21"/>
                <a:gd name="T15" fmla="*/ 2 h 20"/>
                <a:gd name="T16" fmla="*/ 11 w 21"/>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0">
                  <a:moveTo>
                    <a:pt x="11" y="0"/>
                  </a:moveTo>
                  <a:cubicBezTo>
                    <a:pt x="9" y="0"/>
                    <a:pt x="8" y="0"/>
                    <a:pt x="7" y="0"/>
                  </a:cubicBezTo>
                  <a:cubicBezTo>
                    <a:pt x="3" y="2"/>
                    <a:pt x="0" y="5"/>
                    <a:pt x="0" y="10"/>
                  </a:cubicBezTo>
                  <a:cubicBezTo>
                    <a:pt x="0" y="10"/>
                    <a:pt x="0" y="10"/>
                    <a:pt x="0" y="10"/>
                  </a:cubicBezTo>
                  <a:cubicBezTo>
                    <a:pt x="0" y="15"/>
                    <a:pt x="5" y="20"/>
                    <a:pt x="11" y="20"/>
                  </a:cubicBezTo>
                  <a:cubicBezTo>
                    <a:pt x="15" y="20"/>
                    <a:pt x="19" y="17"/>
                    <a:pt x="21" y="13"/>
                  </a:cubicBezTo>
                  <a:cubicBezTo>
                    <a:pt x="21" y="12"/>
                    <a:pt x="21" y="11"/>
                    <a:pt x="21" y="10"/>
                  </a:cubicBezTo>
                  <a:cubicBezTo>
                    <a:pt x="21" y="7"/>
                    <a:pt x="20" y="4"/>
                    <a:pt x="18" y="2"/>
                  </a:cubicBezTo>
                  <a:cubicBezTo>
                    <a:pt x="16" y="1"/>
                    <a:pt x="13" y="0"/>
                    <a:pt x="11"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Freeform 17">
              <a:extLst>
                <a:ext uri="{FF2B5EF4-FFF2-40B4-BE49-F238E27FC236}">
                  <a16:creationId xmlns:a16="http://schemas.microsoft.com/office/drawing/2014/main" id="{F076C871-F880-4E0E-ACC7-8374A54618FC}"/>
                </a:ext>
              </a:extLst>
            </p:cNvPr>
            <p:cNvSpPr>
              <a:spLocks/>
            </p:cNvSpPr>
            <p:nvPr/>
          </p:nvSpPr>
          <p:spPr bwMode="auto">
            <a:xfrm>
              <a:off x="5323721" y="5698623"/>
              <a:ext cx="17922" cy="51322"/>
            </a:xfrm>
            <a:custGeom>
              <a:avLst/>
              <a:gdLst>
                <a:gd name="T0" fmla="*/ 5 w 9"/>
                <a:gd name="T1" fmla="*/ 0 h 27"/>
                <a:gd name="T2" fmla="*/ 0 w 9"/>
                <a:gd name="T3" fmla="*/ 4 h 27"/>
                <a:gd name="T4" fmla="*/ 0 w 9"/>
                <a:gd name="T5" fmla="*/ 14 h 27"/>
                <a:gd name="T6" fmla="*/ 0 w 9"/>
                <a:gd name="T7" fmla="*/ 23 h 27"/>
                <a:gd name="T8" fmla="*/ 5 w 9"/>
                <a:gd name="T9" fmla="*/ 27 h 27"/>
                <a:gd name="T10" fmla="*/ 9 w 9"/>
                <a:gd name="T11" fmla="*/ 23 h 27"/>
                <a:gd name="T12" fmla="*/ 9 w 9"/>
                <a:gd name="T13" fmla="*/ 14 h 27"/>
                <a:gd name="T14" fmla="*/ 9 w 9"/>
                <a:gd name="T15" fmla="*/ 4 h 27"/>
                <a:gd name="T16" fmla="*/ 5 w 9"/>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7">
                  <a:moveTo>
                    <a:pt x="5" y="0"/>
                  </a:moveTo>
                  <a:cubicBezTo>
                    <a:pt x="2" y="0"/>
                    <a:pt x="0" y="1"/>
                    <a:pt x="0" y="4"/>
                  </a:cubicBezTo>
                  <a:cubicBezTo>
                    <a:pt x="0" y="14"/>
                    <a:pt x="0" y="14"/>
                    <a:pt x="0" y="14"/>
                  </a:cubicBezTo>
                  <a:cubicBezTo>
                    <a:pt x="0" y="23"/>
                    <a:pt x="0" y="23"/>
                    <a:pt x="0" y="23"/>
                  </a:cubicBezTo>
                  <a:cubicBezTo>
                    <a:pt x="0" y="25"/>
                    <a:pt x="2" y="27"/>
                    <a:pt x="5" y="27"/>
                  </a:cubicBezTo>
                  <a:cubicBezTo>
                    <a:pt x="7" y="27"/>
                    <a:pt x="9" y="25"/>
                    <a:pt x="9" y="23"/>
                  </a:cubicBezTo>
                  <a:cubicBezTo>
                    <a:pt x="9" y="14"/>
                    <a:pt x="9" y="14"/>
                    <a:pt x="9" y="14"/>
                  </a:cubicBezTo>
                  <a:cubicBezTo>
                    <a:pt x="9" y="4"/>
                    <a:pt x="9" y="4"/>
                    <a:pt x="9" y="4"/>
                  </a:cubicBezTo>
                  <a:cubicBezTo>
                    <a:pt x="9" y="1"/>
                    <a:pt x="7" y="0"/>
                    <a:pt x="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Freeform 18">
              <a:extLst>
                <a:ext uri="{FF2B5EF4-FFF2-40B4-BE49-F238E27FC236}">
                  <a16:creationId xmlns:a16="http://schemas.microsoft.com/office/drawing/2014/main" id="{12D44596-AC4E-4641-A585-8D4FF3FC01BD}"/>
                </a:ext>
              </a:extLst>
            </p:cNvPr>
            <p:cNvSpPr>
              <a:spLocks/>
            </p:cNvSpPr>
            <p:nvPr/>
          </p:nvSpPr>
          <p:spPr bwMode="auto">
            <a:xfrm>
              <a:off x="5323721" y="5490076"/>
              <a:ext cx="17922" cy="53766"/>
            </a:xfrm>
            <a:custGeom>
              <a:avLst/>
              <a:gdLst>
                <a:gd name="T0" fmla="*/ 5 w 9"/>
                <a:gd name="T1" fmla="*/ 0 h 28"/>
                <a:gd name="T2" fmla="*/ 0 w 9"/>
                <a:gd name="T3" fmla="*/ 4 h 28"/>
                <a:gd name="T4" fmla="*/ 0 w 9"/>
                <a:gd name="T5" fmla="*/ 13 h 28"/>
                <a:gd name="T6" fmla="*/ 0 w 9"/>
                <a:gd name="T7" fmla="*/ 24 h 28"/>
                <a:gd name="T8" fmla="*/ 5 w 9"/>
                <a:gd name="T9" fmla="*/ 28 h 28"/>
                <a:gd name="T10" fmla="*/ 9 w 9"/>
                <a:gd name="T11" fmla="*/ 24 h 28"/>
                <a:gd name="T12" fmla="*/ 9 w 9"/>
                <a:gd name="T13" fmla="*/ 13 h 28"/>
                <a:gd name="T14" fmla="*/ 9 w 9"/>
                <a:gd name="T15" fmla="*/ 4 h 28"/>
                <a:gd name="T16" fmla="*/ 5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5" y="0"/>
                  </a:moveTo>
                  <a:cubicBezTo>
                    <a:pt x="2" y="0"/>
                    <a:pt x="0" y="2"/>
                    <a:pt x="0" y="4"/>
                  </a:cubicBezTo>
                  <a:cubicBezTo>
                    <a:pt x="0" y="13"/>
                    <a:pt x="0" y="13"/>
                    <a:pt x="0" y="13"/>
                  </a:cubicBezTo>
                  <a:cubicBezTo>
                    <a:pt x="0" y="24"/>
                    <a:pt x="0" y="24"/>
                    <a:pt x="0" y="24"/>
                  </a:cubicBezTo>
                  <a:cubicBezTo>
                    <a:pt x="0" y="26"/>
                    <a:pt x="2" y="28"/>
                    <a:pt x="5" y="28"/>
                  </a:cubicBezTo>
                  <a:cubicBezTo>
                    <a:pt x="7" y="28"/>
                    <a:pt x="9" y="26"/>
                    <a:pt x="9" y="24"/>
                  </a:cubicBezTo>
                  <a:cubicBezTo>
                    <a:pt x="9" y="13"/>
                    <a:pt x="9" y="13"/>
                    <a:pt x="9" y="13"/>
                  </a:cubicBezTo>
                  <a:cubicBezTo>
                    <a:pt x="9" y="4"/>
                    <a:pt x="9" y="4"/>
                    <a:pt x="9" y="4"/>
                  </a:cubicBezTo>
                  <a:cubicBezTo>
                    <a:pt x="9" y="2"/>
                    <a:pt x="7" y="0"/>
                    <a:pt x="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Freeform 19">
              <a:extLst>
                <a:ext uri="{FF2B5EF4-FFF2-40B4-BE49-F238E27FC236}">
                  <a16:creationId xmlns:a16="http://schemas.microsoft.com/office/drawing/2014/main" id="{3AC89C26-EEA7-4A60-9667-AB7B62616922}"/>
                </a:ext>
              </a:extLst>
            </p:cNvPr>
            <p:cNvSpPr>
              <a:spLocks/>
            </p:cNvSpPr>
            <p:nvPr/>
          </p:nvSpPr>
          <p:spPr bwMode="auto">
            <a:xfrm>
              <a:off x="5414961" y="5613901"/>
              <a:ext cx="57025" cy="15479"/>
            </a:xfrm>
            <a:custGeom>
              <a:avLst/>
              <a:gdLst>
                <a:gd name="T0" fmla="*/ 25 w 30"/>
                <a:gd name="T1" fmla="*/ 0 h 8"/>
                <a:gd name="T2" fmla="*/ 16 w 30"/>
                <a:gd name="T3" fmla="*/ 0 h 8"/>
                <a:gd name="T4" fmla="*/ 5 w 30"/>
                <a:gd name="T5" fmla="*/ 0 h 8"/>
                <a:gd name="T6" fmla="*/ 0 w 30"/>
                <a:gd name="T7" fmla="*/ 4 h 8"/>
                <a:gd name="T8" fmla="*/ 5 w 30"/>
                <a:gd name="T9" fmla="*/ 8 h 8"/>
                <a:gd name="T10" fmla="*/ 16 w 30"/>
                <a:gd name="T11" fmla="*/ 8 h 8"/>
                <a:gd name="T12" fmla="*/ 25 w 30"/>
                <a:gd name="T13" fmla="*/ 8 h 8"/>
                <a:gd name="T14" fmla="*/ 30 w 30"/>
                <a:gd name="T15" fmla="*/ 4 h 8"/>
                <a:gd name="T16" fmla="*/ 25 w 30"/>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8">
                  <a:moveTo>
                    <a:pt x="25" y="0"/>
                  </a:moveTo>
                  <a:cubicBezTo>
                    <a:pt x="16" y="0"/>
                    <a:pt x="16" y="0"/>
                    <a:pt x="16" y="0"/>
                  </a:cubicBezTo>
                  <a:cubicBezTo>
                    <a:pt x="5" y="0"/>
                    <a:pt x="5" y="0"/>
                    <a:pt x="5" y="0"/>
                  </a:cubicBezTo>
                  <a:cubicBezTo>
                    <a:pt x="2" y="0"/>
                    <a:pt x="0" y="1"/>
                    <a:pt x="0" y="4"/>
                  </a:cubicBezTo>
                  <a:cubicBezTo>
                    <a:pt x="0" y="6"/>
                    <a:pt x="2" y="8"/>
                    <a:pt x="5" y="8"/>
                  </a:cubicBezTo>
                  <a:cubicBezTo>
                    <a:pt x="16" y="8"/>
                    <a:pt x="16" y="8"/>
                    <a:pt x="16" y="8"/>
                  </a:cubicBezTo>
                  <a:cubicBezTo>
                    <a:pt x="25" y="8"/>
                    <a:pt x="25" y="8"/>
                    <a:pt x="25" y="8"/>
                  </a:cubicBezTo>
                  <a:cubicBezTo>
                    <a:pt x="28" y="8"/>
                    <a:pt x="30" y="6"/>
                    <a:pt x="30" y="4"/>
                  </a:cubicBezTo>
                  <a:cubicBezTo>
                    <a:pt x="30" y="1"/>
                    <a:pt x="28" y="0"/>
                    <a:pt x="2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Freeform 20">
              <a:extLst>
                <a:ext uri="{FF2B5EF4-FFF2-40B4-BE49-F238E27FC236}">
                  <a16:creationId xmlns:a16="http://schemas.microsoft.com/office/drawing/2014/main" id="{F921C008-871A-4A05-B611-136FA3DE3808}"/>
                </a:ext>
              </a:extLst>
            </p:cNvPr>
            <p:cNvSpPr>
              <a:spLocks/>
            </p:cNvSpPr>
            <p:nvPr/>
          </p:nvSpPr>
          <p:spPr bwMode="auto">
            <a:xfrm>
              <a:off x="5193379" y="5613901"/>
              <a:ext cx="57025" cy="15479"/>
            </a:xfrm>
            <a:custGeom>
              <a:avLst/>
              <a:gdLst>
                <a:gd name="T0" fmla="*/ 25 w 30"/>
                <a:gd name="T1" fmla="*/ 0 h 8"/>
                <a:gd name="T2" fmla="*/ 14 w 30"/>
                <a:gd name="T3" fmla="*/ 0 h 8"/>
                <a:gd name="T4" fmla="*/ 5 w 30"/>
                <a:gd name="T5" fmla="*/ 0 h 8"/>
                <a:gd name="T6" fmla="*/ 0 w 30"/>
                <a:gd name="T7" fmla="*/ 4 h 8"/>
                <a:gd name="T8" fmla="*/ 5 w 30"/>
                <a:gd name="T9" fmla="*/ 8 h 8"/>
                <a:gd name="T10" fmla="*/ 14 w 30"/>
                <a:gd name="T11" fmla="*/ 8 h 8"/>
                <a:gd name="T12" fmla="*/ 25 w 30"/>
                <a:gd name="T13" fmla="*/ 8 h 8"/>
                <a:gd name="T14" fmla="*/ 30 w 30"/>
                <a:gd name="T15" fmla="*/ 4 h 8"/>
                <a:gd name="T16" fmla="*/ 25 w 30"/>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8">
                  <a:moveTo>
                    <a:pt x="25" y="0"/>
                  </a:moveTo>
                  <a:cubicBezTo>
                    <a:pt x="14" y="0"/>
                    <a:pt x="14" y="0"/>
                    <a:pt x="14" y="0"/>
                  </a:cubicBezTo>
                  <a:cubicBezTo>
                    <a:pt x="5" y="0"/>
                    <a:pt x="5" y="0"/>
                    <a:pt x="5" y="0"/>
                  </a:cubicBezTo>
                  <a:cubicBezTo>
                    <a:pt x="2" y="0"/>
                    <a:pt x="0" y="1"/>
                    <a:pt x="0" y="4"/>
                  </a:cubicBezTo>
                  <a:cubicBezTo>
                    <a:pt x="0" y="6"/>
                    <a:pt x="2" y="8"/>
                    <a:pt x="5" y="8"/>
                  </a:cubicBezTo>
                  <a:cubicBezTo>
                    <a:pt x="14" y="8"/>
                    <a:pt x="14" y="8"/>
                    <a:pt x="14" y="8"/>
                  </a:cubicBezTo>
                  <a:cubicBezTo>
                    <a:pt x="25" y="8"/>
                    <a:pt x="25" y="8"/>
                    <a:pt x="25" y="8"/>
                  </a:cubicBezTo>
                  <a:cubicBezTo>
                    <a:pt x="28" y="8"/>
                    <a:pt x="30" y="6"/>
                    <a:pt x="30" y="4"/>
                  </a:cubicBezTo>
                  <a:cubicBezTo>
                    <a:pt x="30" y="1"/>
                    <a:pt x="28" y="0"/>
                    <a:pt x="25" y="0"/>
                  </a:cubicBezTo>
                </a:path>
              </a:pathLst>
            </a:custGeom>
            <a:solidFill>
              <a:srgbClr val="A3A3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Freeform 26">
              <a:extLst>
                <a:ext uri="{FF2B5EF4-FFF2-40B4-BE49-F238E27FC236}">
                  <a16:creationId xmlns:a16="http://schemas.microsoft.com/office/drawing/2014/main" id="{C71784DE-E62B-480F-80A6-7AC3AFF157FA}"/>
                </a:ext>
              </a:extLst>
            </p:cNvPr>
            <p:cNvSpPr>
              <a:spLocks/>
            </p:cNvSpPr>
            <p:nvPr/>
          </p:nvSpPr>
          <p:spPr bwMode="auto">
            <a:xfrm>
              <a:off x="5990911" y="5688847"/>
              <a:ext cx="228913" cy="246836"/>
            </a:xfrm>
            <a:custGeom>
              <a:avLst/>
              <a:gdLst>
                <a:gd name="T0" fmla="*/ 115 w 119"/>
                <a:gd name="T1" fmla="*/ 5 h 128"/>
                <a:gd name="T2" fmla="*/ 117 w 119"/>
                <a:gd name="T3" fmla="*/ 11 h 128"/>
                <a:gd name="T4" fmla="*/ 110 w 119"/>
                <a:gd name="T5" fmla="*/ 64 h 128"/>
                <a:gd name="T6" fmla="*/ 28 w 119"/>
                <a:gd name="T7" fmla="*/ 127 h 128"/>
                <a:gd name="T8" fmla="*/ 11 w 119"/>
                <a:gd name="T9" fmla="*/ 128 h 128"/>
                <a:gd name="T10" fmla="*/ 1 w 119"/>
                <a:gd name="T11" fmla="*/ 118 h 128"/>
                <a:gd name="T12" fmla="*/ 8 w 119"/>
                <a:gd name="T13" fmla="*/ 107 h 128"/>
                <a:gd name="T14" fmla="*/ 14 w 119"/>
                <a:gd name="T15" fmla="*/ 106 h 128"/>
                <a:gd name="T16" fmla="*/ 41 w 119"/>
                <a:gd name="T17" fmla="*/ 102 h 128"/>
                <a:gd name="T18" fmla="*/ 81 w 119"/>
                <a:gd name="T19" fmla="*/ 72 h 128"/>
                <a:gd name="T20" fmla="*/ 94 w 119"/>
                <a:gd name="T21" fmla="*/ 40 h 128"/>
                <a:gd name="T22" fmla="*/ 96 w 119"/>
                <a:gd name="T23" fmla="*/ 20 h 128"/>
                <a:gd name="T24" fmla="*/ 96 w 119"/>
                <a:gd name="T25" fmla="*/ 11 h 128"/>
                <a:gd name="T26" fmla="*/ 102 w 119"/>
                <a:gd name="T27" fmla="*/ 2 h 128"/>
                <a:gd name="T28" fmla="*/ 115 w 119"/>
                <a:gd name="T29" fmla="*/ 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128">
                  <a:moveTo>
                    <a:pt x="115" y="5"/>
                  </a:moveTo>
                  <a:cubicBezTo>
                    <a:pt x="116" y="6"/>
                    <a:pt x="117" y="8"/>
                    <a:pt x="117" y="11"/>
                  </a:cubicBezTo>
                  <a:cubicBezTo>
                    <a:pt x="119" y="30"/>
                    <a:pt x="117" y="48"/>
                    <a:pt x="110" y="64"/>
                  </a:cubicBezTo>
                  <a:cubicBezTo>
                    <a:pt x="94" y="100"/>
                    <a:pt x="66" y="121"/>
                    <a:pt x="28" y="127"/>
                  </a:cubicBezTo>
                  <a:cubicBezTo>
                    <a:pt x="22" y="128"/>
                    <a:pt x="16" y="128"/>
                    <a:pt x="11" y="128"/>
                  </a:cubicBezTo>
                  <a:cubicBezTo>
                    <a:pt x="5" y="128"/>
                    <a:pt x="1" y="124"/>
                    <a:pt x="1" y="118"/>
                  </a:cubicBezTo>
                  <a:cubicBezTo>
                    <a:pt x="0" y="113"/>
                    <a:pt x="3" y="108"/>
                    <a:pt x="8" y="107"/>
                  </a:cubicBezTo>
                  <a:cubicBezTo>
                    <a:pt x="10" y="106"/>
                    <a:pt x="12" y="106"/>
                    <a:pt x="14" y="106"/>
                  </a:cubicBezTo>
                  <a:cubicBezTo>
                    <a:pt x="23" y="106"/>
                    <a:pt x="32" y="105"/>
                    <a:pt x="41" y="102"/>
                  </a:cubicBezTo>
                  <a:cubicBezTo>
                    <a:pt x="57" y="96"/>
                    <a:pt x="71" y="86"/>
                    <a:pt x="81" y="72"/>
                  </a:cubicBezTo>
                  <a:cubicBezTo>
                    <a:pt x="87" y="62"/>
                    <a:pt x="92" y="52"/>
                    <a:pt x="94" y="40"/>
                  </a:cubicBezTo>
                  <a:cubicBezTo>
                    <a:pt x="96" y="34"/>
                    <a:pt x="96" y="27"/>
                    <a:pt x="96" y="20"/>
                  </a:cubicBezTo>
                  <a:cubicBezTo>
                    <a:pt x="96" y="17"/>
                    <a:pt x="95" y="14"/>
                    <a:pt x="96" y="11"/>
                  </a:cubicBezTo>
                  <a:cubicBezTo>
                    <a:pt x="96" y="7"/>
                    <a:pt x="98" y="4"/>
                    <a:pt x="102" y="2"/>
                  </a:cubicBezTo>
                  <a:cubicBezTo>
                    <a:pt x="106" y="0"/>
                    <a:pt x="111" y="1"/>
                    <a:pt x="11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Freeform 27">
              <a:extLst>
                <a:ext uri="{FF2B5EF4-FFF2-40B4-BE49-F238E27FC236}">
                  <a16:creationId xmlns:a16="http://schemas.microsoft.com/office/drawing/2014/main" id="{406D3D3F-8056-43C0-8551-BD28A9A7C22F}"/>
                </a:ext>
              </a:extLst>
            </p:cNvPr>
            <p:cNvSpPr>
              <a:spLocks/>
            </p:cNvSpPr>
            <p:nvPr/>
          </p:nvSpPr>
          <p:spPr bwMode="auto">
            <a:xfrm>
              <a:off x="5985208" y="5692921"/>
              <a:ext cx="153967" cy="167001"/>
            </a:xfrm>
            <a:custGeom>
              <a:avLst/>
              <a:gdLst>
                <a:gd name="T0" fmla="*/ 62 w 80"/>
                <a:gd name="T1" fmla="*/ 68 h 87"/>
                <a:gd name="T2" fmla="*/ 18 w 80"/>
                <a:gd name="T3" fmla="*/ 86 h 87"/>
                <a:gd name="T4" fmla="*/ 7 w 80"/>
                <a:gd name="T5" fmla="*/ 85 h 87"/>
                <a:gd name="T6" fmla="*/ 1 w 80"/>
                <a:gd name="T7" fmla="*/ 73 h 87"/>
                <a:gd name="T8" fmla="*/ 11 w 80"/>
                <a:gd name="T9" fmla="*/ 63 h 87"/>
                <a:gd name="T10" fmla="*/ 20 w 80"/>
                <a:gd name="T11" fmla="*/ 62 h 87"/>
                <a:gd name="T12" fmla="*/ 56 w 80"/>
                <a:gd name="T13" fmla="*/ 22 h 87"/>
                <a:gd name="T14" fmla="*/ 56 w 80"/>
                <a:gd name="T15" fmla="*/ 12 h 87"/>
                <a:gd name="T16" fmla="*/ 67 w 80"/>
                <a:gd name="T17" fmla="*/ 1 h 87"/>
                <a:gd name="T18" fmla="*/ 79 w 80"/>
                <a:gd name="T19" fmla="*/ 10 h 87"/>
                <a:gd name="T20" fmla="*/ 80 w 80"/>
                <a:gd name="T21" fmla="*/ 22 h 87"/>
                <a:gd name="T22" fmla="*/ 72 w 80"/>
                <a:gd name="T23" fmla="*/ 55 h 87"/>
                <a:gd name="T24" fmla="*/ 62 w 80"/>
                <a:gd name="T25"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87">
                  <a:moveTo>
                    <a:pt x="62" y="68"/>
                  </a:moveTo>
                  <a:cubicBezTo>
                    <a:pt x="50" y="80"/>
                    <a:pt x="35" y="86"/>
                    <a:pt x="18" y="86"/>
                  </a:cubicBezTo>
                  <a:cubicBezTo>
                    <a:pt x="14" y="87"/>
                    <a:pt x="11" y="87"/>
                    <a:pt x="7" y="85"/>
                  </a:cubicBezTo>
                  <a:cubicBezTo>
                    <a:pt x="3" y="83"/>
                    <a:pt x="0" y="78"/>
                    <a:pt x="1" y="73"/>
                  </a:cubicBezTo>
                  <a:cubicBezTo>
                    <a:pt x="2" y="68"/>
                    <a:pt x="6" y="63"/>
                    <a:pt x="11" y="63"/>
                  </a:cubicBezTo>
                  <a:cubicBezTo>
                    <a:pt x="14" y="63"/>
                    <a:pt x="17" y="63"/>
                    <a:pt x="20" y="62"/>
                  </a:cubicBezTo>
                  <a:cubicBezTo>
                    <a:pt x="41" y="61"/>
                    <a:pt x="56" y="44"/>
                    <a:pt x="56" y="22"/>
                  </a:cubicBezTo>
                  <a:cubicBezTo>
                    <a:pt x="56" y="19"/>
                    <a:pt x="56" y="15"/>
                    <a:pt x="56" y="12"/>
                  </a:cubicBezTo>
                  <a:cubicBezTo>
                    <a:pt x="56" y="6"/>
                    <a:pt x="61" y="1"/>
                    <a:pt x="67" y="1"/>
                  </a:cubicBezTo>
                  <a:cubicBezTo>
                    <a:pt x="72" y="0"/>
                    <a:pt x="78" y="4"/>
                    <a:pt x="79" y="10"/>
                  </a:cubicBezTo>
                  <a:cubicBezTo>
                    <a:pt x="80" y="14"/>
                    <a:pt x="80" y="18"/>
                    <a:pt x="80" y="22"/>
                  </a:cubicBezTo>
                  <a:cubicBezTo>
                    <a:pt x="80" y="33"/>
                    <a:pt x="78" y="45"/>
                    <a:pt x="72" y="55"/>
                  </a:cubicBezTo>
                  <a:cubicBezTo>
                    <a:pt x="69" y="59"/>
                    <a:pt x="66" y="64"/>
                    <a:pt x="62"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Freeform 28">
              <a:extLst>
                <a:ext uri="{FF2B5EF4-FFF2-40B4-BE49-F238E27FC236}">
                  <a16:creationId xmlns:a16="http://schemas.microsoft.com/office/drawing/2014/main" id="{A0050B63-67EB-4A37-97F0-A5E27D2A6303}"/>
                </a:ext>
              </a:extLst>
            </p:cNvPr>
            <p:cNvSpPr>
              <a:spLocks/>
            </p:cNvSpPr>
            <p:nvPr/>
          </p:nvSpPr>
          <p:spPr bwMode="auto">
            <a:xfrm>
              <a:off x="5977062" y="5692921"/>
              <a:ext cx="80650" cy="82279"/>
            </a:xfrm>
            <a:custGeom>
              <a:avLst/>
              <a:gdLst>
                <a:gd name="T0" fmla="*/ 34 w 42"/>
                <a:gd name="T1" fmla="*/ 7 h 43"/>
                <a:gd name="T2" fmla="*/ 35 w 42"/>
                <a:gd name="T3" fmla="*/ 34 h 43"/>
                <a:gd name="T4" fmla="*/ 8 w 42"/>
                <a:gd name="T5" fmla="*/ 35 h 43"/>
                <a:gd name="T6" fmla="*/ 7 w 42"/>
                <a:gd name="T7" fmla="*/ 8 h 43"/>
                <a:gd name="T8" fmla="*/ 34 w 42"/>
                <a:gd name="T9" fmla="*/ 7 h 43"/>
              </a:gdLst>
              <a:ahLst/>
              <a:cxnLst>
                <a:cxn ang="0">
                  <a:pos x="T0" y="T1"/>
                </a:cxn>
                <a:cxn ang="0">
                  <a:pos x="T2" y="T3"/>
                </a:cxn>
                <a:cxn ang="0">
                  <a:pos x="T4" y="T5"/>
                </a:cxn>
                <a:cxn ang="0">
                  <a:pos x="T6" y="T7"/>
                </a:cxn>
                <a:cxn ang="0">
                  <a:pos x="T8" y="T9"/>
                </a:cxn>
              </a:cxnLst>
              <a:rect l="0" t="0" r="r" b="b"/>
              <a:pathLst>
                <a:path w="42" h="43">
                  <a:moveTo>
                    <a:pt x="34" y="7"/>
                  </a:moveTo>
                  <a:cubicBezTo>
                    <a:pt x="42" y="15"/>
                    <a:pt x="42" y="27"/>
                    <a:pt x="35" y="34"/>
                  </a:cubicBezTo>
                  <a:cubicBezTo>
                    <a:pt x="28" y="42"/>
                    <a:pt x="16" y="43"/>
                    <a:pt x="8" y="35"/>
                  </a:cubicBezTo>
                  <a:cubicBezTo>
                    <a:pt x="0" y="28"/>
                    <a:pt x="0" y="16"/>
                    <a:pt x="7" y="8"/>
                  </a:cubicBezTo>
                  <a:cubicBezTo>
                    <a:pt x="14" y="1"/>
                    <a:pt x="26" y="0"/>
                    <a:pt x="34"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Freeform 35">
              <a:extLst>
                <a:ext uri="{FF2B5EF4-FFF2-40B4-BE49-F238E27FC236}">
                  <a16:creationId xmlns:a16="http://schemas.microsoft.com/office/drawing/2014/main" id="{A28C1226-9040-411E-9319-948AB4DD5043}"/>
                </a:ext>
              </a:extLst>
            </p:cNvPr>
            <p:cNvSpPr>
              <a:spLocks noEditPoints="1"/>
            </p:cNvSpPr>
            <p:nvPr/>
          </p:nvSpPr>
          <p:spPr bwMode="auto">
            <a:xfrm>
              <a:off x="6932633" y="2390376"/>
              <a:ext cx="1191002" cy="1192631"/>
            </a:xfrm>
            <a:custGeom>
              <a:avLst/>
              <a:gdLst>
                <a:gd name="T0" fmla="*/ 207 w 618"/>
                <a:gd name="T1" fmla="*/ 17 h 619"/>
                <a:gd name="T2" fmla="*/ 187 w 618"/>
                <a:gd name="T3" fmla="*/ 58 h 619"/>
                <a:gd name="T4" fmla="*/ 140 w 618"/>
                <a:gd name="T5" fmla="*/ 72 h 619"/>
                <a:gd name="T6" fmla="*/ 105 w 618"/>
                <a:gd name="T7" fmla="*/ 77 h 619"/>
                <a:gd name="T8" fmla="*/ 60 w 618"/>
                <a:gd name="T9" fmla="*/ 126 h 619"/>
                <a:gd name="T10" fmla="*/ 67 w 618"/>
                <a:gd name="T11" fmla="*/ 170 h 619"/>
                <a:gd name="T12" fmla="*/ 13 w 618"/>
                <a:gd name="T13" fmla="*/ 220 h 619"/>
                <a:gd name="T14" fmla="*/ 30 w 618"/>
                <a:gd name="T15" fmla="*/ 291 h 619"/>
                <a:gd name="T16" fmla="*/ 0 w 618"/>
                <a:gd name="T17" fmla="*/ 324 h 619"/>
                <a:gd name="T18" fmla="*/ 10 w 618"/>
                <a:gd name="T19" fmla="*/ 390 h 619"/>
                <a:gd name="T20" fmla="*/ 49 w 618"/>
                <a:gd name="T21" fmla="*/ 413 h 619"/>
                <a:gd name="T22" fmla="*/ 55 w 618"/>
                <a:gd name="T23" fmla="*/ 485 h 619"/>
                <a:gd name="T24" fmla="*/ 121 w 618"/>
                <a:gd name="T25" fmla="*/ 516 h 619"/>
                <a:gd name="T26" fmla="*/ 128 w 618"/>
                <a:gd name="T27" fmla="*/ 561 h 619"/>
                <a:gd name="T28" fmla="*/ 186 w 618"/>
                <a:gd name="T29" fmla="*/ 594 h 619"/>
                <a:gd name="T30" fmla="*/ 228 w 618"/>
                <a:gd name="T31" fmla="*/ 577 h 619"/>
                <a:gd name="T32" fmla="*/ 288 w 618"/>
                <a:gd name="T33" fmla="*/ 618 h 619"/>
                <a:gd name="T34" fmla="*/ 307 w 618"/>
                <a:gd name="T35" fmla="*/ 602 h 619"/>
                <a:gd name="T36" fmla="*/ 368 w 618"/>
                <a:gd name="T37" fmla="*/ 614 h 619"/>
                <a:gd name="T38" fmla="*/ 393 w 618"/>
                <a:gd name="T39" fmla="*/ 577 h 619"/>
                <a:gd name="T40" fmla="*/ 455 w 618"/>
                <a:gd name="T41" fmla="*/ 583 h 619"/>
                <a:gd name="T42" fmla="*/ 468 w 618"/>
                <a:gd name="T43" fmla="*/ 540 h 619"/>
                <a:gd name="T44" fmla="*/ 538 w 618"/>
                <a:gd name="T45" fmla="*/ 519 h 619"/>
                <a:gd name="T46" fmla="*/ 553 w 618"/>
                <a:gd name="T47" fmla="*/ 448 h 619"/>
                <a:gd name="T48" fmla="*/ 595 w 618"/>
                <a:gd name="T49" fmla="*/ 430 h 619"/>
                <a:gd name="T50" fmla="*/ 576 w 618"/>
                <a:gd name="T51" fmla="*/ 395 h 619"/>
                <a:gd name="T52" fmla="*/ 616 w 618"/>
                <a:gd name="T53" fmla="*/ 354 h 619"/>
                <a:gd name="T54" fmla="*/ 589 w 618"/>
                <a:gd name="T55" fmla="*/ 286 h 619"/>
                <a:gd name="T56" fmla="*/ 614 w 618"/>
                <a:gd name="T57" fmla="*/ 249 h 619"/>
                <a:gd name="T58" fmla="*/ 570 w 618"/>
                <a:gd name="T59" fmla="*/ 205 h 619"/>
                <a:gd name="T60" fmla="*/ 582 w 618"/>
                <a:gd name="T61" fmla="*/ 162 h 619"/>
                <a:gd name="T62" fmla="*/ 544 w 618"/>
                <a:gd name="T63" fmla="*/ 107 h 619"/>
                <a:gd name="T64" fmla="*/ 499 w 618"/>
                <a:gd name="T65" fmla="*/ 103 h 619"/>
                <a:gd name="T66" fmla="*/ 466 w 618"/>
                <a:gd name="T67" fmla="*/ 77 h 619"/>
                <a:gd name="T68" fmla="*/ 452 w 618"/>
                <a:gd name="T69" fmla="*/ 34 h 619"/>
                <a:gd name="T70" fmla="*/ 390 w 618"/>
                <a:gd name="T71" fmla="*/ 10 h 619"/>
                <a:gd name="T72" fmla="*/ 350 w 618"/>
                <a:gd name="T73" fmla="*/ 32 h 619"/>
                <a:gd name="T74" fmla="*/ 285 w 618"/>
                <a:gd name="T75" fmla="*/ 1 h 619"/>
                <a:gd name="T76" fmla="*/ 225 w 618"/>
                <a:gd name="T77" fmla="*/ 42 h 619"/>
                <a:gd name="T78" fmla="*/ 188 w 618"/>
                <a:gd name="T79" fmla="*/ 286 h 619"/>
                <a:gd name="T80" fmla="*/ 228 w 618"/>
                <a:gd name="T81" fmla="*/ 335 h 619"/>
                <a:gd name="T82" fmla="*/ 334 w 618"/>
                <a:gd name="T83" fmla="*/ 390 h 619"/>
                <a:gd name="T84" fmla="*/ 223 w 618"/>
                <a:gd name="T85" fmla="*/ 399 h 619"/>
                <a:gd name="T86" fmla="*/ 82 w 618"/>
                <a:gd name="T87" fmla="*/ 398 h 619"/>
                <a:gd name="T88" fmla="*/ 323 w 618"/>
                <a:gd name="T89" fmla="*/ 552 h 619"/>
                <a:gd name="T90" fmla="*/ 534 w 618"/>
                <a:gd name="T91" fmla="*/ 402 h 619"/>
                <a:gd name="T92" fmla="*/ 437 w 618"/>
                <a:gd name="T93" fmla="*/ 291 h 619"/>
                <a:gd name="T94" fmla="*/ 541 w 618"/>
                <a:gd name="T95" fmla="*/ 237 h 619"/>
                <a:gd name="T96" fmla="*/ 295 w 618"/>
                <a:gd name="T97" fmla="*/ 186 h 619"/>
                <a:gd name="T98" fmla="*/ 441 w 618"/>
                <a:gd name="T99" fmla="*/ 105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8" h="619">
                  <a:moveTo>
                    <a:pt x="225" y="42"/>
                  </a:moveTo>
                  <a:cubicBezTo>
                    <a:pt x="225" y="42"/>
                    <a:pt x="225" y="42"/>
                    <a:pt x="225" y="42"/>
                  </a:cubicBezTo>
                  <a:cubicBezTo>
                    <a:pt x="207" y="17"/>
                    <a:pt x="207" y="17"/>
                    <a:pt x="207" y="17"/>
                  </a:cubicBezTo>
                  <a:cubicBezTo>
                    <a:pt x="195" y="22"/>
                    <a:pt x="195" y="22"/>
                    <a:pt x="195" y="22"/>
                  </a:cubicBezTo>
                  <a:cubicBezTo>
                    <a:pt x="183" y="27"/>
                    <a:pt x="183" y="27"/>
                    <a:pt x="183" y="27"/>
                  </a:cubicBezTo>
                  <a:cubicBezTo>
                    <a:pt x="187" y="58"/>
                    <a:pt x="187" y="58"/>
                    <a:pt x="187" y="58"/>
                  </a:cubicBezTo>
                  <a:cubicBezTo>
                    <a:pt x="174" y="64"/>
                    <a:pt x="162" y="71"/>
                    <a:pt x="150" y="79"/>
                  </a:cubicBezTo>
                  <a:cubicBezTo>
                    <a:pt x="140" y="72"/>
                    <a:pt x="140" y="72"/>
                    <a:pt x="140" y="72"/>
                  </a:cubicBezTo>
                  <a:cubicBezTo>
                    <a:pt x="140" y="72"/>
                    <a:pt x="140" y="72"/>
                    <a:pt x="140" y="72"/>
                  </a:cubicBezTo>
                  <a:cubicBezTo>
                    <a:pt x="125" y="60"/>
                    <a:pt x="125" y="60"/>
                    <a:pt x="125" y="60"/>
                  </a:cubicBezTo>
                  <a:cubicBezTo>
                    <a:pt x="115" y="68"/>
                    <a:pt x="115" y="68"/>
                    <a:pt x="115" y="68"/>
                  </a:cubicBezTo>
                  <a:cubicBezTo>
                    <a:pt x="105" y="77"/>
                    <a:pt x="105" y="77"/>
                    <a:pt x="105" y="77"/>
                  </a:cubicBezTo>
                  <a:cubicBezTo>
                    <a:pt x="118" y="105"/>
                    <a:pt x="118" y="105"/>
                    <a:pt x="118" y="105"/>
                  </a:cubicBezTo>
                  <a:cubicBezTo>
                    <a:pt x="108" y="115"/>
                    <a:pt x="98" y="125"/>
                    <a:pt x="89" y="137"/>
                  </a:cubicBezTo>
                  <a:cubicBezTo>
                    <a:pt x="60" y="126"/>
                    <a:pt x="60" y="126"/>
                    <a:pt x="60" y="126"/>
                  </a:cubicBezTo>
                  <a:cubicBezTo>
                    <a:pt x="53" y="137"/>
                    <a:pt x="53" y="137"/>
                    <a:pt x="53" y="137"/>
                  </a:cubicBezTo>
                  <a:cubicBezTo>
                    <a:pt x="45" y="147"/>
                    <a:pt x="45" y="147"/>
                    <a:pt x="45" y="147"/>
                  </a:cubicBezTo>
                  <a:cubicBezTo>
                    <a:pt x="67" y="170"/>
                    <a:pt x="67" y="170"/>
                    <a:pt x="67" y="170"/>
                  </a:cubicBezTo>
                  <a:cubicBezTo>
                    <a:pt x="59" y="183"/>
                    <a:pt x="53" y="196"/>
                    <a:pt x="48" y="209"/>
                  </a:cubicBezTo>
                  <a:cubicBezTo>
                    <a:pt x="17" y="207"/>
                    <a:pt x="17" y="207"/>
                    <a:pt x="17" y="207"/>
                  </a:cubicBezTo>
                  <a:cubicBezTo>
                    <a:pt x="13" y="220"/>
                    <a:pt x="13" y="220"/>
                    <a:pt x="13" y="220"/>
                  </a:cubicBezTo>
                  <a:cubicBezTo>
                    <a:pt x="9" y="232"/>
                    <a:pt x="9" y="232"/>
                    <a:pt x="9" y="232"/>
                  </a:cubicBezTo>
                  <a:cubicBezTo>
                    <a:pt x="36" y="248"/>
                    <a:pt x="36" y="248"/>
                    <a:pt x="36" y="248"/>
                  </a:cubicBezTo>
                  <a:cubicBezTo>
                    <a:pt x="33" y="262"/>
                    <a:pt x="31" y="276"/>
                    <a:pt x="30" y="291"/>
                  </a:cubicBezTo>
                  <a:cubicBezTo>
                    <a:pt x="0" y="298"/>
                    <a:pt x="0" y="298"/>
                    <a:pt x="0" y="298"/>
                  </a:cubicBezTo>
                  <a:cubicBezTo>
                    <a:pt x="0" y="311"/>
                    <a:pt x="0" y="311"/>
                    <a:pt x="0" y="311"/>
                  </a:cubicBezTo>
                  <a:cubicBezTo>
                    <a:pt x="0" y="324"/>
                    <a:pt x="0" y="324"/>
                    <a:pt x="0" y="324"/>
                  </a:cubicBezTo>
                  <a:cubicBezTo>
                    <a:pt x="30" y="331"/>
                    <a:pt x="30" y="331"/>
                    <a:pt x="30" y="331"/>
                  </a:cubicBezTo>
                  <a:cubicBezTo>
                    <a:pt x="31" y="346"/>
                    <a:pt x="34" y="360"/>
                    <a:pt x="37" y="374"/>
                  </a:cubicBezTo>
                  <a:cubicBezTo>
                    <a:pt x="10" y="390"/>
                    <a:pt x="10" y="390"/>
                    <a:pt x="10" y="390"/>
                  </a:cubicBezTo>
                  <a:cubicBezTo>
                    <a:pt x="14" y="403"/>
                    <a:pt x="14" y="403"/>
                    <a:pt x="14" y="403"/>
                  </a:cubicBezTo>
                  <a:cubicBezTo>
                    <a:pt x="18" y="415"/>
                    <a:pt x="18" y="415"/>
                    <a:pt x="18" y="415"/>
                  </a:cubicBezTo>
                  <a:cubicBezTo>
                    <a:pt x="49" y="413"/>
                    <a:pt x="49" y="413"/>
                    <a:pt x="49" y="413"/>
                  </a:cubicBezTo>
                  <a:cubicBezTo>
                    <a:pt x="55" y="426"/>
                    <a:pt x="61" y="439"/>
                    <a:pt x="68" y="452"/>
                  </a:cubicBezTo>
                  <a:cubicBezTo>
                    <a:pt x="47" y="475"/>
                    <a:pt x="47" y="475"/>
                    <a:pt x="47" y="475"/>
                  </a:cubicBezTo>
                  <a:cubicBezTo>
                    <a:pt x="55" y="485"/>
                    <a:pt x="55" y="485"/>
                    <a:pt x="55" y="485"/>
                  </a:cubicBezTo>
                  <a:cubicBezTo>
                    <a:pt x="62" y="496"/>
                    <a:pt x="62" y="496"/>
                    <a:pt x="62" y="496"/>
                  </a:cubicBezTo>
                  <a:cubicBezTo>
                    <a:pt x="91" y="485"/>
                    <a:pt x="91" y="485"/>
                    <a:pt x="91" y="485"/>
                  </a:cubicBezTo>
                  <a:cubicBezTo>
                    <a:pt x="100" y="496"/>
                    <a:pt x="110" y="507"/>
                    <a:pt x="121" y="516"/>
                  </a:cubicBezTo>
                  <a:cubicBezTo>
                    <a:pt x="108" y="545"/>
                    <a:pt x="108" y="545"/>
                    <a:pt x="108" y="545"/>
                  </a:cubicBezTo>
                  <a:cubicBezTo>
                    <a:pt x="118" y="553"/>
                    <a:pt x="118" y="553"/>
                    <a:pt x="118" y="553"/>
                  </a:cubicBezTo>
                  <a:cubicBezTo>
                    <a:pt x="128" y="561"/>
                    <a:pt x="128" y="561"/>
                    <a:pt x="128" y="561"/>
                  </a:cubicBezTo>
                  <a:cubicBezTo>
                    <a:pt x="153" y="542"/>
                    <a:pt x="153" y="542"/>
                    <a:pt x="153" y="542"/>
                  </a:cubicBezTo>
                  <a:cubicBezTo>
                    <a:pt x="165" y="550"/>
                    <a:pt x="177" y="557"/>
                    <a:pt x="190" y="563"/>
                  </a:cubicBezTo>
                  <a:cubicBezTo>
                    <a:pt x="186" y="594"/>
                    <a:pt x="186" y="594"/>
                    <a:pt x="186" y="594"/>
                  </a:cubicBezTo>
                  <a:cubicBezTo>
                    <a:pt x="198" y="598"/>
                    <a:pt x="198" y="598"/>
                    <a:pt x="198" y="598"/>
                  </a:cubicBezTo>
                  <a:cubicBezTo>
                    <a:pt x="210" y="603"/>
                    <a:pt x="210" y="603"/>
                    <a:pt x="210" y="603"/>
                  </a:cubicBezTo>
                  <a:cubicBezTo>
                    <a:pt x="228" y="577"/>
                    <a:pt x="228" y="577"/>
                    <a:pt x="228" y="577"/>
                  </a:cubicBezTo>
                  <a:cubicBezTo>
                    <a:pt x="242" y="582"/>
                    <a:pt x="256" y="585"/>
                    <a:pt x="270" y="587"/>
                  </a:cubicBezTo>
                  <a:cubicBezTo>
                    <a:pt x="275" y="618"/>
                    <a:pt x="275" y="618"/>
                    <a:pt x="275" y="618"/>
                  </a:cubicBezTo>
                  <a:cubicBezTo>
                    <a:pt x="288" y="618"/>
                    <a:pt x="288" y="618"/>
                    <a:pt x="288" y="618"/>
                  </a:cubicBezTo>
                  <a:cubicBezTo>
                    <a:pt x="301" y="619"/>
                    <a:pt x="301" y="619"/>
                    <a:pt x="301" y="619"/>
                  </a:cubicBezTo>
                  <a:cubicBezTo>
                    <a:pt x="307" y="602"/>
                    <a:pt x="307" y="602"/>
                    <a:pt x="307" y="602"/>
                  </a:cubicBezTo>
                  <a:cubicBezTo>
                    <a:pt x="307" y="602"/>
                    <a:pt x="307" y="602"/>
                    <a:pt x="307" y="602"/>
                  </a:cubicBezTo>
                  <a:cubicBezTo>
                    <a:pt x="311" y="590"/>
                    <a:pt x="311" y="590"/>
                    <a:pt x="311" y="590"/>
                  </a:cubicBezTo>
                  <a:cubicBezTo>
                    <a:pt x="325" y="590"/>
                    <a:pt x="339" y="588"/>
                    <a:pt x="354" y="586"/>
                  </a:cubicBezTo>
                  <a:cubicBezTo>
                    <a:pt x="368" y="614"/>
                    <a:pt x="368" y="614"/>
                    <a:pt x="368" y="614"/>
                  </a:cubicBezTo>
                  <a:cubicBezTo>
                    <a:pt x="380" y="611"/>
                    <a:pt x="380" y="611"/>
                    <a:pt x="380" y="611"/>
                  </a:cubicBezTo>
                  <a:cubicBezTo>
                    <a:pt x="393" y="608"/>
                    <a:pt x="393" y="608"/>
                    <a:pt x="393" y="608"/>
                  </a:cubicBezTo>
                  <a:cubicBezTo>
                    <a:pt x="393" y="577"/>
                    <a:pt x="393" y="577"/>
                    <a:pt x="393" y="577"/>
                  </a:cubicBezTo>
                  <a:cubicBezTo>
                    <a:pt x="394" y="577"/>
                    <a:pt x="394" y="577"/>
                    <a:pt x="394" y="577"/>
                  </a:cubicBezTo>
                  <a:cubicBezTo>
                    <a:pt x="408" y="572"/>
                    <a:pt x="421" y="567"/>
                    <a:pt x="433" y="561"/>
                  </a:cubicBezTo>
                  <a:cubicBezTo>
                    <a:pt x="455" y="583"/>
                    <a:pt x="455" y="583"/>
                    <a:pt x="455" y="583"/>
                  </a:cubicBezTo>
                  <a:cubicBezTo>
                    <a:pt x="466" y="577"/>
                    <a:pt x="466" y="577"/>
                    <a:pt x="466" y="577"/>
                  </a:cubicBezTo>
                  <a:cubicBezTo>
                    <a:pt x="477" y="570"/>
                    <a:pt x="477" y="570"/>
                    <a:pt x="477" y="570"/>
                  </a:cubicBezTo>
                  <a:cubicBezTo>
                    <a:pt x="468" y="540"/>
                    <a:pt x="468" y="540"/>
                    <a:pt x="468" y="540"/>
                  </a:cubicBezTo>
                  <a:cubicBezTo>
                    <a:pt x="480" y="532"/>
                    <a:pt x="491" y="523"/>
                    <a:pt x="502" y="513"/>
                  </a:cubicBezTo>
                  <a:cubicBezTo>
                    <a:pt x="529" y="528"/>
                    <a:pt x="529" y="528"/>
                    <a:pt x="529" y="528"/>
                  </a:cubicBezTo>
                  <a:cubicBezTo>
                    <a:pt x="538" y="519"/>
                    <a:pt x="538" y="519"/>
                    <a:pt x="538" y="519"/>
                  </a:cubicBezTo>
                  <a:cubicBezTo>
                    <a:pt x="547" y="509"/>
                    <a:pt x="547" y="509"/>
                    <a:pt x="547" y="509"/>
                  </a:cubicBezTo>
                  <a:cubicBezTo>
                    <a:pt x="529" y="483"/>
                    <a:pt x="529" y="483"/>
                    <a:pt x="529" y="483"/>
                  </a:cubicBezTo>
                  <a:cubicBezTo>
                    <a:pt x="538" y="472"/>
                    <a:pt x="546" y="460"/>
                    <a:pt x="553" y="448"/>
                  </a:cubicBezTo>
                  <a:cubicBezTo>
                    <a:pt x="584" y="454"/>
                    <a:pt x="584" y="454"/>
                    <a:pt x="584" y="454"/>
                  </a:cubicBezTo>
                  <a:cubicBezTo>
                    <a:pt x="589" y="442"/>
                    <a:pt x="589" y="442"/>
                    <a:pt x="589" y="442"/>
                  </a:cubicBezTo>
                  <a:cubicBezTo>
                    <a:pt x="595" y="430"/>
                    <a:pt x="595" y="430"/>
                    <a:pt x="595" y="430"/>
                  </a:cubicBezTo>
                  <a:cubicBezTo>
                    <a:pt x="571" y="411"/>
                    <a:pt x="571" y="411"/>
                    <a:pt x="571" y="411"/>
                  </a:cubicBezTo>
                  <a:cubicBezTo>
                    <a:pt x="572" y="408"/>
                    <a:pt x="573" y="405"/>
                    <a:pt x="574" y="402"/>
                  </a:cubicBezTo>
                  <a:cubicBezTo>
                    <a:pt x="576" y="395"/>
                    <a:pt x="576" y="395"/>
                    <a:pt x="576" y="395"/>
                  </a:cubicBezTo>
                  <a:cubicBezTo>
                    <a:pt x="579" y="386"/>
                    <a:pt x="581" y="378"/>
                    <a:pt x="583" y="370"/>
                  </a:cubicBezTo>
                  <a:cubicBezTo>
                    <a:pt x="614" y="367"/>
                    <a:pt x="614" y="367"/>
                    <a:pt x="614" y="367"/>
                  </a:cubicBezTo>
                  <a:cubicBezTo>
                    <a:pt x="616" y="354"/>
                    <a:pt x="616" y="354"/>
                    <a:pt x="616" y="354"/>
                  </a:cubicBezTo>
                  <a:cubicBezTo>
                    <a:pt x="618" y="341"/>
                    <a:pt x="618" y="341"/>
                    <a:pt x="618" y="341"/>
                  </a:cubicBezTo>
                  <a:cubicBezTo>
                    <a:pt x="589" y="329"/>
                    <a:pt x="589" y="329"/>
                    <a:pt x="589" y="329"/>
                  </a:cubicBezTo>
                  <a:cubicBezTo>
                    <a:pt x="590" y="315"/>
                    <a:pt x="590" y="301"/>
                    <a:pt x="589" y="286"/>
                  </a:cubicBezTo>
                  <a:cubicBezTo>
                    <a:pt x="618" y="274"/>
                    <a:pt x="618" y="274"/>
                    <a:pt x="618" y="274"/>
                  </a:cubicBezTo>
                  <a:cubicBezTo>
                    <a:pt x="616" y="261"/>
                    <a:pt x="616" y="261"/>
                    <a:pt x="616" y="261"/>
                  </a:cubicBezTo>
                  <a:cubicBezTo>
                    <a:pt x="614" y="249"/>
                    <a:pt x="614" y="249"/>
                    <a:pt x="614" y="249"/>
                  </a:cubicBezTo>
                  <a:cubicBezTo>
                    <a:pt x="582" y="246"/>
                    <a:pt x="582" y="246"/>
                    <a:pt x="582" y="246"/>
                  </a:cubicBezTo>
                  <a:cubicBezTo>
                    <a:pt x="581" y="239"/>
                    <a:pt x="579" y="232"/>
                    <a:pt x="577" y="225"/>
                  </a:cubicBezTo>
                  <a:cubicBezTo>
                    <a:pt x="575" y="218"/>
                    <a:pt x="572" y="212"/>
                    <a:pt x="570" y="205"/>
                  </a:cubicBezTo>
                  <a:cubicBezTo>
                    <a:pt x="594" y="185"/>
                    <a:pt x="594" y="185"/>
                    <a:pt x="594" y="185"/>
                  </a:cubicBezTo>
                  <a:cubicBezTo>
                    <a:pt x="588" y="173"/>
                    <a:pt x="588" y="173"/>
                    <a:pt x="588" y="173"/>
                  </a:cubicBezTo>
                  <a:cubicBezTo>
                    <a:pt x="582" y="162"/>
                    <a:pt x="582" y="162"/>
                    <a:pt x="582" y="162"/>
                  </a:cubicBezTo>
                  <a:cubicBezTo>
                    <a:pt x="552" y="168"/>
                    <a:pt x="552" y="168"/>
                    <a:pt x="552" y="168"/>
                  </a:cubicBezTo>
                  <a:cubicBezTo>
                    <a:pt x="544" y="156"/>
                    <a:pt x="536" y="144"/>
                    <a:pt x="527" y="133"/>
                  </a:cubicBezTo>
                  <a:cubicBezTo>
                    <a:pt x="544" y="107"/>
                    <a:pt x="544" y="107"/>
                    <a:pt x="544" y="107"/>
                  </a:cubicBezTo>
                  <a:cubicBezTo>
                    <a:pt x="535" y="97"/>
                    <a:pt x="535" y="97"/>
                    <a:pt x="535" y="97"/>
                  </a:cubicBezTo>
                  <a:cubicBezTo>
                    <a:pt x="526" y="88"/>
                    <a:pt x="526" y="88"/>
                    <a:pt x="526" y="88"/>
                  </a:cubicBezTo>
                  <a:cubicBezTo>
                    <a:pt x="499" y="103"/>
                    <a:pt x="499" y="103"/>
                    <a:pt x="499" y="103"/>
                  </a:cubicBezTo>
                  <a:cubicBezTo>
                    <a:pt x="493" y="97"/>
                    <a:pt x="486" y="92"/>
                    <a:pt x="479" y="87"/>
                  </a:cubicBezTo>
                  <a:cubicBezTo>
                    <a:pt x="473" y="82"/>
                    <a:pt x="473" y="82"/>
                    <a:pt x="473" y="82"/>
                  </a:cubicBezTo>
                  <a:cubicBezTo>
                    <a:pt x="471" y="80"/>
                    <a:pt x="468" y="78"/>
                    <a:pt x="466" y="77"/>
                  </a:cubicBezTo>
                  <a:cubicBezTo>
                    <a:pt x="474" y="47"/>
                    <a:pt x="474" y="47"/>
                    <a:pt x="474" y="47"/>
                  </a:cubicBezTo>
                  <a:cubicBezTo>
                    <a:pt x="463" y="40"/>
                    <a:pt x="463" y="40"/>
                    <a:pt x="463" y="40"/>
                  </a:cubicBezTo>
                  <a:cubicBezTo>
                    <a:pt x="452" y="34"/>
                    <a:pt x="452" y="34"/>
                    <a:pt x="452" y="34"/>
                  </a:cubicBezTo>
                  <a:cubicBezTo>
                    <a:pt x="430" y="57"/>
                    <a:pt x="430" y="57"/>
                    <a:pt x="430" y="57"/>
                  </a:cubicBezTo>
                  <a:cubicBezTo>
                    <a:pt x="417" y="50"/>
                    <a:pt x="404" y="45"/>
                    <a:pt x="390" y="41"/>
                  </a:cubicBezTo>
                  <a:cubicBezTo>
                    <a:pt x="390" y="10"/>
                    <a:pt x="390" y="10"/>
                    <a:pt x="390" y="10"/>
                  </a:cubicBezTo>
                  <a:cubicBezTo>
                    <a:pt x="377" y="7"/>
                    <a:pt x="377" y="7"/>
                    <a:pt x="377" y="7"/>
                  </a:cubicBezTo>
                  <a:cubicBezTo>
                    <a:pt x="364" y="4"/>
                    <a:pt x="364" y="4"/>
                    <a:pt x="364" y="4"/>
                  </a:cubicBezTo>
                  <a:cubicBezTo>
                    <a:pt x="350" y="32"/>
                    <a:pt x="350" y="32"/>
                    <a:pt x="350" y="32"/>
                  </a:cubicBezTo>
                  <a:cubicBezTo>
                    <a:pt x="336" y="30"/>
                    <a:pt x="322" y="29"/>
                    <a:pt x="307" y="29"/>
                  </a:cubicBezTo>
                  <a:cubicBezTo>
                    <a:pt x="298" y="0"/>
                    <a:pt x="298" y="0"/>
                    <a:pt x="298" y="0"/>
                  </a:cubicBezTo>
                  <a:cubicBezTo>
                    <a:pt x="285" y="1"/>
                    <a:pt x="285" y="1"/>
                    <a:pt x="285" y="1"/>
                  </a:cubicBezTo>
                  <a:cubicBezTo>
                    <a:pt x="272" y="2"/>
                    <a:pt x="272" y="2"/>
                    <a:pt x="272" y="2"/>
                  </a:cubicBezTo>
                  <a:cubicBezTo>
                    <a:pt x="267" y="33"/>
                    <a:pt x="267" y="33"/>
                    <a:pt x="267" y="33"/>
                  </a:cubicBezTo>
                  <a:cubicBezTo>
                    <a:pt x="253" y="35"/>
                    <a:pt x="239" y="38"/>
                    <a:pt x="225" y="42"/>
                  </a:cubicBezTo>
                  <a:moveTo>
                    <a:pt x="156" y="121"/>
                  </a:moveTo>
                  <a:cubicBezTo>
                    <a:pt x="198" y="255"/>
                    <a:pt x="198" y="255"/>
                    <a:pt x="198" y="255"/>
                  </a:cubicBezTo>
                  <a:cubicBezTo>
                    <a:pt x="201" y="266"/>
                    <a:pt x="197" y="279"/>
                    <a:pt x="188" y="286"/>
                  </a:cubicBezTo>
                  <a:cubicBezTo>
                    <a:pt x="73" y="367"/>
                    <a:pt x="73" y="367"/>
                    <a:pt x="73" y="367"/>
                  </a:cubicBezTo>
                  <a:cubicBezTo>
                    <a:pt x="50" y="274"/>
                    <a:pt x="84" y="179"/>
                    <a:pt x="156" y="121"/>
                  </a:cubicBezTo>
                  <a:moveTo>
                    <a:pt x="228" y="335"/>
                  </a:moveTo>
                  <a:cubicBezTo>
                    <a:pt x="214" y="291"/>
                    <a:pt x="239" y="243"/>
                    <a:pt x="284" y="229"/>
                  </a:cubicBezTo>
                  <a:cubicBezTo>
                    <a:pt x="328" y="215"/>
                    <a:pt x="375" y="240"/>
                    <a:pt x="389" y="284"/>
                  </a:cubicBezTo>
                  <a:cubicBezTo>
                    <a:pt x="404" y="329"/>
                    <a:pt x="379" y="376"/>
                    <a:pt x="334" y="390"/>
                  </a:cubicBezTo>
                  <a:cubicBezTo>
                    <a:pt x="290" y="404"/>
                    <a:pt x="242" y="380"/>
                    <a:pt x="228" y="335"/>
                  </a:cubicBezTo>
                  <a:moveTo>
                    <a:pt x="82" y="398"/>
                  </a:moveTo>
                  <a:cubicBezTo>
                    <a:pt x="223" y="399"/>
                    <a:pt x="223" y="399"/>
                    <a:pt x="223" y="399"/>
                  </a:cubicBezTo>
                  <a:cubicBezTo>
                    <a:pt x="235" y="399"/>
                    <a:pt x="246" y="407"/>
                    <a:pt x="249" y="418"/>
                  </a:cubicBezTo>
                  <a:cubicBezTo>
                    <a:pt x="291" y="552"/>
                    <a:pt x="291" y="552"/>
                    <a:pt x="291" y="552"/>
                  </a:cubicBezTo>
                  <a:cubicBezTo>
                    <a:pt x="200" y="546"/>
                    <a:pt x="117" y="487"/>
                    <a:pt x="82" y="398"/>
                  </a:cubicBezTo>
                  <a:moveTo>
                    <a:pt x="534" y="402"/>
                  </a:moveTo>
                  <a:cubicBezTo>
                    <a:pt x="507" y="466"/>
                    <a:pt x="454" y="519"/>
                    <a:pt x="382" y="542"/>
                  </a:cubicBezTo>
                  <a:cubicBezTo>
                    <a:pt x="363" y="548"/>
                    <a:pt x="343" y="551"/>
                    <a:pt x="323" y="552"/>
                  </a:cubicBezTo>
                  <a:cubicBezTo>
                    <a:pt x="368" y="419"/>
                    <a:pt x="368" y="419"/>
                    <a:pt x="368" y="419"/>
                  </a:cubicBezTo>
                  <a:cubicBezTo>
                    <a:pt x="372" y="408"/>
                    <a:pt x="382" y="400"/>
                    <a:pt x="394" y="401"/>
                  </a:cubicBezTo>
                  <a:cubicBezTo>
                    <a:pt x="534" y="402"/>
                    <a:pt x="534" y="402"/>
                    <a:pt x="534" y="402"/>
                  </a:cubicBezTo>
                  <a:moveTo>
                    <a:pt x="541" y="237"/>
                  </a:moveTo>
                  <a:cubicBezTo>
                    <a:pt x="555" y="282"/>
                    <a:pt x="555" y="328"/>
                    <a:pt x="544" y="371"/>
                  </a:cubicBezTo>
                  <a:cubicBezTo>
                    <a:pt x="437" y="291"/>
                    <a:pt x="437" y="291"/>
                    <a:pt x="437" y="291"/>
                  </a:cubicBezTo>
                  <a:cubicBezTo>
                    <a:pt x="424" y="282"/>
                    <a:pt x="419" y="266"/>
                    <a:pt x="424" y="251"/>
                  </a:cubicBezTo>
                  <a:cubicBezTo>
                    <a:pt x="467" y="125"/>
                    <a:pt x="467" y="125"/>
                    <a:pt x="467" y="125"/>
                  </a:cubicBezTo>
                  <a:cubicBezTo>
                    <a:pt x="500" y="153"/>
                    <a:pt x="527" y="191"/>
                    <a:pt x="541" y="237"/>
                  </a:cubicBezTo>
                  <a:moveTo>
                    <a:pt x="441" y="105"/>
                  </a:moveTo>
                  <a:cubicBezTo>
                    <a:pt x="327" y="186"/>
                    <a:pt x="327" y="186"/>
                    <a:pt x="327" y="186"/>
                  </a:cubicBezTo>
                  <a:cubicBezTo>
                    <a:pt x="317" y="193"/>
                    <a:pt x="304" y="193"/>
                    <a:pt x="295" y="186"/>
                  </a:cubicBezTo>
                  <a:cubicBezTo>
                    <a:pt x="182" y="102"/>
                    <a:pt x="182" y="102"/>
                    <a:pt x="182" y="102"/>
                  </a:cubicBezTo>
                  <a:cubicBezTo>
                    <a:pt x="198" y="92"/>
                    <a:pt x="216" y="84"/>
                    <a:pt x="236" y="78"/>
                  </a:cubicBezTo>
                  <a:cubicBezTo>
                    <a:pt x="308" y="55"/>
                    <a:pt x="382" y="68"/>
                    <a:pt x="441" y="105"/>
                  </a:cubicBezTo>
                </a:path>
              </a:pathLst>
            </a:custGeom>
            <a:solidFill>
              <a:schemeClr val="accent2"/>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Freeform 36">
              <a:extLst>
                <a:ext uri="{FF2B5EF4-FFF2-40B4-BE49-F238E27FC236}">
                  <a16:creationId xmlns:a16="http://schemas.microsoft.com/office/drawing/2014/main" id="{33D2F91F-5483-4D90-ADC8-9139A1B610C1}"/>
                </a:ext>
              </a:extLst>
            </p:cNvPr>
            <p:cNvSpPr>
              <a:spLocks noEditPoints="1"/>
            </p:cNvSpPr>
            <p:nvPr/>
          </p:nvSpPr>
          <p:spPr bwMode="auto">
            <a:xfrm>
              <a:off x="5942847" y="4075863"/>
              <a:ext cx="597130" cy="597945"/>
            </a:xfrm>
            <a:custGeom>
              <a:avLst/>
              <a:gdLst>
                <a:gd name="T0" fmla="*/ 234 w 310"/>
                <a:gd name="T1" fmla="*/ 262 h 310"/>
                <a:gd name="T2" fmla="*/ 263 w 310"/>
                <a:gd name="T3" fmla="*/ 266 h 310"/>
                <a:gd name="T4" fmla="*/ 264 w 310"/>
                <a:gd name="T5" fmla="*/ 250 h 310"/>
                <a:gd name="T6" fmla="*/ 280 w 310"/>
                <a:gd name="T7" fmla="*/ 234 h 310"/>
                <a:gd name="T8" fmla="*/ 289 w 310"/>
                <a:gd name="T9" fmla="*/ 216 h 310"/>
                <a:gd name="T10" fmla="*/ 288 w 310"/>
                <a:gd name="T11" fmla="*/ 192 h 310"/>
                <a:gd name="T12" fmla="*/ 308 w 310"/>
                <a:gd name="T13" fmla="*/ 184 h 310"/>
                <a:gd name="T14" fmla="*/ 287 w 310"/>
                <a:gd name="T15" fmla="*/ 164 h 310"/>
                <a:gd name="T16" fmla="*/ 310 w 310"/>
                <a:gd name="T17" fmla="*/ 146 h 310"/>
                <a:gd name="T18" fmla="*/ 298 w 310"/>
                <a:gd name="T19" fmla="*/ 135 h 310"/>
                <a:gd name="T20" fmla="*/ 296 w 310"/>
                <a:gd name="T21" fmla="*/ 112 h 310"/>
                <a:gd name="T22" fmla="*/ 290 w 310"/>
                <a:gd name="T23" fmla="*/ 94 h 310"/>
                <a:gd name="T24" fmla="*/ 276 w 310"/>
                <a:gd name="T25" fmla="*/ 76 h 310"/>
                <a:gd name="T26" fmla="*/ 277 w 310"/>
                <a:gd name="T27" fmla="*/ 59 h 310"/>
                <a:gd name="T28" fmla="*/ 250 w 310"/>
                <a:gd name="T29" fmla="*/ 62 h 310"/>
                <a:gd name="T30" fmla="*/ 250 w 310"/>
                <a:gd name="T31" fmla="*/ 32 h 310"/>
                <a:gd name="T32" fmla="*/ 233 w 310"/>
                <a:gd name="T33" fmla="*/ 34 h 310"/>
                <a:gd name="T34" fmla="*/ 214 w 310"/>
                <a:gd name="T35" fmla="*/ 23 h 310"/>
                <a:gd name="T36" fmla="*/ 206 w 310"/>
                <a:gd name="T37" fmla="*/ 8 h 310"/>
                <a:gd name="T38" fmla="*/ 183 w 310"/>
                <a:gd name="T39" fmla="*/ 25 h 310"/>
                <a:gd name="T40" fmla="*/ 169 w 310"/>
                <a:gd name="T41" fmla="*/ 0 h 310"/>
                <a:gd name="T42" fmla="*/ 156 w 310"/>
                <a:gd name="T43" fmla="*/ 11 h 310"/>
                <a:gd name="T44" fmla="*/ 133 w 310"/>
                <a:gd name="T45" fmla="*/ 9 h 310"/>
                <a:gd name="T46" fmla="*/ 114 w 310"/>
                <a:gd name="T47" fmla="*/ 13 h 310"/>
                <a:gd name="T48" fmla="*/ 94 w 310"/>
                <a:gd name="T49" fmla="*/ 24 h 310"/>
                <a:gd name="T50" fmla="*/ 83 w 310"/>
                <a:gd name="T51" fmla="*/ 17 h 310"/>
                <a:gd name="T52" fmla="*/ 78 w 310"/>
                <a:gd name="T53" fmla="*/ 34 h 310"/>
                <a:gd name="T54" fmla="*/ 58 w 310"/>
                <a:gd name="T55" fmla="*/ 44 h 310"/>
                <a:gd name="T56" fmla="*/ 44 w 310"/>
                <a:gd name="T57" fmla="*/ 58 h 310"/>
                <a:gd name="T58" fmla="*/ 33 w 310"/>
                <a:gd name="T59" fmla="*/ 78 h 310"/>
                <a:gd name="T60" fmla="*/ 17 w 310"/>
                <a:gd name="T61" fmla="*/ 84 h 310"/>
                <a:gd name="T62" fmla="*/ 31 w 310"/>
                <a:gd name="T63" fmla="*/ 109 h 310"/>
                <a:gd name="T64" fmla="*/ 4 w 310"/>
                <a:gd name="T65" fmla="*/ 119 h 310"/>
                <a:gd name="T66" fmla="*/ 13 w 310"/>
                <a:gd name="T67" fmla="*/ 134 h 310"/>
                <a:gd name="T68" fmla="*/ 8 w 310"/>
                <a:gd name="T69" fmla="*/ 156 h 310"/>
                <a:gd name="T70" fmla="*/ 9 w 310"/>
                <a:gd name="T71" fmla="*/ 176 h 310"/>
                <a:gd name="T72" fmla="*/ 17 w 310"/>
                <a:gd name="T73" fmla="*/ 197 h 310"/>
                <a:gd name="T74" fmla="*/ 11 w 310"/>
                <a:gd name="T75" fmla="*/ 213 h 310"/>
                <a:gd name="T76" fmla="*/ 39 w 310"/>
                <a:gd name="T77" fmla="*/ 219 h 310"/>
                <a:gd name="T78" fmla="*/ 29 w 310"/>
                <a:gd name="T79" fmla="*/ 246 h 310"/>
                <a:gd name="T80" fmla="*/ 46 w 310"/>
                <a:gd name="T81" fmla="*/ 249 h 310"/>
                <a:gd name="T82" fmla="*/ 60 w 310"/>
                <a:gd name="T83" fmla="*/ 267 h 310"/>
                <a:gd name="T84" fmla="*/ 75 w 310"/>
                <a:gd name="T85" fmla="*/ 279 h 310"/>
                <a:gd name="T86" fmla="*/ 97 w 310"/>
                <a:gd name="T87" fmla="*/ 287 h 310"/>
                <a:gd name="T88" fmla="*/ 104 w 310"/>
                <a:gd name="T89" fmla="*/ 302 h 310"/>
                <a:gd name="T90" fmla="*/ 126 w 310"/>
                <a:gd name="T91" fmla="*/ 284 h 310"/>
                <a:gd name="T92" fmla="*/ 142 w 310"/>
                <a:gd name="T93" fmla="*/ 309 h 310"/>
                <a:gd name="T94" fmla="*/ 155 w 310"/>
                <a:gd name="T95" fmla="*/ 299 h 310"/>
                <a:gd name="T96" fmla="*/ 177 w 310"/>
                <a:gd name="T97" fmla="*/ 301 h 310"/>
                <a:gd name="T98" fmla="*/ 197 w 310"/>
                <a:gd name="T99" fmla="*/ 297 h 310"/>
                <a:gd name="T100" fmla="*/ 217 w 310"/>
                <a:gd name="T101" fmla="*/ 286 h 310"/>
                <a:gd name="T102" fmla="*/ 227 w 310"/>
                <a:gd name="T103" fmla="*/ 292 h 310"/>
                <a:gd name="T104" fmla="*/ 128 w 310"/>
                <a:gd name="T105" fmla="*/ 120 h 310"/>
                <a:gd name="T106" fmla="*/ 141 w 310"/>
                <a:gd name="T107" fmla="*/ 124 h 310"/>
                <a:gd name="T108" fmla="*/ 198 w 310"/>
                <a:gd name="T109" fmla="*/ 143 h 310"/>
                <a:gd name="T110" fmla="*/ 202 w 310"/>
                <a:gd name="T111" fmla="*/ 130 h 310"/>
                <a:gd name="T112" fmla="*/ 126 w 310"/>
                <a:gd name="T113" fmla="*/ 169 h 310"/>
                <a:gd name="T114" fmla="*/ 133 w 310"/>
                <a:gd name="T115" fmla="*/ 166 h 310"/>
                <a:gd name="T116" fmla="*/ 166 w 310"/>
                <a:gd name="T117" fmla="*/ 177 h 310"/>
                <a:gd name="T118" fmla="*/ 171 w 310"/>
                <a:gd name="T119" fmla="*/ 184 h 310"/>
                <a:gd name="T120" fmla="*/ 167 w 310"/>
                <a:gd name="T121" fmla="*/ 197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0" h="310">
                  <a:moveTo>
                    <a:pt x="235" y="279"/>
                  </a:moveTo>
                  <a:cubicBezTo>
                    <a:pt x="233" y="276"/>
                    <a:pt x="233" y="276"/>
                    <a:pt x="233" y="276"/>
                  </a:cubicBezTo>
                  <a:cubicBezTo>
                    <a:pt x="230" y="272"/>
                    <a:pt x="230" y="266"/>
                    <a:pt x="234" y="262"/>
                  </a:cubicBezTo>
                  <a:cubicBezTo>
                    <a:pt x="239" y="257"/>
                    <a:pt x="247" y="258"/>
                    <a:pt x="251" y="263"/>
                  </a:cubicBezTo>
                  <a:cubicBezTo>
                    <a:pt x="253" y="266"/>
                    <a:pt x="253" y="266"/>
                    <a:pt x="253" y="266"/>
                  </a:cubicBezTo>
                  <a:cubicBezTo>
                    <a:pt x="255" y="269"/>
                    <a:pt x="260" y="269"/>
                    <a:pt x="263" y="266"/>
                  </a:cubicBezTo>
                  <a:cubicBezTo>
                    <a:pt x="265" y="265"/>
                    <a:pt x="266" y="264"/>
                    <a:pt x="268" y="262"/>
                  </a:cubicBezTo>
                  <a:cubicBezTo>
                    <a:pt x="270" y="259"/>
                    <a:pt x="270" y="254"/>
                    <a:pt x="267" y="252"/>
                  </a:cubicBezTo>
                  <a:cubicBezTo>
                    <a:pt x="264" y="250"/>
                    <a:pt x="264" y="250"/>
                    <a:pt x="264" y="250"/>
                  </a:cubicBezTo>
                  <a:cubicBezTo>
                    <a:pt x="260" y="246"/>
                    <a:pt x="258" y="240"/>
                    <a:pt x="261" y="235"/>
                  </a:cubicBezTo>
                  <a:cubicBezTo>
                    <a:pt x="264" y="229"/>
                    <a:pt x="272" y="228"/>
                    <a:pt x="277" y="232"/>
                  </a:cubicBezTo>
                  <a:cubicBezTo>
                    <a:pt x="280" y="234"/>
                    <a:pt x="280" y="234"/>
                    <a:pt x="280" y="234"/>
                  </a:cubicBezTo>
                  <a:cubicBezTo>
                    <a:pt x="283" y="236"/>
                    <a:pt x="288" y="235"/>
                    <a:pt x="290" y="232"/>
                  </a:cubicBezTo>
                  <a:cubicBezTo>
                    <a:pt x="291" y="230"/>
                    <a:pt x="292" y="228"/>
                    <a:pt x="293" y="226"/>
                  </a:cubicBezTo>
                  <a:cubicBezTo>
                    <a:pt x="295" y="222"/>
                    <a:pt x="293" y="218"/>
                    <a:pt x="289" y="216"/>
                  </a:cubicBezTo>
                  <a:cubicBezTo>
                    <a:pt x="286" y="215"/>
                    <a:pt x="286" y="215"/>
                    <a:pt x="286" y="215"/>
                  </a:cubicBezTo>
                  <a:cubicBezTo>
                    <a:pt x="280" y="213"/>
                    <a:pt x="277" y="206"/>
                    <a:pt x="280" y="200"/>
                  </a:cubicBezTo>
                  <a:cubicBezTo>
                    <a:pt x="277" y="195"/>
                    <a:pt x="282" y="189"/>
                    <a:pt x="288" y="192"/>
                  </a:cubicBezTo>
                  <a:cubicBezTo>
                    <a:pt x="297" y="195"/>
                    <a:pt x="297" y="195"/>
                    <a:pt x="297" y="195"/>
                  </a:cubicBezTo>
                  <a:cubicBezTo>
                    <a:pt x="301" y="197"/>
                    <a:pt x="305" y="195"/>
                    <a:pt x="306" y="190"/>
                  </a:cubicBezTo>
                  <a:cubicBezTo>
                    <a:pt x="307" y="188"/>
                    <a:pt x="307" y="186"/>
                    <a:pt x="308" y="184"/>
                  </a:cubicBezTo>
                  <a:cubicBezTo>
                    <a:pt x="308" y="180"/>
                    <a:pt x="305" y="176"/>
                    <a:pt x="301" y="176"/>
                  </a:cubicBezTo>
                  <a:cubicBezTo>
                    <a:pt x="298" y="176"/>
                    <a:pt x="298" y="176"/>
                    <a:pt x="298" y="176"/>
                  </a:cubicBezTo>
                  <a:cubicBezTo>
                    <a:pt x="291" y="175"/>
                    <a:pt x="287" y="170"/>
                    <a:pt x="287" y="164"/>
                  </a:cubicBezTo>
                  <a:cubicBezTo>
                    <a:pt x="288" y="157"/>
                    <a:pt x="293" y="153"/>
                    <a:pt x="300" y="153"/>
                  </a:cubicBezTo>
                  <a:cubicBezTo>
                    <a:pt x="303" y="154"/>
                    <a:pt x="303" y="154"/>
                    <a:pt x="303" y="154"/>
                  </a:cubicBezTo>
                  <a:cubicBezTo>
                    <a:pt x="307" y="154"/>
                    <a:pt x="310" y="151"/>
                    <a:pt x="310" y="146"/>
                  </a:cubicBezTo>
                  <a:cubicBezTo>
                    <a:pt x="310" y="144"/>
                    <a:pt x="310" y="142"/>
                    <a:pt x="310" y="140"/>
                  </a:cubicBezTo>
                  <a:cubicBezTo>
                    <a:pt x="309" y="136"/>
                    <a:pt x="305" y="133"/>
                    <a:pt x="301" y="134"/>
                  </a:cubicBezTo>
                  <a:cubicBezTo>
                    <a:pt x="298" y="135"/>
                    <a:pt x="298" y="135"/>
                    <a:pt x="298" y="135"/>
                  </a:cubicBezTo>
                  <a:cubicBezTo>
                    <a:pt x="292" y="136"/>
                    <a:pt x="286" y="132"/>
                    <a:pt x="285" y="126"/>
                  </a:cubicBezTo>
                  <a:cubicBezTo>
                    <a:pt x="283" y="120"/>
                    <a:pt x="287" y="114"/>
                    <a:pt x="293" y="113"/>
                  </a:cubicBezTo>
                  <a:cubicBezTo>
                    <a:pt x="296" y="112"/>
                    <a:pt x="296" y="112"/>
                    <a:pt x="296" y="112"/>
                  </a:cubicBezTo>
                  <a:cubicBezTo>
                    <a:pt x="300" y="111"/>
                    <a:pt x="303" y="107"/>
                    <a:pt x="301" y="103"/>
                  </a:cubicBezTo>
                  <a:cubicBezTo>
                    <a:pt x="301" y="101"/>
                    <a:pt x="300" y="99"/>
                    <a:pt x="299" y="97"/>
                  </a:cubicBezTo>
                  <a:cubicBezTo>
                    <a:pt x="298" y="93"/>
                    <a:pt x="293" y="92"/>
                    <a:pt x="290" y="94"/>
                  </a:cubicBezTo>
                  <a:cubicBezTo>
                    <a:pt x="286" y="95"/>
                    <a:pt x="286" y="95"/>
                    <a:pt x="286" y="95"/>
                  </a:cubicBezTo>
                  <a:cubicBezTo>
                    <a:pt x="281" y="98"/>
                    <a:pt x="274" y="96"/>
                    <a:pt x="271" y="91"/>
                  </a:cubicBezTo>
                  <a:cubicBezTo>
                    <a:pt x="268" y="85"/>
                    <a:pt x="270" y="79"/>
                    <a:pt x="276" y="76"/>
                  </a:cubicBezTo>
                  <a:cubicBezTo>
                    <a:pt x="279" y="74"/>
                    <a:pt x="279" y="74"/>
                    <a:pt x="279" y="74"/>
                  </a:cubicBezTo>
                  <a:cubicBezTo>
                    <a:pt x="282" y="72"/>
                    <a:pt x="283" y="67"/>
                    <a:pt x="281" y="64"/>
                  </a:cubicBezTo>
                  <a:cubicBezTo>
                    <a:pt x="280" y="62"/>
                    <a:pt x="278" y="61"/>
                    <a:pt x="277" y="59"/>
                  </a:cubicBezTo>
                  <a:cubicBezTo>
                    <a:pt x="275" y="56"/>
                    <a:pt x="270" y="55"/>
                    <a:pt x="267" y="58"/>
                  </a:cubicBezTo>
                  <a:cubicBezTo>
                    <a:pt x="264" y="61"/>
                    <a:pt x="264" y="61"/>
                    <a:pt x="264" y="61"/>
                  </a:cubicBezTo>
                  <a:cubicBezTo>
                    <a:pt x="260" y="64"/>
                    <a:pt x="254" y="65"/>
                    <a:pt x="250" y="62"/>
                  </a:cubicBezTo>
                  <a:cubicBezTo>
                    <a:pt x="244" y="58"/>
                    <a:pt x="244" y="50"/>
                    <a:pt x="249" y="45"/>
                  </a:cubicBezTo>
                  <a:cubicBezTo>
                    <a:pt x="251" y="43"/>
                    <a:pt x="251" y="43"/>
                    <a:pt x="251" y="43"/>
                  </a:cubicBezTo>
                  <a:cubicBezTo>
                    <a:pt x="254" y="40"/>
                    <a:pt x="254" y="35"/>
                    <a:pt x="250" y="32"/>
                  </a:cubicBezTo>
                  <a:cubicBezTo>
                    <a:pt x="249" y="31"/>
                    <a:pt x="247" y="30"/>
                    <a:pt x="245" y="28"/>
                  </a:cubicBezTo>
                  <a:cubicBezTo>
                    <a:pt x="242" y="26"/>
                    <a:pt x="237" y="27"/>
                    <a:pt x="235" y="31"/>
                  </a:cubicBezTo>
                  <a:cubicBezTo>
                    <a:pt x="233" y="34"/>
                    <a:pt x="233" y="34"/>
                    <a:pt x="233" y="34"/>
                  </a:cubicBezTo>
                  <a:cubicBezTo>
                    <a:pt x="230" y="39"/>
                    <a:pt x="223" y="41"/>
                    <a:pt x="218" y="38"/>
                  </a:cubicBezTo>
                  <a:cubicBezTo>
                    <a:pt x="218" y="38"/>
                    <a:pt x="218" y="38"/>
                    <a:pt x="218" y="38"/>
                  </a:cubicBezTo>
                  <a:cubicBezTo>
                    <a:pt x="213" y="35"/>
                    <a:pt x="211" y="28"/>
                    <a:pt x="214" y="23"/>
                  </a:cubicBezTo>
                  <a:cubicBezTo>
                    <a:pt x="215" y="20"/>
                    <a:pt x="215" y="20"/>
                    <a:pt x="215" y="20"/>
                  </a:cubicBezTo>
                  <a:cubicBezTo>
                    <a:pt x="217" y="17"/>
                    <a:pt x="216" y="12"/>
                    <a:pt x="212" y="10"/>
                  </a:cubicBezTo>
                  <a:cubicBezTo>
                    <a:pt x="210" y="10"/>
                    <a:pt x="208" y="9"/>
                    <a:pt x="206" y="8"/>
                  </a:cubicBezTo>
                  <a:cubicBezTo>
                    <a:pt x="202" y="7"/>
                    <a:pt x="198" y="9"/>
                    <a:pt x="197" y="13"/>
                  </a:cubicBezTo>
                  <a:cubicBezTo>
                    <a:pt x="196" y="17"/>
                    <a:pt x="196" y="17"/>
                    <a:pt x="196" y="17"/>
                  </a:cubicBezTo>
                  <a:cubicBezTo>
                    <a:pt x="195" y="23"/>
                    <a:pt x="189" y="27"/>
                    <a:pt x="183" y="25"/>
                  </a:cubicBezTo>
                  <a:cubicBezTo>
                    <a:pt x="177" y="24"/>
                    <a:pt x="173" y="18"/>
                    <a:pt x="174" y="12"/>
                  </a:cubicBezTo>
                  <a:cubicBezTo>
                    <a:pt x="175" y="9"/>
                    <a:pt x="175" y="9"/>
                    <a:pt x="175" y="9"/>
                  </a:cubicBezTo>
                  <a:cubicBezTo>
                    <a:pt x="176" y="5"/>
                    <a:pt x="173" y="1"/>
                    <a:pt x="169" y="0"/>
                  </a:cubicBezTo>
                  <a:cubicBezTo>
                    <a:pt x="167" y="0"/>
                    <a:pt x="165" y="0"/>
                    <a:pt x="163" y="0"/>
                  </a:cubicBezTo>
                  <a:cubicBezTo>
                    <a:pt x="158" y="0"/>
                    <a:pt x="155" y="3"/>
                    <a:pt x="155" y="7"/>
                  </a:cubicBezTo>
                  <a:cubicBezTo>
                    <a:pt x="156" y="11"/>
                    <a:pt x="156" y="11"/>
                    <a:pt x="156" y="11"/>
                  </a:cubicBezTo>
                  <a:cubicBezTo>
                    <a:pt x="156" y="17"/>
                    <a:pt x="151" y="22"/>
                    <a:pt x="145" y="23"/>
                  </a:cubicBezTo>
                  <a:cubicBezTo>
                    <a:pt x="139" y="23"/>
                    <a:pt x="134" y="18"/>
                    <a:pt x="133" y="12"/>
                  </a:cubicBezTo>
                  <a:cubicBezTo>
                    <a:pt x="133" y="9"/>
                    <a:pt x="133" y="9"/>
                    <a:pt x="133" y="9"/>
                  </a:cubicBezTo>
                  <a:cubicBezTo>
                    <a:pt x="133" y="5"/>
                    <a:pt x="129" y="2"/>
                    <a:pt x="125" y="3"/>
                  </a:cubicBezTo>
                  <a:cubicBezTo>
                    <a:pt x="123" y="3"/>
                    <a:pt x="121" y="4"/>
                    <a:pt x="119" y="4"/>
                  </a:cubicBezTo>
                  <a:cubicBezTo>
                    <a:pt x="115" y="5"/>
                    <a:pt x="112" y="9"/>
                    <a:pt x="114" y="13"/>
                  </a:cubicBezTo>
                  <a:cubicBezTo>
                    <a:pt x="115" y="17"/>
                    <a:pt x="115" y="17"/>
                    <a:pt x="115" y="17"/>
                  </a:cubicBezTo>
                  <a:cubicBezTo>
                    <a:pt x="117" y="23"/>
                    <a:pt x="114" y="29"/>
                    <a:pt x="108" y="31"/>
                  </a:cubicBezTo>
                  <a:cubicBezTo>
                    <a:pt x="102" y="33"/>
                    <a:pt x="96" y="30"/>
                    <a:pt x="94" y="24"/>
                  </a:cubicBezTo>
                  <a:cubicBezTo>
                    <a:pt x="93" y="21"/>
                    <a:pt x="93" y="21"/>
                    <a:pt x="93" y="21"/>
                  </a:cubicBezTo>
                  <a:cubicBezTo>
                    <a:pt x="92" y="17"/>
                    <a:pt x="87" y="15"/>
                    <a:pt x="83" y="17"/>
                  </a:cubicBezTo>
                  <a:cubicBezTo>
                    <a:pt x="83" y="17"/>
                    <a:pt x="83" y="17"/>
                    <a:pt x="83" y="17"/>
                  </a:cubicBezTo>
                  <a:cubicBezTo>
                    <a:pt x="81" y="18"/>
                    <a:pt x="79" y="19"/>
                    <a:pt x="78" y="21"/>
                  </a:cubicBezTo>
                  <a:cubicBezTo>
                    <a:pt x="74" y="23"/>
                    <a:pt x="73" y="27"/>
                    <a:pt x="75" y="31"/>
                  </a:cubicBezTo>
                  <a:cubicBezTo>
                    <a:pt x="78" y="34"/>
                    <a:pt x="78" y="34"/>
                    <a:pt x="78" y="34"/>
                  </a:cubicBezTo>
                  <a:cubicBezTo>
                    <a:pt x="81" y="39"/>
                    <a:pt x="80" y="46"/>
                    <a:pt x="75" y="49"/>
                  </a:cubicBezTo>
                  <a:cubicBezTo>
                    <a:pt x="70" y="53"/>
                    <a:pt x="63" y="52"/>
                    <a:pt x="60" y="47"/>
                  </a:cubicBezTo>
                  <a:cubicBezTo>
                    <a:pt x="58" y="44"/>
                    <a:pt x="58" y="44"/>
                    <a:pt x="58" y="44"/>
                  </a:cubicBezTo>
                  <a:cubicBezTo>
                    <a:pt x="55" y="41"/>
                    <a:pt x="50" y="40"/>
                    <a:pt x="47" y="43"/>
                  </a:cubicBezTo>
                  <a:cubicBezTo>
                    <a:pt x="46" y="45"/>
                    <a:pt x="44" y="46"/>
                    <a:pt x="43" y="48"/>
                  </a:cubicBezTo>
                  <a:cubicBezTo>
                    <a:pt x="40" y="51"/>
                    <a:pt x="40" y="56"/>
                    <a:pt x="44" y="58"/>
                  </a:cubicBezTo>
                  <a:cubicBezTo>
                    <a:pt x="47" y="60"/>
                    <a:pt x="47" y="60"/>
                    <a:pt x="47" y="60"/>
                  </a:cubicBezTo>
                  <a:cubicBezTo>
                    <a:pt x="52" y="64"/>
                    <a:pt x="52" y="71"/>
                    <a:pt x="49" y="76"/>
                  </a:cubicBezTo>
                  <a:cubicBezTo>
                    <a:pt x="45" y="81"/>
                    <a:pt x="38" y="82"/>
                    <a:pt x="33" y="78"/>
                  </a:cubicBezTo>
                  <a:cubicBezTo>
                    <a:pt x="31" y="76"/>
                    <a:pt x="31" y="76"/>
                    <a:pt x="31" y="76"/>
                  </a:cubicBezTo>
                  <a:cubicBezTo>
                    <a:pt x="27" y="74"/>
                    <a:pt x="22" y="75"/>
                    <a:pt x="20" y="78"/>
                  </a:cubicBezTo>
                  <a:cubicBezTo>
                    <a:pt x="19" y="80"/>
                    <a:pt x="18" y="82"/>
                    <a:pt x="17" y="84"/>
                  </a:cubicBezTo>
                  <a:cubicBezTo>
                    <a:pt x="15" y="87"/>
                    <a:pt x="17" y="92"/>
                    <a:pt x="21" y="93"/>
                  </a:cubicBezTo>
                  <a:cubicBezTo>
                    <a:pt x="24" y="95"/>
                    <a:pt x="24" y="95"/>
                    <a:pt x="24" y="95"/>
                  </a:cubicBezTo>
                  <a:cubicBezTo>
                    <a:pt x="30" y="97"/>
                    <a:pt x="33" y="104"/>
                    <a:pt x="31" y="109"/>
                  </a:cubicBezTo>
                  <a:cubicBezTo>
                    <a:pt x="34" y="114"/>
                    <a:pt x="28" y="120"/>
                    <a:pt x="23" y="118"/>
                  </a:cubicBezTo>
                  <a:cubicBezTo>
                    <a:pt x="14" y="114"/>
                    <a:pt x="14" y="114"/>
                    <a:pt x="14" y="114"/>
                  </a:cubicBezTo>
                  <a:cubicBezTo>
                    <a:pt x="10" y="113"/>
                    <a:pt x="5" y="115"/>
                    <a:pt x="4" y="119"/>
                  </a:cubicBezTo>
                  <a:cubicBezTo>
                    <a:pt x="4" y="121"/>
                    <a:pt x="3" y="123"/>
                    <a:pt x="3" y="125"/>
                  </a:cubicBezTo>
                  <a:cubicBezTo>
                    <a:pt x="2" y="130"/>
                    <a:pt x="5" y="133"/>
                    <a:pt x="9" y="134"/>
                  </a:cubicBezTo>
                  <a:cubicBezTo>
                    <a:pt x="13" y="134"/>
                    <a:pt x="13" y="134"/>
                    <a:pt x="13" y="134"/>
                  </a:cubicBezTo>
                  <a:cubicBezTo>
                    <a:pt x="18" y="135"/>
                    <a:pt x="23" y="139"/>
                    <a:pt x="23" y="144"/>
                  </a:cubicBezTo>
                  <a:cubicBezTo>
                    <a:pt x="24" y="151"/>
                    <a:pt x="18" y="157"/>
                    <a:pt x="11" y="156"/>
                  </a:cubicBezTo>
                  <a:cubicBezTo>
                    <a:pt x="8" y="156"/>
                    <a:pt x="8" y="156"/>
                    <a:pt x="8" y="156"/>
                  </a:cubicBezTo>
                  <a:cubicBezTo>
                    <a:pt x="4" y="156"/>
                    <a:pt x="0" y="159"/>
                    <a:pt x="0" y="163"/>
                  </a:cubicBezTo>
                  <a:cubicBezTo>
                    <a:pt x="0" y="165"/>
                    <a:pt x="1" y="168"/>
                    <a:pt x="1" y="170"/>
                  </a:cubicBezTo>
                  <a:cubicBezTo>
                    <a:pt x="1" y="174"/>
                    <a:pt x="5" y="177"/>
                    <a:pt x="9" y="176"/>
                  </a:cubicBezTo>
                  <a:cubicBezTo>
                    <a:pt x="13" y="175"/>
                    <a:pt x="13" y="175"/>
                    <a:pt x="13" y="175"/>
                  </a:cubicBezTo>
                  <a:cubicBezTo>
                    <a:pt x="18" y="174"/>
                    <a:pt x="23" y="177"/>
                    <a:pt x="25" y="182"/>
                  </a:cubicBezTo>
                  <a:cubicBezTo>
                    <a:pt x="28" y="188"/>
                    <a:pt x="24" y="196"/>
                    <a:pt x="17" y="197"/>
                  </a:cubicBezTo>
                  <a:cubicBezTo>
                    <a:pt x="14" y="198"/>
                    <a:pt x="14" y="198"/>
                    <a:pt x="14" y="198"/>
                  </a:cubicBezTo>
                  <a:cubicBezTo>
                    <a:pt x="10" y="198"/>
                    <a:pt x="8" y="203"/>
                    <a:pt x="9" y="207"/>
                  </a:cubicBezTo>
                  <a:cubicBezTo>
                    <a:pt x="10" y="209"/>
                    <a:pt x="10" y="211"/>
                    <a:pt x="11" y="213"/>
                  </a:cubicBezTo>
                  <a:cubicBezTo>
                    <a:pt x="13" y="216"/>
                    <a:pt x="17" y="218"/>
                    <a:pt x="21" y="216"/>
                  </a:cubicBezTo>
                  <a:cubicBezTo>
                    <a:pt x="24" y="214"/>
                    <a:pt x="24" y="214"/>
                    <a:pt x="24" y="214"/>
                  </a:cubicBezTo>
                  <a:cubicBezTo>
                    <a:pt x="30" y="212"/>
                    <a:pt x="36" y="214"/>
                    <a:pt x="39" y="219"/>
                  </a:cubicBezTo>
                  <a:cubicBezTo>
                    <a:pt x="42" y="224"/>
                    <a:pt x="40" y="231"/>
                    <a:pt x="35" y="234"/>
                  </a:cubicBezTo>
                  <a:cubicBezTo>
                    <a:pt x="32" y="236"/>
                    <a:pt x="32" y="236"/>
                    <a:pt x="32" y="236"/>
                  </a:cubicBezTo>
                  <a:cubicBezTo>
                    <a:pt x="28" y="238"/>
                    <a:pt x="27" y="242"/>
                    <a:pt x="29" y="246"/>
                  </a:cubicBezTo>
                  <a:cubicBezTo>
                    <a:pt x="31" y="248"/>
                    <a:pt x="32" y="249"/>
                    <a:pt x="33" y="251"/>
                  </a:cubicBezTo>
                  <a:cubicBezTo>
                    <a:pt x="36" y="254"/>
                    <a:pt x="41" y="254"/>
                    <a:pt x="44" y="252"/>
                  </a:cubicBezTo>
                  <a:cubicBezTo>
                    <a:pt x="46" y="249"/>
                    <a:pt x="46" y="249"/>
                    <a:pt x="46" y="249"/>
                  </a:cubicBezTo>
                  <a:cubicBezTo>
                    <a:pt x="50" y="245"/>
                    <a:pt x="56" y="245"/>
                    <a:pt x="61" y="248"/>
                  </a:cubicBezTo>
                  <a:cubicBezTo>
                    <a:pt x="66" y="252"/>
                    <a:pt x="67" y="260"/>
                    <a:pt x="62" y="265"/>
                  </a:cubicBezTo>
                  <a:cubicBezTo>
                    <a:pt x="60" y="267"/>
                    <a:pt x="60" y="267"/>
                    <a:pt x="60" y="267"/>
                  </a:cubicBezTo>
                  <a:cubicBezTo>
                    <a:pt x="57" y="270"/>
                    <a:pt x="57" y="275"/>
                    <a:pt x="60" y="278"/>
                  </a:cubicBezTo>
                  <a:cubicBezTo>
                    <a:pt x="62" y="279"/>
                    <a:pt x="63" y="280"/>
                    <a:pt x="65" y="281"/>
                  </a:cubicBezTo>
                  <a:cubicBezTo>
                    <a:pt x="69" y="284"/>
                    <a:pt x="73" y="283"/>
                    <a:pt x="75" y="279"/>
                  </a:cubicBezTo>
                  <a:cubicBezTo>
                    <a:pt x="77" y="276"/>
                    <a:pt x="77" y="276"/>
                    <a:pt x="77" y="276"/>
                  </a:cubicBezTo>
                  <a:cubicBezTo>
                    <a:pt x="80" y="271"/>
                    <a:pt x="85" y="269"/>
                    <a:pt x="91" y="271"/>
                  </a:cubicBezTo>
                  <a:cubicBezTo>
                    <a:pt x="97" y="273"/>
                    <a:pt x="100" y="281"/>
                    <a:pt x="97" y="287"/>
                  </a:cubicBezTo>
                  <a:cubicBezTo>
                    <a:pt x="95" y="289"/>
                    <a:pt x="95" y="289"/>
                    <a:pt x="95" y="289"/>
                  </a:cubicBezTo>
                  <a:cubicBezTo>
                    <a:pt x="93" y="293"/>
                    <a:pt x="95" y="298"/>
                    <a:pt x="99" y="299"/>
                  </a:cubicBezTo>
                  <a:cubicBezTo>
                    <a:pt x="101" y="300"/>
                    <a:pt x="102" y="301"/>
                    <a:pt x="104" y="302"/>
                  </a:cubicBezTo>
                  <a:cubicBezTo>
                    <a:pt x="108" y="303"/>
                    <a:pt x="113" y="301"/>
                    <a:pt x="114" y="297"/>
                  </a:cubicBezTo>
                  <a:cubicBezTo>
                    <a:pt x="114" y="293"/>
                    <a:pt x="114" y="293"/>
                    <a:pt x="114" y="293"/>
                  </a:cubicBezTo>
                  <a:cubicBezTo>
                    <a:pt x="116" y="288"/>
                    <a:pt x="120" y="284"/>
                    <a:pt x="126" y="284"/>
                  </a:cubicBezTo>
                  <a:cubicBezTo>
                    <a:pt x="133" y="285"/>
                    <a:pt x="138" y="291"/>
                    <a:pt x="136" y="298"/>
                  </a:cubicBezTo>
                  <a:cubicBezTo>
                    <a:pt x="135" y="301"/>
                    <a:pt x="135" y="301"/>
                    <a:pt x="135" y="301"/>
                  </a:cubicBezTo>
                  <a:cubicBezTo>
                    <a:pt x="134" y="305"/>
                    <a:pt x="137" y="309"/>
                    <a:pt x="142" y="309"/>
                  </a:cubicBezTo>
                  <a:cubicBezTo>
                    <a:pt x="144" y="310"/>
                    <a:pt x="146" y="310"/>
                    <a:pt x="148" y="310"/>
                  </a:cubicBezTo>
                  <a:cubicBezTo>
                    <a:pt x="152" y="310"/>
                    <a:pt x="155" y="307"/>
                    <a:pt x="155" y="303"/>
                  </a:cubicBezTo>
                  <a:cubicBezTo>
                    <a:pt x="155" y="299"/>
                    <a:pt x="155" y="299"/>
                    <a:pt x="155" y="299"/>
                  </a:cubicBezTo>
                  <a:cubicBezTo>
                    <a:pt x="155" y="293"/>
                    <a:pt x="159" y="287"/>
                    <a:pt x="165" y="287"/>
                  </a:cubicBezTo>
                  <a:cubicBezTo>
                    <a:pt x="171" y="284"/>
                    <a:pt x="177" y="288"/>
                    <a:pt x="177" y="294"/>
                  </a:cubicBezTo>
                  <a:cubicBezTo>
                    <a:pt x="177" y="301"/>
                    <a:pt x="177" y="301"/>
                    <a:pt x="177" y="301"/>
                  </a:cubicBezTo>
                  <a:cubicBezTo>
                    <a:pt x="178" y="305"/>
                    <a:pt x="182" y="308"/>
                    <a:pt x="186" y="307"/>
                  </a:cubicBezTo>
                  <a:cubicBezTo>
                    <a:pt x="188" y="307"/>
                    <a:pt x="190" y="306"/>
                    <a:pt x="192" y="306"/>
                  </a:cubicBezTo>
                  <a:cubicBezTo>
                    <a:pt x="196" y="305"/>
                    <a:pt x="198" y="300"/>
                    <a:pt x="197" y="297"/>
                  </a:cubicBezTo>
                  <a:cubicBezTo>
                    <a:pt x="195" y="293"/>
                    <a:pt x="195" y="293"/>
                    <a:pt x="195" y="293"/>
                  </a:cubicBezTo>
                  <a:cubicBezTo>
                    <a:pt x="193" y="287"/>
                    <a:pt x="197" y="279"/>
                    <a:pt x="204" y="278"/>
                  </a:cubicBezTo>
                  <a:cubicBezTo>
                    <a:pt x="210" y="277"/>
                    <a:pt x="215" y="281"/>
                    <a:pt x="217" y="286"/>
                  </a:cubicBezTo>
                  <a:cubicBezTo>
                    <a:pt x="217" y="288"/>
                    <a:pt x="217" y="288"/>
                    <a:pt x="217" y="288"/>
                  </a:cubicBezTo>
                  <a:cubicBezTo>
                    <a:pt x="219" y="292"/>
                    <a:pt x="224" y="294"/>
                    <a:pt x="227" y="292"/>
                  </a:cubicBezTo>
                  <a:cubicBezTo>
                    <a:pt x="227" y="292"/>
                    <a:pt x="227" y="292"/>
                    <a:pt x="227" y="292"/>
                  </a:cubicBezTo>
                  <a:cubicBezTo>
                    <a:pt x="229" y="291"/>
                    <a:pt x="231" y="290"/>
                    <a:pt x="233" y="289"/>
                  </a:cubicBezTo>
                  <a:cubicBezTo>
                    <a:pt x="236" y="287"/>
                    <a:pt x="237" y="282"/>
                    <a:pt x="235" y="279"/>
                  </a:cubicBezTo>
                  <a:moveTo>
                    <a:pt x="128" y="120"/>
                  </a:moveTo>
                  <a:cubicBezTo>
                    <a:pt x="125" y="116"/>
                    <a:pt x="127" y="110"/>
                    <a:pt x="132" y="108"/>
                  </a:cubicBezTo>
                  <a:cubicBezTo>
                    <a:pt x="136" y="105"/>
                    <a:pt x="142" y="107"/>
                    <a:pt x="145" y="111"/>
                  </a:cubicBezTo>
                  <a:cubicBezTo>
                    <a:pt x="147" y="116"/>
                    <a:pt x="145" y="122"/>
                    <a:pt x="141" y="124"/>
                  </a:cubicBezTo>
                  <a:cubicBezTo>
                    <a:pt x="136" y="127"/>
                    <a:pt x="130" y="125"/>
                    <a:pt x="128" y="120"/>
                  </a:cubicBezTo>
                  <a:moveTo>
                    <a:pt x="202" y="130"/>
                  </a:moveTo>
                  <a:cubicBezTo>
                    <a:pt x="205" y="135"/>
                    <a:pt x="203" y="140"/>
                    <a:pt x="198" y="143"/>
                  </a:cubicBezTo>
                  <a:cubicBezTo>
                    <a:pt x="194" y="145"/>
                    <a:pt x="188" y="144"/>
                    <a:pt x="186" y="139"/>
                  </a:cubicBezTo>
                  <a:cubicBezTo>
                    <a:pt x="183" y="134"/>
                    <a:pt x="185" y="129"/>
                    <a:pt x="190" y="126"/>
                  </a:cubicBezTo>
                  <a:cubicBezTo>
                    <a:pt x="194" y="124"/>
                    <a:pt x="200" y="126"/>
                    <a:pt x="202" y="130"/>
                  </a:cubicBezTo>
                  <a:moveTo>
                    <a:pt x="109" y="178"/>
                  </a:moveTo>
                  <a:cubicBezTo>
                    <a:pt x="107" y="174"/>
                    <a:pt x="108" y="168"/>
                    <a:pt x="113" y="165"/>
                  </a:cubicBezTo>
                  <a:cubicBezTo>
                    <a:pt x="118" y="163"/>
                    <a:pt x="123" y="165"/>
                    <a:pt x="126" y="169"/>
                  </a:cubicBezTo>
                  <a:cubicBezTo>
                    <a:pt x="128" y="174"/>
                    <a:pt x="126" y="180"/>
                    <a:pt x="122" y="182"/>
                  </a:cubicBezTo>
                  <a:cubicBezTo>
                    <a:pt x="117" y="185"/>
                    <a:pt x="112" y="183"/>
                    <a:pt x="109" y="178"/>
                  </a:cubicBezTo>
                  <a:moveTo>
                    <a:pt x="133" y="166"/>
                  </a:moveTo>
                  <a:cubicBezTo>
                    <a:pt x="127" y="154"/>
                    <a:pt x="132" y="140"/>
                    <a:pt x="144" y="133"/>
                  </a:cubicBezTo>
                  <a:cubicBezTo>
                    <a:pt x="156" y="127"/>
                    <a:pt x="170" y="132"/>
                    <a:pt x="177" y="144"/>
                  </a:cubicBezTo>
                  <a:cubicBezTo>
                    <a:pt x="183" y="156"/>
                    <a:pt x="178" y="170"/>
                    <a:pt x="166" y="177"/>
                  </a:cubicBezTo>
                  <a:cubicBezTo>
                    <a:pt x="155" y="183"/>
                    <a:pt x="140" y="178"/>
                    <a:pt x="133" y="166"/>
                  </a:cubicBezTo>
                  <a:moveTo>
                    <a:pt x="167" y="197"/>
                  </a:moveTo>
                  <a:cubicBezTo>
                    <a:pt x="165" y="192"/>
                    <a:pt x="166" y="187"/>
                    <a:pt x="171" y="184"/>
                  </a:cubicBezTo>
                  <a:cubicBezTo>
                    <a:pt x="176" y="182"/>
                    <a:pt x="181" y="183"/>
                    <a:pt x="184" y="188"/>
                  </a:cubicBezTo>
                  <a:cubicBezTo>
                    <a:pt x="186" y="193"/>
                    <a:pt x="184" y="198"/>
                    <a:pt x="180" y="201"/>
                  </a:cubicBezTo>
                  <a:cubicBezTo>
                    <a:pt x="175" y="203"/>
                    <a:pt x="169" y="202"/>
                    <a:pt x="167" y="197"/>
                  </a:cubicBezTo>
                </a:path>
              </a:pathLst>
            </a:custGeom>
            <a:solidFill>
              <a:schemeClr val="accent2"/>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2" name="Picture 39">
              <a:extLst>
                <a:ext uri="{FF2B5EF4-FFF2-40B4-BE49-F238E27FC236}">
                  <a16:creationId xmlns:a16="http://schemas.microsoft.com/office/drawing/2014/main" id="{A26DC4A8-9AD3-45B0-BBCA-092E0D4AD0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2862866"/>
              <a:ext cx="53766" cy="7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Freeform 40">
              <a:extLst>
                <a:ext uri="{FF2B5EF4-FFF2-40B4-BE49-F238E27FC236}">
                  <a16:creationId xmlns:a16="http://schemas.microsoft.com/office/drawing/2014/main" id="{7EEF2310-0608-47D1-9A8B-F034C3C2995C}"/>
                </a:ext>
              </a:extLst>
            </p:cNvPr>
            <p:cNvSpPr>
              <a:spLocks noEditPoints="1"/>
            </p:cNvSpPr>
            <p:nvPr/>
          </p:nvSpPr>
          <p:spPr bwMode="auto">
            <a:xfrm>
              <a:off x="8130965" y="2556562"/>
              <a:ext cx="366587" cy="365773"/>
            </a:xfrm>
            <a:custGeom>
              <a:avLst/>
              <a:gdLst>
                <a:gd name="T0" fmla="*/ 143 w 190"/>
                <a:gd name="T1" fmla="*/ 160 h 190"/>
                <a:gd name="T2" fmla="*/ 161 w 190"/>
                <a:gd name="T3" fmla="*/ 163 h 190"/>
                <a:gd name="T4" fmla="*/ 161 w 190"/>
                <a:gd name="T5" fmla="*/ 153 h 190"/>
                <a:gd name="T6" fmla="*/ 171 w 190"/>
                <a:gd name="T7" fmla="*/ 143 h 190"/>
                <a:gd name="T8" fmla="*/ 177 w 190"/>
                <a:gd name="T9" fmla="*/ 133 h 190"/>
                <a:gd name="T10" fmla="*/ 176 w 190"/>
                <a:gd name="T11" fmla="*/ 118 h 190"/>
                <a:gd name="T12" fmla="*/ 188 w 190"/>
                <a:gd name="T13" fmla="*/ 113 h 190"/>
                <a:gd name="T14" fmla="*/ 175 w 190"/>
                <a:gd name="T15" fmla="*/ 100 h 190"/>
                <a:gd name="T16" fmla="*/ 189 w 190"/>
                <a:gd name="T17" fmla="*/ 90 h 190"/>
                <a:gd name="T18" fmla="*/ 182 w 190"/>
                <a:gd name="T19" fmla="*/ 83 h 190"/>
                <a:gd name="T20" fmla="*/ 181 w 190"/>
                <a:gd name="T21" fmla="*/ 69 h 190"/>
                <a:gd name="T22" fmla="*/ 177 w 190"/>
                <a:gd name="T23" fmla="*/ 58 h 190"/>
                <a:gd name="T24" fmla="*/ 168 w 190"/>
                <a:gd name="T25" fmla="*/ 47 h 190"/>
                <a:gd name="T26" fmla="*/ 169 w 190"/>
                <a:gd name="T27" fmla="*/ 37 h 190"/>
                <a:gd name="T28" fmla="*/ 153 w 190"/>
                <a:gd name="T29" fmla="*/ 38 h 190"/>
                <a:gd name="T30" fmla="*/ 153 w 190"/>
                <a:gd name="T31" fmla="*/ 20 h 190"/>
                <a:gd name="T32" fmla="*/ 142 w 190"/>
                <a:gd name="T33" fmla="*/ 21 h 190"/>
                <a:gd name="T34" fmla="*/ 131 w 190"/>
                <a:gd name="T35" fmla="*/ 13 h 190"/>
                <a:gd name="T36" fmla="*/ 120 w 190"/>
                <a:gd name="T37" fmla="*/ 9 h 190"/>
                <a:gd name="T38" fmla="*/ 106 w 190"/>
                <a:gd name="T39" fmla="*/ 8 h 190"/>
                <a:gd name="T40" fmla="*/ 99 w 190"/>
                <a:gd name="T41" fmla="*/ 0 h 190"/>
                <a:gd name="T42" fmla="*/ 89 w 190"/>
                <a:gd name="T43" fmla="*/ 14 h 190"/>
                <a:gd name="T44" fmla="*/ 81 w 190"/>
                <a:gd name="T45" fmla="*/ 6 h 190"/>
                <a:gd name="T46" fmla="*/ 69 w 190"/>
                <a:gd name="T47" fmla="*/ 9 h 190"/>
                <a:gd name="T48" fmla="*/ 57 w 190"/>
                <a:gd name="T49" fmla="*/ 15 h 190"/>
                <a:gd name="T50" fmla="*/ 51 w 190"/>
                <a:gd name="T51" fmla="*/ 11 h 190"/>
                <a:gd name="T52" fmla="*/ 47 w 190"/>
                <a:gd name="T53" fmla="*/ 21 h 190"/>
                <a:gd name="T54" fmla="*/ 35 w 190"/>
                <a:gd name="T55" fmla="*/ 28 h 190"/>
                <a:gd name="T56" fmla="*/ 27 w 190"/>
                <a:gd name="T57" fmla="*/ 36 h 190"/>
                <a:gd name="T58" fmla="*/ 20 w 190"/>
                <a:gd name="T59" fmla="*/ 48 h 190"/>
                <a:gd name="T60" fmla="*/ 11 w 190"/>
                <a:gd name="T61" fmla="*/ 52 h 190"/>
                <a:gd name="T62" fmla="*/ 19 w 190"/>
                <a:gd name="T63" fmla="*/ 67 h 190"/>
                <a:gd name="T64" fmla="*/ 3 w 190"/>
                <a:gd name="T65" fmla="*/ 73 h 190"/>
                <a:gd name="T66" fmla="*/ 8 w 190"/>
                <a:gd name="T67" fmla="*/ 82 h 190"/>
                <a:gd name="T68" fmla="*/ 5 w 190"/>
                <a:gd name="T69" fmla="*/ 96 h 190"/>
                <a:gd name="T70" fmla="*/ 6 w 190"/>
                <a:gd name="T71" fmla="*/ 108 h 190"/>
                <a:gd name="T72" fmla="*/ 10 w 190"/>
                <a:gd name="T73" fmla="*/ 121 h 190"/>
                <a:gd name="T74" fmla="*/ 7 w 190"/>
                <a:gd name="T75" fmla="*/ 130 h 190"/>
                <a:gd name="T76" fmla="*/ 24 w 190"/>
                <a:gd name="T77" fmla="*/ 134 h 190"/>
                <a:gd name="T78" fmla="*/ 18 w 190"/>
                <a:gd name="T79" fmla="*/ 151 h 190"/>
                <a:gd name="T80" fmla="*/ 28 w 190"/>
                <a:gd name="T81" fmla="*/ 153 h 190"/>
                <a:gd name="T82" fmla="*/ 36 w 190"/>
                <a:gd name="T83" fmla="*/ 164 h 190"/>
                <a:gd name="T84" fmla="*/ 46 w 190"/>
                <a:gd name="T85" fmla="*/ 171 h 190"/>
                <a:gd name="T86" fmla="*/ 59 w 190"/>
                <a:gd name="T87" fmla="*/ 176 h 190"/>
                <a:gd name="T88" fmla="*/ 64 w 190"/>
                <a:gd name="T89" fmla="*/ 185 h 190"/>
                <a:gd name="T90" fmla="*/ 77 w 190"/>
                <a:gd name="T91" fmla="*/ 174 h 190"/>
                <a:gd name="T92" fmla="*/ 86 w 190"/>
                <a:gd name="T93" fmla="*/ 189 h 190"/>
                <a:gd name="T94" fmla="*/ 95 w 190"/>
                <a:gd name="T95" fmla="*/ 183 h 190"/>
                <a:gd name="T96" fmla="*/ 108 w 190"/>
                <a:gd name="T97" fmla="*/ 184 h 190"/>
                <a:gd name="T98" fmla="*/ 120 w 190"/>
                <a:gd name="T99" fmla="*/ 182 h 190"/>
                <a:gd name="T100" fmla="*/ 132 w 190"/>
                <a:gd name="T101" fmla="*/ 175 h 190"/>
                <a:gd name="T102" fmla="*/ 139 w 190"/>
                <a:gd name="T103" fmla="*/ 179 h 190"/>
                <a:gd name="T104" fmla="*/ 78 w 190"/>
                <a:gd name="T105" fmla="*/ 74 h 190"/>
                <a:gd name="T106" fmla="*/ 86 w 190"/>
                <a:gd name="T107" fmla="*/ 76 h 190"/>
                <a:gd name="T108" fmla="*/ 121 w 190"/>
                <a:gd name="T109" fmla="*/ 88 h 190"/>
                <a:gd name="T110" fmla="*/ 124 w 190"/>
                <a:gd name="T111" fmla="*/ 80 h 190"/>
                <a:gd name="T112" fmla="*/ 77 w 190"/>
                <a:gd name="T113" fmla="*/ 104 h 190"/>
                <a:gd name="T114" fmla="*/ 81 w 190"/>
                <a:gd name="T115" fmla="*/ 102 h 190"/>
                <a:gd name="T116" fmla="*/ 102 w 190"/>
                <a:gd name="T117" fmla="*/ 108 h 190"/>
                <a:gd name="T118" fmla="*/ 104 w 190"/>
                <a:gd name="T119" fmla="*/ 113 h 190"/>
                <a:gd name="T120" fmla="*/ 102 w 190"/>
                <a:gd name="T121" fmla="*/ 12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 h="190">
                  <a:moveTo>
                    <a:pt x="143" y="171"/>
                  </a:moveTo>
                  <a:cubicBezTo>
                    <a:pt x="142" y="169"/>
                    <a:pt x="142" y="169"/>
                    <a:pt x="142" y="169"/>
                  </a:cubicBezTo>
                  <a:cubicBezTo>
                    <a:pt x="140" y="167"/>
                    <a:pt x="140" y="163"/>
                    <a:pt x="143" y="160"/>
                  </a:cubicBezTo>
                  <a:cubicBezTo>
                    <a:pt x="146" y="157"/>
                    <a:pt x="151" y="158"/>
                    <a:pt x="153" y="161"/>
                  </a:cubicBezTo>
                  <a:cubicBezTo>
                    <a:pt x="154" y="163"/>
                    <a:pt x="154" y="163"/>
                    <a:pt x="154" y="163"/>
                  </a:cubicBezTo>
                  <a:cubicBezTo>
                    <a:pt x="156" y="165"/>
                    <a:pt x="159" y="165"/>
                    <a:pt x="161" y="163"/>
                  </a:cubicBezTo>
                  <a:cubicBezTo>
                    <a:pt x="162" y="162"/>
                    <a:pt x="162" y="161"/>
                    <a:pt x="163" y="160"/>
                  </a:cubicBezTo>
                  <a:cubicBezTo>
                    <a:pt x="165" y="159"/>
                    <a:pt x="165" y="156"/>
                    <a:pt x="163" y="154"/>
                  </a:cubicBezTo>
                  <a:cubicBezTo>
                    <a:pt x="161" y="153"/>
                    <a:pt x="161" y="153"/>
                    <a:pt x="161" y="153"/>
                  </a:cubicBezTo>
                  <a:cubicBezTo>
                    <a:pt x="159" y="151"/>
                    <a:pt x="158" y="147"/>
                    <a:pt x="159" y="144"/>
                  </a:cubicBezTo>
                  <a:cubicBezTo>
                    <a:pt x="161" y="140"/>
                    <a:pt x="166" y="139"/>
                    <a:pt x="169" y="142"/>
                  </a:cubicBezTo>
                  <a:cubicBezTo>
                    <a:pt x="171" y="143"/>
                    <a:pt x="171" y="143"/>
                    <a:pt x="171" y="143"/>
                  </a:cubicBezTo>
                  <a:cubicBezTo>
                    <a:pt x="173" y="145"/>
                    <a:pt x="176" y="144"/>
                    <a:pt x="177" y="142"/>
                  </a:cubicBezTo>
                  <a:cubicBezTo>
                    <a:pt x="178" y="141"/>
                    <a:pt x="178" y="140"/>
                    <a:pt x="179" y="139"/>
                  </a:cubicBezTo>
                  <a:cubicBezTo>
                    <a:pt x="180" y="136"/>
                    <a:pt x="179" y="134"/>
                    <a:pt x="177" y="133"/>
                  </a:cubicBezTo>
                  <a:cubicBezTo>
                    <a:pt x="175" y="132"/>
                    <a:pt x="175" y="132"/>
                    <a:pt x="175" y="132"/>
                  </a:cubicBezTo>
                  <a:cubicBezTo>
                    <a:pt x="171" y="130"/>
                    <a:pt x="169" y="126"/>
                    <a:pt x="171" y="123"/>
                  </a:cubicBezTo>
                  <a:cubicBezTo>
                    <a:pt x="169" y="120"/>
                    <a:pt x="172" y="116"/>
                    <a:pt x="176" y="118"/>
                  </a:cubicBezTo>
                  <a:cubicBezTo>
                    <a:pt x="181" y="120"/>
                    <a:pt x="181" y="120"/>
                    <a:pt x="181" y="120"/>
                  </a:cubicBezTo>
                  <a:cubicBezTo>
                    <a:pt x="184" y="121"/>
                    <a:pt x="186" y="119"/>
                    <a:pt x="187" y="117"/>
                  </a:cubicBezTo>
                  <a:cubicBezTo>
                    <a:pt x="187" y="116"/>
                    <a:pt x="188" y="114"/>
                    <a:pt x="188" y="113"/>
                  </a:cubicBezTo>
                  <a:cubicBezTo>
                    <a:pt x="188" y="111"/>
                    <a:pt x="186" y="108"/>
                    <a:pt x="184" y="108"/>
                  </a:cubicBezTo>
                  <a:cubicBezTo>
                    <a:pt x="182" y="108"/>
                    <a:pt x="182" y="108"/>
                    <a:pt x="182" y="108"/>
                  </a:cubicBezTo>
                  <a:cubicBezTo>
                    <a:pt x="178" y="107"/>
                    <a:pt x="175" y="104"/>
                    <a:pt x="175" y="100"/>
                  </a:cubicBezTo>
                  <a:cubicBezTo>
                    <a:pt x="176" y="97"/>
                    <a:pt x="179" y="94"/>
                    <a:pt x="183" y="94"/>
                  </a:cubicBezTo>
                  <a:cubicBezTo>
                    <a:pt x="185" y="94"/>
                    <a:pt x="185" y="94"/>
                    <a:pt x="185" y="94"/>
                  </a:cubicBezTo>
                  <a:cubicBezTo>
                    <a:pt x="187" y="95"/>
                    <a:pt x="190" y="93"/>
                    <a:pt x="189" y="90"/>
                  </a:cubicBezTo>
                  <a:cubicBezTo>
                    <a:pt x="189" y="89"/>
                    <a:pt x="189" y="87"/>
                    <a:pt x="189" y="86"/>
                  </a:cubicBezTo>
                  <a:cubicBezTo>
                    <a:pt x="189" y="84"/>
                    <a:pt x="186" y="82"/>
                    <a:pt x="184" y="82"/>
                  </a:cubicBezTo>
                  <a:cubicBezTo>
                    <a:pt x="182" y="83"/>
                    <a:pt x="182" y="83"/>
                    <a:pt x="182" y="83"/>
                  </a:cubicBezTo>
                  <a:cubicBezTo>
                    <a:pt x="178" y="84"/>
                    <a:pt x="174" y="81"/>
                    <a:pt x="174" y="77"/>
                  </a:cubicBezTo>
                  <a:cubicBezTo>
                    <a:pt x="173" y="74"/>
                    <a:pt x="175" y="70"/>
                    <a:pt x="179" y="69"/>
                  </a:cubicBezTo>
                  <a:cubicBezTo>
                    <a:pt x="181" y="69"/>
                    <a:pt x="181" y="69"/>
                    <a:pt x="181" y="69"/>
                  </a:cubicBezTo>
                  <a:cubicBezTo>
                    <a:pt x="183" y="69"/>
                    <a:pt x="185" y="66"/>
                    <a:pt x="184" y="63"/>
                  </a:cubicBezTo>
                  <a:cubicBezTo>
                    <a:pt x="184" y="62"/>
                    <a:pt x="183" y="61"/>
                    <a:pt x="183" y="60"/>
                  </a:cubicBezTo>
                  <a:cubicBezTo>
                    <a:pt x="182" y="58"/>
                    <a:pt x="179" y="57"/>
                    <a:pt x="177" y="58"/>
                  </a:cubicBezTo>
                  <a:cubicBezTo>
                    <a:pt x="175" y="59"/>
                    <a:pt x="175" y="59"/>
                    <a:pt x="175" y="59"/>
                  </a:cubicBezTo>
                  <a:cubicBezTo>
                    <a:pt x="171" y="61"/>
                    <a:pt x="167" y="59"/>
                    <a:pt x="166" y="56"/>
                  </a:cubicBezTo>
                  <a:cubicBezTo>
                    <a:pt x="164" y="53"/>
                    <a:pt x="165" y="48"/>
                    <a:pt x="168" y="47"/>
                  </a:cubicBezTo>
                  <a:cubicBezTo>
                    <a:pt x="170" y="46"/>
                    <a:pt x="170" y="46"/>
                    <a:pt x="170" y="46"/>
                  </a:cubicBezTo>
                  <a:cubicBezTo>
                    <a:pt x="172" y="45"/>
                    <a:pt x="173" y="42"/>
                    <a:pt x="172" y="40"/>
                  </a:cubicBezTo>
                  <a:cubicBezTo>
                    <a:pt x="171" y="39"/>
                    <a:pt x="170" y="38"/>
                    <a:pt x="169" y="37"/>
                  </a:cubicBezTo>
                  <a:cubicBezTo>
                    <a:pt x="168" y="35"/>
                    <a:pt x="165" y="34"/>
                    <a:pt x="163" y="36"/>
                  </a:cubicBezTo>
                  <a:cubicBezTo>
                    <a:pt x="161" y="38"/>
                    <a:pt x="161" y="38"/>
                    <a:pt x="161" y="38"/>
                  </a:cubicBezTo>
                  <a:cubicBezTo>
                    <a:pt x="159" y="40"/>
                    <a:pt x="155" y="40"/>
                    <a:pt x="153" y="38"/>
                  </a:cubicBezTo>
                  <a:cubicBezTo>
                    <a:pt x="149" y="36"/>
                    <a:pt x="149" y="31"/>
                    <a:pt x="152" y="28"/>
                  </a:cubicBezTo>
                  <a:cubicBezTo>
                    <a:pt x="153" y="27"/>
                    <a:pt x="153" y="27"/>
                    <a:pt x="153" y="27"/>
                  </a:cubicBezTo>
                  <a:cubicBezTo>
                    <a:pt x="155" y="25"/>
                    <a:pt x="155" y="22"/>
                    <a:pt x="153" y="20"/>
                  </a:cubicBezTo>
                  <a:cubicBezTo>
                    <a:pt x="152" y="19"/>
                    <a:pt x="151" y="19"/>
                    <a:pt x="150" y="18"/>
                  </a:cubicBezTo>
                  <a:cubicBezTo>
                    <a:pt x="148" y="16"/>
                    <a:pt x="145" y="17"/>
                    <a:pt x="144" y="19"/>
                  </a:cubicBezTo>
                  <a:cubicBezTo>
                    <a:pt x="142" y="21"/>
                    <a:pt x="142" y="21"/>
                    <a:pt x="142" y="21"/>
                  </a:cubicBezTo>
                  <a:cubicBezTo>
                    <a:pt x="141" y="25"/>
                    <a:pt x="136" y="26"/>
                    <a:pt x="133" y="24"/>
                  </a:cubicBezTo>
                  <a:cubicBezTo>
                    <a:pt x="130" y="22"/>
                    <a:pt x="129" y="18"/>
                    <a:pt x="131" y="15"/>
                  </a:cubicBezTo>
                  <a:cubicBezTo>
                    <a:pt x="131" y="13"/>
                    <a:pt x="131" y="13"/>
                    <a:pt x="131" y="13"/>
                  </a:cubicBezTo>
                  <a:cubicBezTo>
                    <a:pt x="133" y="11"/>
                    <a:pt x="132" y="8"/>
                    <a:pt x="129" y="7"/>
                  </a:cubicBezTo>
                  <a:cubicBezTo>
                    <a:pt x="128" y="6"/>
                    <a:pt x="127" y="6"/>
                    <a:pt x="126" y="6"/>
                  </a:cubicBezTo>
                  <a:cubicBezTo>
                    <a:pt x="123" y="5"/>
                    <a:pt x="121" y="6"/>
                    <a:pt x="120" y="9"/>
                  </a:cubicBezTo>
                  <a:cubicBezTo>
                    <a:pt x="120" y="11"/>
                    <a:pt x="120" y="11"/>
                    <a:pt x="120" y="11"/>
                  </a:cubicBezTo>
                  <a:cubicBezTo>
                    <a:pt x="119" y="15"/>
                    <a:pt x="115" y="17"/>
                    <a:pt x="111" y="16"/>
                  </a:cubicBezTo>
                  <a:cubicBezTo>
                    <a:pt x="108" y="15"/>
                    <a:pt x="106" y="11"/>
                    <a:pt x="106" y="8"/>
                  </a:cubicBezTo>
                  <a:cubicBezTo>
                    <a:pt x="107" y="6"/>
                    <a:pt x="107" y="6"/>
                    <a:pt x="107" y="6"/>
                  </a:cubicBezTo>
                  <a:cubicBezTo>
                    <a:pt x="107" y="3"/>
                    <a:pt x="106" y="1"/>
                    <a:pt x="103" y="1"/>
                  </a:cubicBezTo>
                  <a:cubicBezTo>
                    <a:pt x="102" y="1"/>
                    <a:pt x="101" y="1"/>
                    <a:pt x="99" y="0"/>
                  </a:cubicBezTo>
                  <a:cubicBezTo>
                    <a:pt x="97" y="0"/>
                    <a:pt x="95" y="2"/>
                    <a:pt x="95" y="5"/>
                  </a:cubicBezTo>
                  <a:cubicBezTo>
                    <a:pt x="95" y="7"/>
                    <a:pt x="95" y="7"/>
                    <a:pt x="95" y="7"/>
                  </a:cubicBezTo>
                  <a:cubicBezTo>
                    <a:pt x="95" y="11"/>
                    <a:pt x="92" y="14"/>
                    <a:pt x="89" y="14"/>
                  </a:cubicBezTo>
                  <a:cubicBezTo>
                    <a:pt x="89" y="14"/>
                    <a:pt x="89" y="14"/>
                    <a:pt x="89" y="14"/>
                  </a:cubicBezTo>
                  <a:cubicBezTo>
                    <a:pt x="85" y="15"/>
                    <a:pt x="82" y="12"/>
                    <a:pt x="81" y="8"/>
                  </a:cubicBezTo>
                  <a:cubicBezTo>
                    <a:pt x="81" y="6"/>
                    <a:pt x="81" y="6"/>
                    <a:pt x="81" y="6"/>
                  </a:cubicBezTo>
                  <a:cubicBezTo>
                    <a:pt x="81" y="4"/>
                    <a:pt x="79" y="2"/>
                    <a:pt x="76" y="2"/>
                  </a:cubicBezTo>
                  <a:cubicBezTo>
                    <a:pt x="75" y="2"/>
                    <a:pt x="74" y="3"/>
                    <a:pt x="72" y="3"/>
                  </a:cubicBezTo>
                  <a:cubicBezTo>
                    <a:pt x="70" y="4"/>
                    <a:pt x="69" y="6"/>
                    <a:pt x="69" y="9"/>
                  </a:cubicBezTo>
                  <a:cubicBezTo>
                    <a:pt x="70" y="11"/>
                    <a:pt x="70" y="11"/>
                    <a:pt x="70" y="11"/>
                  </a:cubicBezTo>
                  <a:cubicBezTo>
                    <a:pt x="71" y="14"/>
                    <a:pt x="70" y="18"/>
                    <a:pt x="66" y="19"/>
                  </a:cubicBezTo>
                  <a:cubicBezTo>
                    <a:pt x="63" y="21"/>
                    <a:pt x="59" y="19"/>
                    <a:pt x="57" y="15"/>
                  </a:cubicBezTo>
                  <a:cubicBezTo>
                    <a:pt x="57" y="14"/>
                    <a:pt x="57" y="14"/>
                    <a:pt x="57" y="14"/>
                  </a:cubicBezTo>
                  <a:cubicBezTo>
                    <a:pt x="56" y="11"/>
                    <a:pt x="53" y="10"/>
                    <a:pt x="51" y="11"/>
                  </a:cubicBezTo>
                  <a:cubicBezTo>
                    <a:pt x="51" y="11"/>
                    <a:pt x="51" y="11"/>
                    <a:pt x="51" y="11"/>
                  </a:cubicBezTo>
                  <a:cubicBezTo>
                    <a:pt x="50" y="12"/>
                    <a:pt x="48" y="12"/>
                    <a:pt x="47" y="13"/>
                  </a:cubicBezTo>
                  <a:cubicBezTo>
                    <a:pt x="45" y="14"/>
                    <a:pt x="45" y="17"/>
                    <a:pt x="46" y="19"/>
                  </a:cubicBezTo>
                  <a:cubicBezTo>
                    <a:pt x="47" y="21"/>
                    <a:pt x="47" y="21"/>
                    <a:pt x="47" y="21"/>
                  </a:cubicBezTo>
                  <a:cubicBezTo>
                    <a:pt x="50" y="24"/>
                    <a:pt x="49" y="28"/>
                    <a:pt x="46" y="31"/>
                  </a:cubicBezTo>
                  <a:cubicBezTo>
                    <a:pt x="43" y="33"/>
                    <a:pt x="39" y="32"/>
                    <a:pt x="36" y="29"/>
                  </a:cubicBezTo>
                  <a:cubicBezTo>
                    <a:pt x="35" y="28"/>
                    <a:pt x="35" y="28"/>
                    <a:pt x="35" y="28"/>
                  </a:cubicBezTo>
                  <a:cubicBezTo>
                    <a:pt x="34" y="25"/>
                    <a:pt x="31" y="25"/>
                    <a:pt x="29" y="27"/>
                  </a:cubicBezTo>
                  <a:cubicBezTo>
                    <a:pt x="28" y="28"/>
                    <a:pt x="27" y="29"/>
                    <a:pt x="26" y="30"/>
                  </a:cubicBezTo>
                  <a:cubicBezTo>
                    <a:pt x="24" y="32"/>
                    <a:pt x="25" y="34"/>
                    <a:pt x="27" y="36"/>
                  </a:cubicBezTo>
                  <a:cubicBezTo>
                    <a:pt x="28" y="37"/>
                    <a:pt x="28" y="37"/>
                    <a:pt x="28" y="37"/>
                  </a:cubicBezTo>
                  <a:cubicBezTo>
                    <a:pt x="31" y="40"/>
                    <a:pt x="32" y="44"/>
                    <a:pt x="30" y="47"/>
                  </a:cubicBezTo>
                  <a:cubicBezTo>
                    <a:pt x="27" y="50"/>
                    <a:pt x="23" y="50"/>
                    <a:pt x="20" y="48"/>
                  </a:cubicBezTo>
                  <a:cubicBezTo>
                    <a:pt x="19" y="47"/>
                    <a:pt x="19" y="47"/>
                    <a:pt x="19" y="47"/>
                  </a:cubicBezTo>
                  <a:cubicBezTo>
                    <a:pt x="17" y="45"/>
                    <a:pt x="14" y="46"/>
                    <a:pt x="12" y="48"/>
                  </a:cubicBezTo>
                  <a:cubicBezTo>
                    <a:pt x="12" y="49"/>
                    <a:pt x="11" y="51"/>
                    <a:pt x="11" y="52"/>
                  </a:cubicBezTo>
                  <a:cubicBezTo>
                    <a:pt x="9" y="54"/>
                    <a:pt x="10" y="57"/>
                    <a:pt x="13" y="58"/>
                  </a:cubicBezTo>
                  <a:cubicBezTo>
                    <a:pt x="15" y="58"/>
                    <a:pt x="15" y="58"/>
                    <a:pt x="15" y="58"/>
                  </a:cubicBezTo>
                  <a:cubicBezTo>
                    <a:pt x="18" y="60"/>
                    <a:pt x="20" y="64"/>
                    <a:pt x="19" y="67"/>
                  </a:cubicBezTo>
                  <a:cubicBezTo>
                    <a:pt x="20" y="70"/>
                    <a:pt x="17" y="74"/>
                    <a:pt x="14" y="73"/>
                  </a:cubicBezTo>
                  <a:cubicBezTo>
                    <a:pt x="8" y="70"/>
                    <a:pt x="8" y="70"/>
                    <a:pt x="8" y="70"/>
                  </a:cubicBezTo>
                  <a:cubicBezTo>
                    <a:pt x="6" y="69"/>
                    <a:pt x="3" y="71"/>
                    <a:pt x="3" y="73"/>
                  </a:cubicBezTo>
                  <a:cubicBezTo>
                    <a:pt x="2" y="75"/>
                    <a:pt x="2" y="76"/>
                    <a:pt x="2" y="77"/>
                  </a:cubicBezTo>
                  <a:cubicBezTo>
                    <a:pt x="1" y="80"/>
                    <a:pt x="3" y="82"/>
                    <a:pt x="6" y="82"/>
                  </a:cubicBezTo>
                  <a:cubicBezTo>
                    <a:pt x="8" y="82"/>
                    <a:pt x="8" y="82"/>
                    <a:pt x="8" y="82"/>
                  </a:cubicBezTo>
                  <a:cubicBezTo>
                    <a:pt x="11" y="83"/>
                    <a:pt x="14" y="85"/>
                    <a:pt x="14" y="89"/>
                  </a:cubicBezTo>
                  <a:cubicBezTo>
                    <a:pt x="14" y="93"/>
                    <a:pt x="11" y="96"/>
                    <a:pt x="7" y="96"/>
                  </a:cubicBezTo>
                  <a:cubicBezTo>
                    <a:pt x="5" y="96"/>
                    <a:pt x="5" y="96"/>
                    <a:pt x="5" y="96"/>
                  </a:cubicBezTo>
                  <a:cubicBezTo>
                    <a:pt x="2" y="96"/>
                    <a:pt x="0" y="98"/>
                    <a:pt x="0" y="100"/>
                  </a:cubicBezTo>
                  <a:cubicBezTo>
                    <a:pt x="0" y="102"/>
                    <a:pt x="0" y="103"/>
                    <a:pt x="0" y="104"/>
                  </a:cubicBezTo>
                  <a:cubicBezTo>
                    <a:pt x="1" y="107"/>
                    <a:pt x="3" y="108"/>
                    <a:pt x="6" y="108"/>
                  </a:cubicBezTo>
                  <a:cubicBezTo>
                    <a:pt x="8" y="107"/>
                    <a:pt x="8" y="107"/>
                    <a:pt x="8" y="107"/>
                  </a:cubicBezTo>
                  <a:cubicBezTo>
                    <a:pt x="11" y="107"/>
                    <a:pt x="14" y="108"/>
                    <a:pt x="15" y="112"/>
                  </a:cubicBezTo>
                  <a:cubicBezTo>
                    <a:pt x="17" y="116"/>
                    <a:pt x="15" y="120"/>
                    <a:pt x="10" y="121"/>
                  </a:cubicBezTo>
                  <a:cubicBezTo>
                    <a:pt x="9" y="121"/>
                    <a:pt x="9" y="121"/>
                    <a:pt x="9" y="121"/>
                  </a:cubicBezTo>
                  <a:cubicBezTo>
                    <a:pt x="6" y="122"/>
                    <a:pt x="5" y="124"/>
                    <a:pt x="5" y="127"/>
                  </a:cubicBezTo>
                  <a:cubicBezTo>
                    <a:pt x="6" y="128"/>
                    <a:pt x="6" y="129"/>
                    <a:pt x="7" y="130"/>
                  </a:cubicBezTo>
                  <a:cubicBezTo>
                    <a:pt x="8" y="133"/>
                    <a:pt x="11" y="134"/>
                    <a:pt x="13" y="132"/>
                  </a:cubicBezTo>
                  <a:cubicBezTo>
                    <a:pt x="15" y="131"/>
                    <a:pt x="15" y="131"/>
                    <a:pt x="15" y="131"/>
                  </a:cubicBezTo>
                  <a:cubicBezTo>
                    <a:pt x="18" y="130"/>
                    <a:pt x="22" y="131"/>
                    <a:pt x="24" y="134"/>
                  </a:cubicBezTo>
                  <a:cubicBezTo>
                    <a:pt x="26" y="138"/>
                    <a:pt x="24" y="142"/>
                    <a:pt x="21" y="143"/>
                  </a:cubicBezTo>
                  <a:cubicBezTo>
                    <a:pt x="19" y="144"/>
                    <a:pt x="19" y="144"/>
                    <a:pt x="19" y="144"/>
                  </a:cubicBezTo>
                  <a:cubicBezTo>
                    <a:pt x="17" y="146"/>
                    <a:pt x="16" y="149"/>
                    <a:pt x="18" y="151"/>
                  </a:cubicBezTo>
                  <a:cubicBezTo>
                    <a:pt x="19" y="152"/>
                    <a:pt x="19" y="153"/>
                    <a:pt x="20" y="154"/>
                  </a:cubicBezTo>
                  <a:cubicBezTo>
                    <a:pt x="22" y="156"/>
                    <a:pt x="25" y="156"/>
                    <a:pt x="27" y="154"/>
                  </a:cubicBezTo>
                  <a:cubicBezTo>
                    <a:pt x="28" y="153"/>
                    <a:pt x="28" y="153"/>
                    <a:pt x="28" y="153"/>
                  </a:cubicBezTo>
                  <a:cubicBezTo>
                    <a:pt x="31" y="150"/>
                    <a:pt x="34" y="150"/>
                    <a:pt x="37" y="152"/>
                  </a:cubicBezTo>
                  <a:cubicBezTo>
                    <a:pt x="40" y="154"/>
                    <a:pt x="41" y="159"/>
                    <a:pt x="38" y="162"/>
                  </a:cubicBezTo>
                  <a:cubicBezTo>
                    <a:pt x="36" y="164"/>
                    <a:pt x="36" y="164"/>
                    <a:pt x="36" y="164"/>
                  </a:cubicBezTo>
                  <a:cubicBezTo>
                    <a:pt x="35" y="165"/>
                    <a:pt x="35" y="168"/>
                    <a:pt x="37" y="170"/>
                  </a:cubicBezTo>
                  <a:cubicBezTo>
                    <a:pt x="38" y="171"/>
                    <a:pt x="39" y="172"/>
                    <a:pt x="40" y="172"/>
                  </a:cubicBezTo>
                  <a:cubicBezTo>
                    <a:pt x="42" y="174"/>
                    <a:pt x="45" y="173"/>
                    <a:pt x="46" y="171"/>
                  </a:cubicBezTo>
                  <a:cubicBezTo>
                    <a:pt x="47" y="169"/>
                    <a:pt x="47" y="169"/>
                    <a:pt x="47" y="169"/>
                  </a:cubicBezTo>
                  <a:cubicBezTo>
                    <a:pt x="49" y="166"/>
                    <a:pt x="52" y="165"/>
                    <a:pt x="55" y="166"/>
                  </a:cubicBezTo>
                  <a:cubicBezTo>
                    <a:pt x="59" y="167"/>
                    <a:pt x="61" y="172"/>
                    <a:pt x="59" y="176"/>
                  </a:cubicBezTo>
                  <a:cubicBezTo>
                    <a:pt x="58" y="177"/>
                    <a:pt x="58" y="177"/>
                    <a:pt x="58" y="177"/>
                  </a:cubicBezTo>
                  <a:cubicBezTo>
                    <a:pt x="57" y="179"/>
                    <a:pt x="58" y="182"/>
                    <a:pt x="60" y="183"/>
                  </a:cubicBezTo>
                  <a:cubicBezTo>
                    <a:pt x="61" y="184"/>
                    <a:pt x="63" y="184"/>
                    <a:pt x="64" y="185"/>
                  </a:cubicBezTo>
                  <a:cubicBezTo>
                    <a:pt x="66" y="185"/>
                    <a:pt x="69" y="184"/>
                    <a:pt x="69" y="182"/>
                  </a:cubicBezTo>
                  <a:cubicBezTo>
                    <a:pt x="70" y="180"/>
                    <a:pt x="70" y="180"/>
                    <a:pt x="70" y="180"/>
                  </a:cubicBezTo>
                  <a:cubicBezTo>
                    <a:pt x="71" y="176"/>
                    <a:pt x="74" y="174"/>
                    <a:pt x="77" y="174"/>
                  </a:cubicBezTo>
                  <a:cubicBezTo>
                    <a:pt x="81" y="174"/>
                    <a:pt x="84" y="178"/>
                    <a:pt x="83" y="182"/>
                  </a:cubicBezTo>
                  <a:cubicBezTo>
                    <a:pt x="83" y="184"/>
                    <a:pt x="83" y="184"/>
                    <a:pt x="83" y="184"/>
                  </a:cubicBezTo>
                  <a:cubicBezTo>
                    <a:pt x="82" y="187"/>
                    <a:pt x="84" y="189"/>
                    <a:pt x="86" y="189"/>
                  </a:cubicBezTo>
                  <a:cubicBezTo>
                    <a:pt x="88" y="190"/>
                    <a:pt x="89" y="190"/>
                    <a:pt x="90" y="190"/>
                  </a:cubicBezTo>
                  <a:cubicBezTo>
                    <a:pt x="93" y="190"/>
                    <a:pt x="95" y="188"/>
                    <a:pt x="95" y="185"/>
                  </a:cubicBezTo>
                  <a:cubicBezTo>
                    <a:pt x="95" y="183"/>
                    <a:pt x="95" y="183"/>
                    <a:pt x="95" y="183"/>
                  </a:cubicBezTo>
                  <a:cubicBezTo>
                    <a:pt x="94" y="179"/>
                    <a:pt x="97" y="176"/>
                    <a:pt x="101" y="176"/>
                  </a:cubicBezTo>
                  <a:cubicBezTo>
                    <a:pt x="104" y="174"/>
                    <a:pt x="108" y="176"/>
                    <a:pt x="108" y="180"/>
                  </a:cubicBezTo>
                  <a:cubicBezTo>
                    <a:pt x="108" y="184"/>
                    <a:pt x="108" y="184"/>
                    <a:pt x="108" y="184"/>
                  </a:cubicBezTo>
                  <a:cubicBezTo>
                    <a:pt x="108" y="187"/>
                    <a:pt x="111" y="189"/>
                    <a:pt x="113" y="188"/>
                  </a:cubicBezTo>
                  <a:cubicBezTo>
                    <a:pt x="115" y="188"/>
                    <a:pt x="116" y="187"/>
                    <a:pt x="117" y="187"/>
                  </a:cubicBezTo>
                  <a:cubicBezTo>
                    <a:pt x="120" y="187"/>
                    <a:pt x="121" y="184"/>
                    <a:pt x="120" y="182"/>
                  </a:cubicBezTo>
                  <a:cubicBezTo>
                    <a:pt x="119" y="179"/>
                    <a:pt x="119" y="179"/>
                    <a:pt x="119" y="179"/>
                  </a:cubicBezTo>
                  <a:cubicBezTo>
                    <a:pt x="118" y="176"/>
                    <a:pt x="120" y="171"/>
                    <a:pt x="125" y="170"/>
                  </a:cubicBezTo>
                  <a:cubicBezTo>
                    <a:pt x="128" y="170"/>
                    <a:pt x="131" y="172"/>
                    <a:pt x="132" y="175"/>
                  </a:cubicBezTo>
                  <a:cubicBezTo>
                    <a:pt x="133" y="177"/>
                    <a:pt x="133" y="177"/>
                    <a:pt x="133" y="177"/>
                  </a:cubicBezTo>
                  <a:cubicBezTo>
                    <a:pt x="134" y="179"/>
                    <a:pt x="136" y="180"/>
                    <a:pt x="139" y="179"/>
                  </a:cubicBezTo>
                  <a:cubicBezTo>
                    <a:pt x="139" y="179"/>
                    <a:pt x="139" y="179"/>
                    <a:pt x="139" y="179"/>
                  </a:cubicBezTo>
                  <a:cubicBezTo>
                    <a:pt x="140" y="178"/>
                    <a:pt x="141" y="178"/>
                    <a:pt x="142" y="177"/>
                  </a:cubicBezTo>
                  <a:cubicBezTo>
                    <a:pt x="144" y="176"/>
                    <a:pt x="145" y="173"/>
                    <a:pt x="143" y="171"/>
                  </a:cubicBezTo>
                  <a:close/>
                  <a:moveTo>
                    <a:pt x="78" y="74"/>
                  </a:moveTo>
                  <a:cubicBezTo>
                    <a:pt x="77" y="71"/>
                    <a:pt x="78" y="68"/>
                    <a:pt x="80" y="66"/>
                  </a:cubicBezTo>
                  <a:cubicBezTo>
                    <a:pt x="83" y="65"/>
                    <a:pt x="87" y="66"/>
                    <a:pt x="88" y="69"/>
                  </a:cubicBezTo>
                  <a:cubicBezTo>
                    <a:pt x="90" y="71"/>
                    <a:pt x="89" y="75"/>
                    <a:pt x="86" y="76"/>
                  </a:cubicBezTo>
                  <a:cubicBezTo>
                    <a:pt x="83" y="78"/>
                    <a:pt x="79" y="77"/>
                    <a:pt x="78" y="74"/>
                  </a:cubicBezTo>
                  <a:close/>
                  <a:moveTo>
                    <a:pt x="124" y="80"/>
                  </a:moveTo>
                  <a:cubicBezTo>
                    <a:pt x="125" y="83"/>
                    <a:pt x="124" y="86"/>
                    <a:pt x="121" y="88"/>
                  </a:cubicBezTo>
                  <a:cubicBezTo>
                    <a:pt x="118" y="89"/>
                    <a:pt x="115" y="88"/>
                    <a:pt x="113" y="85"/>
                  </a:cubicBezTo>
                  <a:cubicBezTo>
                    <a:pt x="112" y="83"/>
                    <a:pt x="113" y="79"/>
                    <a:pt x="116" y="78"/>
                  </a:cubicBezTo>
                  <a:cubicBezTo>
                    <a:pt x="119" y="76"/>
                    <a:pt x="122" y="77"/>
                    <a:pt x="124" y="80"/>
                  </a:cubicBezTo>
                  <a:close/>
                  <a:moveTo>
                    <a:pt x="67" y="109"/>
                  </a:moveTo>
                  <a:cubicBezTo>
                    <a:pt x="65" y="107"/>
                    <a:pt x="66" y="103"/>
                    <a:pt x="69" y="102"/>
                  </a:cubicBezTo>
                  <a:cubicBezTo>
                    <a:pt x="72" y="100"/>
                    <a:pt x="75" y="101"/>
                    <a:pt x="77" y="104"/>
                  </a:cubicBezTo>
                  <a:cubicBezTo>
                    <a:pt x="78" y="107"/>
                    <a:pt x="77" y="110"/>
                    <a:pt x="74" y="112"/>
                  </a:cubicBezTo>
                  <a:cubicBezTo>
                    <a:pt x="72" y="113"/>
                    <a:pt x="68" y="112"/>
                    <a:pt x="67" y="109"/>
                  </a:cubicBezTo>
                  <a:close/>
                  <a:moveTo>
                    <a:pt x="81" y="102"/>
                  </a:moveTo>
                  <a:cubicBezTo>
                    <a:pt x="78" y="95"/>
                    <a:pt x="80" y="86"/>
                    <a:pt x="88" y="82"/>
                  </a:cubicBezTo>
                  <a:cubicBezTo>
                    <a:pt x="95" y="78"/>
                    <a:pt x="104" y="81"/>
                    <a:pt x="108" y="88"/>
                  </a:cubicBezTo>
                  <a:cubicBezTo>
                    <a:pt x="112" y="96"/>
                    <a:pt x="109" y="105"/>
                    <a:pt x="102" y="108"/>
                  </a:cubicBezTo>
                  <a:cubicBezTo>
                    <a:pt x="94" y="112"/>
                    <a:pt x="85" y="109"/>
                    <a:pt x="81" y="102"/>
                  </a:cubicBezTo>
                  <a:close/>
                  <a:moveTo>
                    <a:pt x="102" y="121"/>
                  </a:moveTo>
                  <a:cubicBezTo>
                    <a:pt x="100" y="118"/>
                    <a:pt x="102" y="114"/>
                    <a:pt x="104" y="113"/>
                  </a:cubicBezTo>
                  <a:cubicBezTo>
                    <a:pt x="107" y="111"/>
                    <a:pt x="111" y="113"/>
                    <a:pt x="112" y="115"/>
                  </a:cubicBezTo>
                  <a:cubicBezTo>
                    <a:pt x="114" y="118"/>
                    <a:pt x="113" y="122"/>
                    <a:pt x="110" y="123"/>
                  </a:cubicBezTo>
                  <a:cubicBezTo>
                    <a:pt x="107" y="125"/>
                    <a:pt x="103" y="124"/>
                    <a:pt x="102" y="121"/>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Freeform 41">
              <a:extLst>
                <a:ext uri="{FF2B5EF4-FFF2-40B4-BE49-F238E27FC236}">
                  <a16:creationId xmlns:a16="http://schemas.microsoft.com/office/drawing/2014/main" id="{9D2A5D97-F2D1-4A09-ADA1-374BA74F2ED7}"/>
                </a:ext>
              </a:extLst>
            </p:cNvPr>
            <p:cNvSpPr>
              <a:spLocks noEditPoints="1"/>
            </p:cNvSpPr>
            <p:nvPr/>
          </p:nvSpPr>
          <p:spPr bwMode="auto">
            <a:xfrm>
              <a:off x="6607592" y="3575676"/>
              <a:ext cx="1232549" cy="1236621"/>
            </a:xfrm>
            <a:custGeom>
              <a:avLst/>
              <a:gdLst>
                <a:gd name="T0" fmla="*/ 619 w 640"/>
                <a:gd name="T1" fmla="*/ 436 h 642"/>
                <a:gd name="T2" fmla="*/ 614 w 640"/>
                <a:gd name="T3" fmla="*/ 371 h 642"/>
                <a:gd name="T4" fmla="*/ 625 w 640"/>
                <a:gd name="T5" fmla="*/ 332 h 642"/>
                <a:gd name="T6" fmla="*/ 623 w 640"/>
                <a:gd name="T7" fmla="*/ 286 h 642"/>
                <a:gd name="T8" fmla="*/ 608 w 640"/>
                <a:gd name="T9" fmla="*/ 248 h 642"/>
                <a:gd name="T10" fmla="*/ 609 w 640"/>
                <a:gd name="T11" fmla="*/ 182 h 642"/>
                <a:gd name="T12" fmla="*/ 547 w 640"/>
                <a:gd name="T13" fmla="*/ 167 h 642"/>
                <a:gd name="T14" fmla="*/ 550 w 640"/>
                <a:gd name="T15" fmla="*/ 97 h 642"/>
                <a:gd name="T16" fmla="*/ 488 w 640"/>
                <a:gd name="T17" fmla="*/ 74 h 642"/>
                <a:gd name="T18" fmla="*/ 457 w 640"/>
                <a:gd name="T19" fmla="*/ 48 h 642"/>
                <a:gd name="T20" fmla="*/ 414 w 640"/>
                <a:gd name="T21" fmla="*/ 31 h 642"/>
                <a:gd name="T22" fmla="*/ 374 w 640"/>
                <a:gd name="T23" fmla="*/ 29 h 642"/>
                <a:gd name="T24" fmla="*/ 314 w 640"/>
                <a:gd name="T25" fmla="*/ 0 h 642"/>
                <a:gd name="T26" fmla="*/ 266 w 640"/>
                <a:gd name="T27" fmla="*/ 52 h 642"/>
                <a:gd name="T28" fmla="*/ 224 w 640"/>
                <a:gd name="T29" fmla="*/ 15 h 642"/>
                <a:gd name="T30" fmla="*/ 200 w 640"/>
                <a:gd name="T31" fmla="*/ 75 h 642"/>
                <a:gd name="T32" fmla="*/ 131 w 640"/>
                <a:gd name="T33" fmla="*/ 62 h 642"/>
                <a:gd name="T34" fmla="*/ 100 w 640"/>
                <a:gd name="T35" fmla="*/ 120 h 642"/>
                <a:gd name="T36" fmla="*/ 70 w 640"/>
                <a:gd name="T37" fmla="*/ 147 h 642"/>
                <a:gd name="T38" fmla="*/ 47 w 640"/>
                <a:gd name="T39" fmla="*/ 187 h 642"/>
                <a:gd name="T40" fmla="*/ 39 w 640"/>
                <a:gd name="T41" fmla="*/ 227 h 642"/>
                <a:gd name="T42" fmla="*/ 2 w 640"/>
                <a:gd name="T43" fmla="*/ 281 h 642"/>
                <a:gd name="T44" fmla="*/ 47 w 640"/>
                <a:gd name="T45" fmla="*/ 332 h 642"/>
                <a:gd name="T46" fmla="*/ 6 w 640"/>
                <a:gd name="T47" fmla="*/ 385 h 642"/>
                <a:gd name="T48" fmla="*/ 46 w 640"/>
                <a:gd name="T49" fmla="*/ 438 h 642"/>
                <a:gd name="T50" fmla="*/ 58 w 640"/>
                <a:gd name="T51" fmla="*/ 476 h 642"/>
                <a:gd name="T52" fmla="*/ 85 w 640"/>
                <a:gd name="T53" fmla="*/ 514 h 642"/>
                <a:gd name="T54" fmla="*/ 117 w 640"/>
                <a:gd name="T55" fmla="*/ 538 h 642"/>
                <a:gd name="T56" fmla="*/ 152 w 640"/>
                <a:gd name="T57" fmla="*/ 594 h 642"/>
                <a:gd name="T58" fmla="*/ 217 w 640"/>
                <a:gd name="T59" fmla="*/ 574 h 642"/>
                <a:gd name="T60" fmla="*/ 248 w 640"/>
                <a:gd name="T61" fmla="*/ 633 h 642"/>
                <a:gd name="T62" fmla="*/ 313 w 640"/>
                <a:gd name="T63" fmla="*/ 619 h 642"/>
                <a:gd name="T64" fmla="*/ 353 w 640"/>
                <a:gd name="T65" fmla="*/ 624 h 642"/>
                <a:gd name="T66" fmla="*/ 398 w 640"/>
                <a:gd name="T67" fmla="*/ 615 h 642"/>
                <a:gd name="T68" fmla="*/ 437 w 640"/>
                <a:gd name="T69" fmla="*/ 603 h 642"/>
                <a:gd name="T70" fmla="*/ 478 w 640"/>
                <a:gd name="T71" fmla="*/ 581 h 642"/>
                <a:gd name="T72" fmla="*/ 506 w 640"/>
                <a:gd name="T73" fmla="*/ 553 h 642"/>
                <a:gd name="T74" fmla="*/ 567 w 640"/>
                <a:gd name="T75" fmla="*/ 526 h 642"/>
                <a:gd name="T76" fmla="*/ 557 w 640"/>
                <a:gd name="T77" fmla="*/ 459 h 642"/>
                <a:gd name="T78" fmla="*/ 540 w 640"/>
                <a:gd name="T79" fmla="*/ 327 h 642"/>
                <a:gd name="T80" fmla="*/ 480 w 640"/>
                <a:gd name="T81" fmla="*/ 170 h 642"/>
                <a:gd name="T82" fmla="*/ 346 w 640"/>
                <a:gd name="T83" fmla="*/ 103 h 642"/>
                <a:gd name="T84" fmla="*/ 326 w 640"/>
                <a:gd name="T85" fmla="*/ 111 h 642"/>
                <a:gd name="T86" fmla="*/ 169 w 640"/>
                <a:gd name="T87" fmla="*/ 161 h 642"/>
                <a:gd name="T88" fmla="*/ 102 w 640"/>
                <a:gd name="T89" fmla="*/ 295 h 642"/>
                <a:gd name="T90" fmla="*/ 101 w 640"/>
                <a:gd name="T91" fmla="*/ 315 h 642"/>
                <a:gd name="T92" fmla="*/ 161 w 640"/>
                <a:gd name="T93" fmla="*/ 472 h 642"/>
                <a:gd name="T94" fmla="*/ 295 w 640"/>
                <a:gd name="T95" fmla="*/ 539 h 642"/>
                <a:gd name="T96" fmla="*/ 393 w 640"/>
                <a:gd name="T97" fmla="*/ 164 h 642"/>
                <a:gd name="T98" fmla="*/ 314 w 640"/>
                <a:gd name="T99" fmla="*/ 540 h 642"/>
                <a:gd name="T100" fmla="*/ 386 w 640"/>
                <a:gd name="T101" fmla="*/ 530 h 642"/>
                <a:gd name="T102" fmla="*/ 528 w 640"/>
                <a:gd name="T103" fmla="*/ 346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0" h="642">
                  <a:moveTo>
                    <a:pt x="576" y="444"/>
                  </a:moveTo>
                  <a:cubicBezTo>
                    <a:pt x="594" y="455"/>
                    <a:pt x="594" y="455"/>
                    <a:pt x="594" y="455"/>
                  </a:cubicBezTo>
                  <a:cubicBezTo>
                    <a:pt x="601" y="459"/>
                    <a:pt x="611" y="456"/>
                    <a:pt x="614" y="448"/>
                  </a:cubicBezTo>
                  <a:cubicBezTo>
                    <a:pt x="616" y="444"/>
                    <a:pt x="618" y="440"/>
                    <a:pt x="619" y="436"/>
                  </a:cubicBezTo>
                  <a:cubicBezTo>
                    <a:pt x="622" y="428"/>
                    <a:pt x="618" y="420"/>
                    <a:pt x="610" y="417"/>
                  </a:cubicBezTo>
                  <a:cubicBezTo>
                    <a:pt x="603" y="415"/>
                    <a:pt x="603" y="415"/>
                    <a:pt x="603" y="415"/>
                  </a:cubicBezTo>
                  <a:cubicBezTo>
                    <a:pt x="592" y="412"/>
                    <a:pt x="584" y="402"/>
                    <a:pt x="585" y="391"/>
                  </a:cubicBezTo>
                  <a:cubicBezTo>
                    <a:pt x="587" y="376"/>
                    <a:pt x="601" y="367"/>
                    <a:pt x="614" y="371"/>
                  </a:cubicBezTo>
                  <a:cubicBezTo>
                    <a:pt x="620" y="372"/>
                    <a:pt x="620" y="372"/>
                    <a:pt x="620" y="372"/>
                  </a:cubicBezTo>
                  <a:cubicBezTo>
                    <a:pt x="629" y="375"/>
                    <a:pt x="637" y="369"/>
                    <a:pt x="638" y="360"/>
                  </a:cubicBezTo>
                  <a:cubicBezTo>
                    <a:pt x="639" y="356"/>
                    <a:pt x="639" y="352"/>
                    <a:pt x="640" y="348"/>
                  </a:cubicBezTo>
                  <a:cubicBezTo>
                    <a:pt x="640" y="339"/>
                    <a:pt x="634" y="332"/>
                    <a:pt x="625" y="332"/>
                  </a:cubicBezTo>
                  <a:cubicBezTo>
                    <a:pt x="618" y="332"/>
                    <a:pt x="618" y="332"/>
                    <a:pt x="618" y="332"/>
                  </a:cubicBezTo>
                  <a:cubicBezTo>
                    <a:pt x="607" y="332"/>
                    <a:pt x="596" y="325"/>
                    <a:pt x="594" y="314"/>
                  </a:cubicBezTo>
                  <a:cubicBezTo>
                    <a:pt x="591" y="299"/>
                    <a:pt x="602" y="286"/>
                    <a:pt x="616" y="286"/>
                  </a:cubicBezTo>
                  <a:cubicBezTo>
                    <a:pt x="623" y="286"/>
                    <a:pt x="623" y="286"/>
                    <a:pt x="623" y="286"/>
                  </a:cubicBezTo>
                  <a:cubicBezTo>
                    <a:pt x="631" y="286"/>
                    <a:pt x="638" y="278"/>
                    <a:pt x="637" y="269"/>
                  </a:cubicBezTo>
                  <a:cubicBezTo>
                    <a:pt x="636" y="265"/>
                    <a:pt x="635" y="261"/>
                    <a:pt x="634" y="256"/>
                  </a:cubicBezTo>
                  <a:cubicBezTo>
                    <a:pt x="633" y="248"/>
                    <a:pt x="624" y="243"/>
                    <a:pt x="616" y="246"/>
                  </a:cubicBezTo>
                  <a:cubicBezTo>
                    <a:pt x="608" y="248"/>
                    <a:pt x="608" y="248"/>
                    <a:pt x="608" y="248"/>
                  </a:cubicBezTo>
                  <a:cubicBezTo>
                    <a:pt x="596" y="252"/>
                    <a:pt x="583" y="245"/>
                    <a:pt x="579" y="233"/>
                  </a:cubicBezTo>
                  <a:cubicBezTo>
                    <a:pt x="576" y="221"/>
                    <a:pt x="582" y="208"/>
                    <a:pt x="595" y="204"/>
                  </a:cubicBezTo>
                  <a:cubicBezTo>
                    <a:pt x="601" y="202"/>
                    <a:pt x="601" y="202"/>
                    <a:pt x="601" y="202"/>
                  </a:cubicBezTo>
                  <a:cubicBezTo>
                    <a:pt x="609" y="199"/>
                    <a:pt x="613" y="190"/>
                    <a:pt x="609" y="182"/>
                  </a:cubicBezTo>
                  <a:cubicBezTo>
                    <a:pt x="607" y="178"/>
                    <a:pt x="605" y="174"/>
                    <a:pt x="603" y="171"/>
                  </a:cubicBezTo>
                  <a:cubicBezTo>
                    <a:pt x="599" y="163"/>
                    <a:pt x="590" y="161"/>
                    <a:pt x="583" y="165"/>
                  </a:cubicBezTo>
                  <a:cubicBezTo>
                    <a:pt x="577" y="169"/>
                    <a:pt x="577" y="169"/>
                    <a:pt x="577" y="169"/>
                  </a:cubicBezTo>
                  <a:cubicBezTo>
                    <a:pt x="567" y="176"/>
                    <a:pt x="554" y="175"/>
                    <a:pt x="547" y="167"/>
                  </a:cubicBezTo>
                  <a:cubicBezTo>
                    <a:pt x="537" y="156"/>
                    <a:pt x="539" y="139"/>
                    <a:pt x="550" y="132"/>
                  </a:cubicBezTo>
                  <a:cubicBezTo>
                    <a:pt x="556" y="128"/>
                    <a:pt x="556" y="128"/>
                    <a:pt x="556" y="128"/>
                  </a:cubicBezTo>
                  <a:cubicBezTo>
                    <a:pt x="563" y="123"/>
                    <a:pt x="564" y="113"/>
                    <a:pt x="558" y="106"/>
                  </a:cubicBezTo>
                  <a:cubicBezTo>
                    <a:pt x="556" y="103"/>
                    <a:pt x="553" y="100"/>
                    <a:pt x="550" y="97"/>
                  </a:cubicBezTo>
                  <a:cubicBezTo>
                    <a:pt x="544" y="91"/>
                    <a:pt x="534" y="91"/>
                    <a:pt x="528" y="98"/>
                  </a:cubicBezTo>
                  <a:cubicBezTo>
                    <a:pt x="524" y="103"/>
                    <a:pt x="524" y="103"/>
                    <a:pt x="524" y="103"/>
                  </a:cubicBezTo>
                  <a:cubicBezTo>
                    <a:pt x="516" y="112"/>
                    <a:pt x="504" y="115"/>
                    <a:pt x="494" y="109"/>
                  </a:cubicBezTo>
                  <a:cubicBezTo>
                    <a:pt x="481" y="102"/>
                    <a:pt x="479" y="85"/>
                    <a:pt x="488" y="74"/>
                  </a:cubicBezTo>
                  <a:cubicBezTo>
                    <a:pt x="492" y="70"/>
                    <a:pt x="492" y="70"/>
                    <a:pt x="492" y="70"/>
                  </a:cubicBezTo>
                  <a:cubicBezTo>
                    <a:pt x="497" y="63"/>
                    <a:pt x="496" y="53"/>
                    <a:pt x="488" y="48"/>
                  </a:cubicBezTo>
                  <a:cubicBezTo>
                    <a:pt x="485" y="46"/>
                    <a:pt x="481" y="44"/>
                    <a:pt x="477" y="41"/>
                  </a:cubicBezTo>
                  <a:cubicBezTo>
                    <a:pt x="470" y="37"/>
                    <a:pt x="460" y="40"/>
                    <a:pt x="457" y="48"/>
                  </a:cubicBezTo>
                  <a:cubicBezTo>
                    <a:pt x="454" y="55"/>
                    <a:pt x="454" y="55"/>
                    <a:pt x="454" y="55"/>
                  </a:cubicBezTo>
                  <a:cubicBezTo>
                    <a:pt x="450" y="65"/>
                    <a:pt x="438" y="71"/>
                    <a:pt x="427" y="69"/>
                  </a:cubicBezTo>
                  <a:cubicBezTo>
                    <a:pt x="413" y="65"/>
                    <a:pt x="406" y="50"/>
                    <a:pt x="412" y="37"/>
                  </a:cubicBezTo>
                  <a:cubicBezTo>
                    <a:pt x="414" y="31"/>
                    <a:pt x="414" y="31"/>
                    <a:pt x="414" y="31"/>
                  </a:cubicBezTo>
                  <a:cubicBezTo>
                    <a:pt x="418" y="23"/>
                    <a:pt x="413" y="14"/>
                    <a:pt x="405" y="12"/>
                  </a:cubicBezTo>
                  <a:cubicBezTo>
                    <a:pt x="401" y="11"/>
                    <a:pt x="396" y="9"/>
                    <a:pt x="392" y="9"/>
                  </a:cubicBezTo>
                  <a:cubicBezTo>
                    <a:pt x="384" y="7"/>
                    <a:pt x="376" y="12"/>
                    <a:pt x="375" y="21"/>
                  </a:cubicBezTo>
                  <a:cubicBezTo>
                    <a:pt x="374" y="29"/>
                    <a:pt x="374" y="29"/>
                    <a:pt x="374" y="29"/>
                  </a:cubicBezTo>
                  <a:cubicBezTo>
                    <a:pt x="372" y="41"/>
                    <a:pt x="360" y="50"/>
                    <a:pt x="348" y="49"/>
                  </a:cubicBezTo>
                  <a:cubicBezTo>
                    <a:pt x="337" y="52"/>
                    <a:pt x="325" y="43"/>
                    <a:pt x="327" y="31"/>
                  </a:cubicBezTo>
                  <a:cubicBezTo>
                    <a:pt x="329" y="17"/>
                    <a:pt x="329" y="17"/>
                    <a:pt x="329" y="17"/>
                  </a:cubicBezTo>
                  <a:cubicBezTo>
                    <a:pt x="330" y="8"/>
                    <a:pt x="323" y="0"/>
                    <a:pt x="314" y="0"/>
                  </a:cubicBezTo>
                  <a:cubicBezTo>
                    <a:pt x="310" y="0"/>
                    <a:pt x="306" y="1"/>
                    <a:pt x="301" y="1"/>
                  </a:cubicBezTo>
                  <a:cubicBezTo>
                    <a:pt x="293" y="1"/>
                    <a:pt x="286" y="9"/>
                    <a:pt x="288" y="18"/>
                  </a:cubicBezTo>
                  <a:cubicBezTo>
                    <a:pt x="289" y="25"/>
                    <a:pt x="289" y="25"/>
                    <a:pt x="289" y="25"/>
                  </a:cubicBezTo>
                  <a:cubicBezTo>
                    <a:pt x="291" y="39"/>
                    <a:pt x="281" y="52"/>
                    <a:pt x="266" y="52"/>
                  </a:cubicBezTo>
                  <a:cubicBezTo>
                    <a:pt x="255" y="52"/>
                    <a:pt x="245" y="43"/>
                    <a:pt x="244" y="32"/>
                  </a:cubicBezTo>
                  <a:cubicBezTo>
                    <a:pt x="243" y="27"/>
                    <a:pt x="243" y="27"/>
                    <a:pt x="243" y="27"/>
                  </a:cubicBezTo>
                  <a:cubicBezTo>
                    <a:pt x="241" y="18"/>
                    <a:pt x="233" y="13"/>
                    <a:pt x="224" y="15"/>
                  </a:cubicBezTo>
                  <a:cubicBezTo>
                    <a:pt x="224" y="15"/>
                    <a:pt x="224" y="15"/>
                    <a:pt x="224" y="15"/>
                  </a:cubicBezTo>
                  <a:cubicBezTo>
                    <a:pt x="220" y="17"/>
                    <a:pt x="216" y="18"/>
                    <a:pt x="212" y="19"/>
                  </a:cubicBezTo>
                  <a:cubicBezTo>
                    <a:pt x="204" y="22"/>
                    <a:pt x="200" y="31"/>
                    <a:pt x="204" y="39"/>
                  </a:cubicBezTo>
                  <a:cubicBezTo>
                    <a:pt x="207" y="46"/>
                    <a:pt x="207" y="46"/>
                    <a:pt x="207" y="46"/>
                  </a:cubicBezTo>
                  <a:cubicBezTo>
                    <a:pt x="212" y="56"/>
                    <a:pt x="209" y="68"/>
                    <a:pt x="200" y="75"/>
                  </a:cubicBezTo>
                  <a:cubicBezTo>
                    <a:pt x="188" y="83"/>
                    <a:pt x="172" y="79"/>
                    <a:pt x="166" y="66"/>
                  </a:cubicBezTo>
                  <a:cubicBezTo>
                    <a:pt x="163" y="60"/>
                    <a:pt x="163" y="60"/>
                    <a:pt x="163" y="60"/>
                  </a:cubicBezTo>
                  <a:cubicBezTo>
                    <a:pt x="159" y="52"/>
                    <a:pt x="149" y="50"/>
                    <a:pt x="142" y="55"/>
                  </a:cubicBezTo>
                  <a:cubicBezTo>
                    <a:pt x="138" y="57"/>
                    <a:pt x="135" y="59"/>
                    <a:pt x="131" y="62"/>
                  </a:cubicBezTo>
                  <a:cubicBezTo>
                    <a:pt x="124" y="67"/>
                    <a:pt x="123" y="77"/>
                    <a:pt x="129" y="83"/>
                  </a:cubicBezTo>
                  <a:cubicBezTo>
                    <a:pt x="134" y="89"/>
                    <a:pt x="134" y="89"/>
                    <a:pt x="134" y="89"/>
                  </a:cubicBezTo>
                  <a:cubicBezTo>
                    <a:pt x="141" y="97"/>
                    <a:pt x="142" y="110"/>
                    <a:pt x="135" y="119"/>
                  </a:cubicBezTo>
                  <a:cubicBezTo>
                    <a:pt x="126" y="130"/>
                    <a:pt x="109" y="130"/>
                    <a:pt x="100" y="120"/>
                  </a:cubicBezTo>
                  <a:cubicBezTo>
                    <a:pt x="96" y="115"/>
                    <a:pt x="96" y="115"/>
                    <a:pt x="96" y="115"/>
                  </a:cubicBezTo>
                  <a:cubicBezTo>
                    <a:pt x="90" y="109"/>
                    <a:pt x="80" y="109"/>
                    <a:pt x="74" y="116"/>
                  </a:cubicBezTo>
                  <a:cubicBezTo>
                    <a:pt x="71" y="119"/>
                    <a:pt x="69" y="122"/>
                    <a:pt x="66" y="126"/>
                  </a:cubicBezTo>
                  <a:cubicBezTo>
                    <a:pt x="61" y="133"/>
                    <a:pt x="63" y="142"/>
                    <a:pt x="70" y="147"/>
                  </a:cubicBezTo>
                  <a:cubicBezTo>
                    <a:pt x="77" y="151"/>
                    <a:pt x="77" y="151"/>
                    <a:pt x="77" y="151"/>
                  </a:cubicBezTo>
                  <a:cubicBezTo>
                    <a:pt x="87" y="158"/>
                    <a:pt x="91" y="172"/>
                    <a:pt x="84" y="183"/>
                  </a:cubicBezTo>
                  <a:cubicBezTo>
                    <a:pt x="88" y="194"/>
                    <a:pt x="75" y="204"/>
                    <a:pt x="65" y="198"/>
                  </a:cubicBezTo>
                  <a:cubicBezTo>
                    <a:pt x="47" y="187"/>
                    <a:pt x="47" y="187"/>
                    <a:pt x="47" y="187"/>
                  </a:cubicBezTo>
                  <a:cubicBezTo>
                    <a:pt x="40" y="182"/>
                    <a:pt x="30" y="185"/>
                    <a:pt x="26" y="193"/>
                  </a:cubicBezTo>
                  <a:cubicBezTo>
                    <a:pt x="25" y="197"/>
                    <a:pt x="23" y="201"/>
                    <a:pt x="21" y="205"/>
                  </a:cubicBezTo>
                  <a:cubicBezTo>
                    <a:pt x="18" y="213"/>
                    <a:pt x="23" y="222"/>
                    <a:pt x="31" y="225"/>
                  </a:cubicBezTo>
                  <a:cubicBezTo>
                    <a:pt x="39" y="227"/>
                    <a:pt x="39" y="227"/>
                    <a:pt x="39" y="227"/>
                  </a:cubicBezTo>
                  <a:cubicBezTo>
                    <a:pt x="51" y="230"/>
                    <a:pt x="58" y="243"/>
                    <a:pt x="55" y="255"/>
                  </a:cubicBezTo>
                  <a:cubicBezTo>
                    <a:pt x="51" y="267"/>
                    <a:pt x="39" y="274"/>
                    <a:pt x="26" y="271"/>
                  </a:cubicBezTo>
                  <a:cubicBezTo>
                    <a:pt x="20" y="269"/>
                    <a:pt x="20" y="269"/>
                    <a:pt x="20" y="269"/>
                  </a:cubicBezTo>
                  <a:cubicBezTo>
                    <a:pt x="12" y="267"/>
                    <a:pt x="3" y="273"/>
                    <a:pt x="2" y="281"/>
                  </a:cubicBezTo>
                  <a:cubicBezTo>
                    <a:pt x="2" y="286"/>
                    <a:pt x="1" y="290"/>
                    <a:pt x="1" y="294"/>
                  </a:cubicBezTo>
                  <a:cubicBezTo>
                    <a:pt x="0" y="303"/>
                    <a:pt x="7" y="310"/>
                    <a:pt x="16" y="310"/>
                  </a:cubicBezTo>
                  <a:cubicBezTo>
                    <a:pt x="23" y="310"/>
                    <a:pt x="23" y="310"/>
                    <a:pt x="23" y="310"/>
                  </a:cubicBezTo>
                  <a:cubicBezTo>
                    <a:pt x="36" y="310"/>
                    <a:pt x="47" y="320"/>
                    <a:pt x="47" y="332"/>
                  </a:cubicBezTo>
                  <a:cubicBezTo>
                    <a:pt x="47" y="345"/>
                    <a:pt x="37" y="356"/>
                    <a:pt x="24" y="356"/>
                  </a:cubicBezTo>
                  <a:cubicBezTo>
                    <a:pt x="18" y="356"/>
                    <a:pt x="18" y="356"/>
                    <a:pt x="18" y="356"/>
                  </a:cubicBezTo>
                  <a:cubicBezTo>
                    <a:pt x="9" y="356"/>
                    <a:pt x="3" y="364"/>
                    <a:pt x="4" y="373"/>
                  </a:cubicBezTo>
                  <a:cubicBezTo>
                    <a:pt x="5" y="377"/>
                    <a:pt x="5" y="381"/>
                    <a:pt x="6" y="385"/>
                  </a:cubicBezTo>
                  <a:cubicBezTo>
                    <a:pt x="8" y="394"/>
                    <a:pt x="17" y="399"/>
                    <a:pt x="25" y="396"/>
                  </a:cubicBezTo>
                  <a:cubicBezTo>
                    <a:pt x="32" y="394"/>
                    <a:pt x="32" y="394"/>
                    <a:pt x="32" y="394"/>
                  </a:cubicBezTo>
                  <a:cubicBezTo>
                    <a:pt x="44" y="390"/>
                    <a:pt x="57" y="397"/>
                    <a:pt x="61" y="409"/>
                  </a:cubicBezTo>
                  <a:cubicBezTo>
                    <a:pt x="65" y="421"/>
                    <a:pt x="58" y="434"/>
                    <a:pt x="46" y="438"/>
                  </a:cubicBezTo>
                  <a:cubicBezTo>
                    <a:pt x="40" y="440"/>
                    <a:pt x="40" y="440"/>
                    <a:pt x="40" y="440"/>
                  </a:cubicBezTo>
                  <a:cubicBezTo>
                    <a:pt x="32" y="442"/>
                    <a:pt x="28" y="452"/>
                    <a:pt x="31" y="460"/>
                  </a:cubicBezTo>
                  <a:cubicBezTo>
                    <a:pt x="33" y="464"/>
                    <a:pt x="35" y="467"/>
                    <a:pt x="37" y="471"/>
                  </a:cubicBezTo>
                  <a:cubicBezTo>
                    <a:pt x="41" y="479"/>
                    <a:pt x="51" y="481"/>
                    <a:pt x="58" y="476"/>
                  </a:cubicBezTo>
                  <a:cubicBezTo>
                    <a:pt x="64" y="472"/>
                    <a:pt x="64" y="472"/>
                    <a:pt x="64" y="472"/>
                  </a:cubicBezTo>
                  <a:cubicBezTo>
                    <a:pt x="73" y="466"/>
                    <a:pt x="86" y="467"/>
                    <a:pt x="94" y="475"/>
                  </a:cubicBezTo>
                  <a:cubicBezTo>
                    <a:pt x="104" y="486"/>
                    <a:pt x="102" y="503"/>
                    <a:pt x="90" y="510"/>
                  </a:cubicBezTo>
                  <a:cubicBezTo>
                    <a:pt x="85" y="514"/>
                    <a:pt x="85" y="514"/>
                    <a:pt x="85" y="514"/>
                  </a:cubicBezTo>
                  <a:cubicBezTo>
                    <a:pt x="78" y="519"/>
                    <a:pt x="76" y="529"/>
                    <a:pt x="82" y="535"/>
                  </a:cubicBezTo>
                  <a:cubicBezTo>
                    <a:pt x="85" y="539"/>
                    <a:pt x="88" y="542"/>
                    <a:pt x="91" y="545"/>
                  </a:cubicBezTo>
                  <a:cubicBezTo>
                    <a:pt x="97" y="551"/>
                    <a:pt x="107" y="551"/>
                    <a:pt x="112" y="544"/>
                  </a:cubicBezTo>
                  <a:cubicBezTo>
                    <a:pt x="117" y="538"/>
                    <a:pt x="117" y="538"/>
                    <a:pt x="117" y="538"/>
                  </a:cubicBezTo>
                  <a:cubicBezTo>
                    <a:pt x="126" y="528"/>
                    <a:pt x="140" y="527"/>
                    <a:pt x="150" y="535"/>
                  </a:cubicBezTo>
                  <a:cubicBezTo>
                    <a:pt x="160" y="543"/>
                    <a:pt x="161" y="558"/>
                    <a:pt x="153" y="567"/>
                  </a:cubicBezTo>
                  <a:cubicBezTo>
                    <a:pt x="149" y="572"/>
                    <a:pt x="149" y="572"/>
                    <a:pt x="149" y="572"/>
                  </a:cubicBezTo>
                  <a:cubicBezTo>
                    <a:pt x="143" y="579"/>
                    <a:pt x="145" y="589"/>
                    <a:pt x="152" y="594"/>
                  </a:cubicBezTo>
                  <a:cubicBezTo>
                    <a:pt x="156" y="596"/>
                    <a:pt x="160" y="598"/>
                    <a:pt x="163" y="600"/>
                  </a:cubicBezTo>
                  <a:cubicBezTo>
                    <a:pt x="171" y="605"/>
                    <a:pt x="180" y="601"/>
                    <a:pt x="184" y="594"/>
                  </a:cubicBezTo>
                  <a:cubicBezTo>
                    <a:pt x="187" y="586"/>
                    <a:pt x="187" y="586"/>
                    <a:pt x="187" y="586"/>
                  </a:cubicBezTo>
                  <a:cubicBezTo>
                    <a:pt x="192" y="575"/>
                    <a:pt x="205" y="569"/>
                    <a:pt x="217" y="574"/>
                  </a:cubicBezTo>
                  <a:cubicBezTo>
                    <a:pt x="229" y="579"/>
                    <a:pt x="234" y="593"/>
                    <a:pt x="229" y="605"/>
                  </a:cubicBezTo>
                  <a:cubicBezTo>
                    <a:pt x="227" y="610"/>
                    <a:pt x="227" y="610"/>
                    <a:pt x="227" y="610"/>
                  </a:cubicBezTo>
                  <a:cubicBezTo>
                    <a:pt x="223" y="619"/>
                    <a:pt x="228" y="628"/>
                    <a:pt x="236" y="630"/>
                  </a:cubicBezTo>
                  <a:cubicBezTo>
                    <a:pt x="240" y="631"/>
                    <a:pt x="244" y="632"/>
                    <a:pt x="248" y="633"/>
                  </a:cubicBezTo>
                  <a:cubicBezTo>
                    <a:pt x="257" y="635"/>
                    <a:pt x="265" y="629"/>
                    <a:pt x="266" y="621"/>
                  </a:cubicBezTo>
                  <a:cubicBezTo>
                    <a:pt x="267" y="613"/>
                    <a:pt x="267" y="613"/>
                    <a:pt x="267" y="613"/>
                  </a:cubicBezTo>
                  <a:cubicBezTo>
                    <a:pt x="269" y="601"/>
                    <a:pt x="280" y="592"/>
                    <a:pt x="293" y="593"/>
                  </a:cubicBezTo>
                  <a:cubicBezTo>
                    <a:pt x="305" y="595"/>
                    <a:pt x="314" y="606"/>
                    <a:pt x="313" y="619"/>
                  </a:cubicBezTo>
                  <a:cubicBezTo>
                    <a:pt x="312" y="625"/>
                    <a:pt x="312" y="625"/>
                    <a:pt x="312" y="625"/>
                  </a:cubicBezTo>
                  <a:cubicBezTo>
                    <a:pt x="311" y="634"/>
                    <a:pt x="318" y="642"/>
                    <a:pt x="327" y="641"/>
                  </a:cubicBezTo>
                  <a:cubicBezTo>
                    <a:pt x="331" y="641"/>
                    <a:pt x="335" y="641"/>
                    <a:pt x="339" y="641"/>
                  </a:cubicBezTo>
                  <a:cubicBezTo>
                    <a:pt x="348" y="640"/>
                    <a:pt x="354" y="633"/>
                    <a:pt x="353" y="624"/>
                  </a:cubicBezTo>
                  <a:cubicBezTo>
                    <a:pt x="352" y="616"/>
                    <a:pt x="352" y="616"/>
                    <a:pt x="352" y="616"/>
                  </a:cubicBezTo>
                  <a:cubicBezTo>
                    <a:pt x="349" y="604"/>
                    <a:pt x="358" y="592"/>
                    <a:pt x="371" y="590"/>
                  </a:cubicBezTo>
                  <a:cubicBezTo>
                    <a:pt x="383" y="588"/>
                    <a:pt x="395" y="596"/>
                    <a:pt x="397" y="609"/>
                  </a:cubicBezTo>
                  <a:cubicBezTo>
                    <a:pt x="398" y="615"/>
                    <a:pt x="398" y="615"/>
                    <a:pt x="398" y="615"/>
                  </a:cubicBezTo>
                  <a:cubicBezTo>
                    <a:pt x="399" y="624"/>
                    <a:pt x="408" y="629"/>
                    <a:pt x="416" y="627"/>
                  </a:cubicBezTo>
                  <a:cubicBezTo>
                    <a:pt x="417" y="627"/>
                    <a:pt x="417" y="627"/>
                    <a:pt x="417" y="627"/>
                  </a:cubicBezTo>
                  <a:cubicBezTo>
                    <a:pt x="421" y="625"/>
                    <a:pt x="425" y="624"/>
                    <a:pt x="429" y="622"/>
                  </a:cubicBezTo>
                  <a:cubicBezTo>
                    <a:pt x="437" y="620"/>
                    <a:pt x="441" y="610"/>
                    <a:pt x="437" y="603"/>
                  </a:cubicBezTo>
                  <a:cubicBezTo>
                    <a:pt x="434" y="596"/>
                    <a:pt x="434" y="596"/>
                    <a:pt x="434" y="596"/>
                  </a:cubicBezTo>
                  <a:cubicBezTo>
                    <a:pt x="428" y="584"/>
                    <a:pt x="433" y="570"/>
                    <a:pt x="444" y="565"/>
                  </a:cubicBezTo>
                  <a:cubicBezTo>
                    <a:pt x="456" y="559"/>
                    <a:pt x="470" y="564"/>
                    <a:pt x="475" y="576"/>
                  </a:cubicBezTo>
                  <a:cubicBezTo>
                    <a:pt x="478" y="581"/>
                    <a:pt x="478" y="581"/>
                    <a:pt x="478" y="581"/>
                  </a:cubicBezTo>
                  <a:cubicBezTo>
                    <a:pt x="482" y="589"/>
                    <a:pt x="492" y="592"/>
                    <a:pt x="499" y="587"/>
                  </a:cubicBezTo>
                  <a:cubicBezTo>
                    <a:pt x="502" y="585"/>
                    <a:pt x="506" y="582"/>
                    <a:pt x="509" y="580"/>
                  </a:cubicBezTo>
                  <a:cubicBezTo>
                    <a:pt x="516" y="575"/>
                    <a:pt x="517" y="565"/>
                    <a:pt x="512" y="558"/>
                  </a:cubicBezTo>
                  <a:cubicBezTo>
                    <a:pt x="506" y="553"/>
                    <a:pt x="506" y="553"/>
                    <a:pt x="506" y="553"/>
                  </a:cubicBezTo>
                  <a:cubicBezTo>
                    <a:pt x="498" y="543"/>
                    <a:pt x="499" y="529"/>
                    <a:pt x="508" y="520"/>
                  </a:cubicBezTo>
                  <a:cubicBezTo>
                    <a:pt x="517" y="512"/>
                    <a:pt x="532" y="512"/>
                    <a:pt x="541" y="522"/>
                  </a:cubicBezTo>
                  <a:cubicBezTo>
                    <a:pt x="545" y="526"/>
                    <a:pt x="545" y="526"/>
                    <a:pt x="545" y="526"/>
                  </a:cubicBezTo>
                  <a:cubicBezTo>
                    <a:pt x="551" y="533"/>
                    <a:pt x="561" y="533"/>
                    <a:pt x="567" y="526"/>
                  </a:cubicBezTo>
                  <a:cubicBezTo>
                    <a:pt x="569" y="523"/>
                    <a:pt x="572" y="519"/>
                    <a:pt x="575" y="516"/>
                  </a:cubicBezTo>
                  <a:cubicBezTo>
                    <a:pt x="580" y="509"/>
                    <a:pt x="578" y="499"/>
                    <a:pt x="571" y="495"/>
                  </a:cubicBezTo>
                  <a:cubicBezTo>
                    <a:pt x="564" y="491"/>
                    <a:pt x="564" y="491"/>
                    <a:pt x="564" y="491"/>
                  </a:cubicBezTo>
                  <a:cubicBezTo>
                    <a:pt x="553" y="484"/>
                    <a:pt x="550" y="470"/>
                    <a:pt x="557" y="459"/>
                  </a:cubicBezTo>
                  <a:cubicBezTo>
                    <a:pt x="553" y="448"/>
                    <a:pt x="566" y="438"/>
                    <a:pt x="576" y="444"/>
                  </a:cubicBezTo>
                  <a:moveTo>
                    <a:pt x="493" y="185"/>
                  </a:moveTo>
                  <a:cubicBezTo>
                    <a:pt x="509" y="205"/>
                    <a:pt x="521" y="229"/>
                    <a:pt x="530" y="255"/>
                  </a:cubicBezTo>
                  <a:cubicBezTo>
                    <a:pt x="537" y="279"/>
                    <a:pt x="540" y="303"/>
                    <a:pt x="540" y="327"/>
                  </a:cubicBezTo>
                  <a:cubicBezTo>
                    <a:pt x="530" y="326"/>
                    <a:pt x="530" y="326"/>
                    <a:pt x="530" y="326"/>
                  </a:cubicBezTo>
                  <a:cubicBezTo>
                    <a:pt x="531" y="278"/>
                    <a:pt x="515" y="230"/>
                    <a:pt x="485" y="191"/>
                  </a:cubicBezTo>
                  <a:cubicBezTo>
                    <a:pt x="493" y="185"/>
                    <a:pt x="493" y="185"/>
                    <a:pt x="493" y="185"/>
                  </a:cubicBezTo>
                  <a:moveTo>
                    <a:pt x="480" y="170"/>
                  </a:moveTo>
                  <a:cubicBezTo>
                    <a:pt x="472" y="177"/>
                    <a:pt x="472" y="177"/>
                    <a:pt x="472" y="177"/>
                  </a:cubicBezTo>
                  <a:cubicBezTo>
                    <a:pt x="455" y="158"/>
                    <a:pt x="433" y="142"/>
                    <a:pt x="409" y="131"/>
                  </a:cubicBezTo>
                  <a:cubicBezTo>
                    <a:pt x="388" y="121"/>
                    <a:pt x="367" y="115"/>
                    <a:pt x="345" y="113"/>
                  </a:cubicBezTo>
                  <a:cubicBezTo>
                    <a:pt x="346" y="103"/>
                    <a:pt x="346" y="103"/>
                    <a:pt x="346" y="103"/>
                  </a:cubicBezTo>
                  <a:cubicBezTo>
                    <a:pt x="397" y="109"/>
                    <a:pt x="445" y="133"/>
                    <a:pt x="480" y="170"/>
                  </a:cubicBezTo>
                  <a:moveTo>
                    <a:pt x="254" y="112"/>
                  </a:moveTo>
                  <a:cubicBezTo>
                    <a:pt x="278" y="104"/>
                    <a:pt x="303" y="101"/>
                    <a:pt x="326" y="101"/>
                  </a:cubicBezTo>
                  <a:cubicBezTo>
                    <a:pt x="326" y="111"/>
                    <a:pt x="326" y="111"/>
                    <a:pt x="326" y="111"/>
                  </a:cubicBezTo>
                  <a:cubicBezTo>
                    <a:pt x="277" y="110"/>
                    <a:pt x="229" y="126"/>
                    <a:pt x="191" y="156"/>
                  </a:cubicBezTo>
                  <a:cubicBezTo>
                    <a:pt x="184" y="149"/>
                    <a:pt x="184" y="149"/>
                    <a:pt x="184" y="149"/>
                  </a:cubicBezTo>
                  <a:cubicBezTo>
                    <a:pt x="205" y="133"/>
                    <a:pt x="228" y="120"/>
                    <a:pt x="254" y="112"/>
                  </a:cubicBezTo>
                  <a:moveTo>
                    <a:pt x="169" y="161"/>
                  </a:moveTo>
                  <a:cubicBezTo>
                    <a:pt x="176" y="169"/>
                    <a:pt x="176" y="169"/>
                    <a:pt x="176" y="169"/>
                  </a:cubicBezTo>
                  <a:cubicBezTo>
                    <a:pt x="157" y="187"/>
                    <a:pt x="142" y="208"/>
                    <a:pt x="130" y="233"/>
                  </a:cubicBezTo>
                  <a:cubicBezTo>
                    <a:pt x="121" y="253"/>
                    <a:pt x="115" y="275"/>
                    <a:pt x="112" y="296"/>
                  </a:cubicBezTo>
                  <a:cubicBezTo>
                    <a:pt x="102" y="295"/>
                    <a:pt x="102" y="295"/>
                    <a:pt x="102" y="295"/>
                  </a:cubicBezTo>
                  <a:cubicBezTo>
                    <a:pt x="108" y="244"/>
                    <a:pt x="132" y="197"/>
                    <a:pt x="169" y="161"/>
                  </a:cubicBezTo>
                  <a:moveTo>
                    <a:pt x="148" y="457"/>
                  </a:moveTo>
                  <a:cubicBezTo>
                    <a:pt x="132" y="437"/>
                    <a:pt x="119" y="413"/>
                    <a:pt x="111" y="387"/>
                  </a:cubicBezTo>
                  <a:cubicBezTo>
                    <a:pt x="103" y="363"/>
                    <a:pt x="100" y="339"/>
                    <a:pt x="101" y="315"/>
                  </a:cubicBezTo>
                  <a:cubicBezTo>
                    <a:pt x="111" y="315"/>
                    <a:pt x="111" y="315"/>
                    <a:pt x="111" y="315"/>
                  </a:cubicBezTo>
                  <a:cubicBezTo>
                    <a:pt x="110" y="364"/>
                    <a:pt x="126" y="412"/>
                    <a:pt x="156" y="450"/>
                  </a:cubicBezTo>
                  <a:cubicBezTo>
                    <a:pt x="148" y="457"/>
                    <a:pt x="148" y="457"/>
                    <a:pt x="148" y="457"/>
                  </a:cubicBezTo>
                  <a:moveTo>
                    <a:pt x="161" y="472"/>
                  </a:moveTo>
                  <a:cubicBezTo>
                    <a:pt x="168" y="465"/>
                    <a:pt x="168" y="465"/>
                    <a:pt x="168" y="465"/>
                  </a:cubicBezTo>
                  <a:cubicBezTo>
                    <a:pt x="186" y="484"/>
                    <a:pt x="207" y="499"/>
                    <a:pt x="232" y="511"/>
                  </a:cubicBezTo>
                  <a:cubicBezTo>
                    <a:pt x="253" y="521"/>
                    <a:pt x="274" y="526"/>
                    <a:pt x="295" y="529"/>
                  </a:cubicBezTo>
                  <a:cubicBezTo>
                    <a:pt x="295" y="539"/>
                    <a:pt x="295" y="539"/>
                    <a:pt x="295" y="539"/>
                  </a:cubicBezTo>
                  <a:cubicBezTo>
                    <a:pt x="244" y="533"/>
                    <a:pt x="196" y="509"/>
                    <a:pt x="161" y="472"/>
                  </a:cubicBezTo>
                  <a:moveTo>
                    <a:pt x="247" y="478"/>
                  </a:moveTo>
                  <a:cubicBezTo>
                    <a:pt x="161" y="438"/>
                    <a:pt x="123" y="335"/>
                    <a:pt x="163" y="248"/>
                  </a:cubicBezTo>
                  <a:cubicBezTo>
                    <a:pt x="204" y="161"/>
                    <a:pt x="307" y="124"/>
                    <a:pt x="393" y="164"/>
                  </a:cubicBezTo>
                  <a:cubicBezTo>
                    <a:pt x="480" y="204"/>
                    <a:pt x="517" y="307"/>
                    <a:pt x="477" y="394"/>
                  </a:cubicBezTo>
                  <a:cubicBezTo>
                    <a:pt x="437" y="480"/>
                    <a:pt x="334" y="518"/>
                    <a:pt x="247" y="478"/>
                  </a:cubicBezTo>
                  <a:moveTo>
                    <a:pt x="386" y="530"/>
                  </a:moveTo>
                  <a:cubicBezTo>
                    <a:pt x="362" y="538"/>
                    <a:pt x="338" y="541"/>
                    <a:pt x="314" y="540"/>
                  </a:cubicBezTo>
                  <a:cubicBezTo>
                    <a:pt x="315" y="530"/>
                    <a:pt x="315" y="530"/>
                    <a:pt x="315" y="530"/>
                  </a:cubicBezTo>
                  <a:cubicBezTo>
                    <a:pt x="364" y="532"/>
                    <a:pt x="411" y="516"/>
                    <a:pt x="450" y="486"/>
                  </a:cubicBezTo>
                  <a:cubicBezTo>
                    <a:pt x="456" y="493"/>
                    <a:pt x="456" y="493"/>
                    <a:pt x="456" y="493"/>
                  </a:cubicBezTo>
                  <a:cubicBezTo>
                    <a:pt x="436" y="509"/>
                    <a:pt x="412" y="522"/>
                    <a:pt x="386" y="530"/>
                  </a:cubicBezTo>
                  <a:moveTo>
                    <a:pt x="471" y="480"/>
                  </a:moveTo>
                  <a:cubicBezTo>
                    <a:pt x="465" y="473"/>
                    <a:pt x="465" y="473"/>
                    <a:pt x="465" y="473"/>
                  </a:cubicBezTo>
                  <a:cubicBezTo>
                    <a:pt x="483" y="455"/>
                    <a:pt x="499" y="434"/>
                    <a:pt x="510" y="409"/>
                  </a:cubicBezTo>
                  <a:cubicBezTo>
                    <a:pt x="520" y="389"/>
                    <a:pt x="526" y="367"/>
                    <a:pt x="528" y="346"/>
                  </a:cubicBezTo>
                  <a:cubicBezTo>
                    <a:pt x="538" y="347"/>
                    <a:pt x="538" y="347"/>
                    <a:pt x="538" y="347"/>
                  </a:cubicBezTo>
                  <a:cubicBezTo>
                    <a:pt x="532" y="398"/>
                    <a:pt x="508" y="445"/>
                    <a:pt x="471" y="480"/>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Freeform 42">
              <a:extLst>
                <a:ext uri="{FF2B5EF4-FFF2-40B4-BE49-F238E27FC236}">
                  <a16:creationId xmlns:a16="http://schemas.microsoft.com/office/drawing/2014/main" id="{080D5C78-09C2-4C0D-A241-F35CC5164211}"/>
                </a:ext>
              </a:extLst>
            </p:cNvPr>
            <p:cNvSpPr>
              <a:spLocks noEditPoints="1"/>
            </p:cNvSpPr>
            <p:nvPr/>
          </p:nvSpPr>
          <p:spPr bwMode="auto">
            <a:xfrm>
              <a:off x="4624762" y="3802960"/>
              <a:ext cx="1292831" cy="1294460"/>
            </a:xfrm>
            <a:custGeom>
              <a:avLst/>
              <a:gdLst>
                <a:gd name="T0" fmla="*/ 640 w 671"/>
                <a:gd name="T1" fmla="*/ 357 h 672"/>
                <a:gd name="T2" fmla="*/ 626 w 671"/>
                <a:gd name="T3" fmla="*/ 244 h 672"/>
                <a:gd name="T4" fmla="*/ 573 w 671"/>
                <a:gd name="T5" fmla="*/ 144 h 672"/>
                <a:gd name="T6" fmla="*/ 515 w 671"/>
                <a:gd name="T7" fmla="*/ 51 h 672"/>
                <a:gd name="T8" fmla="*/ 409 w 671"/>
                <a:gd name="T9" fmla="*/ 8 h 672"/>
                <a:gd name="T10" fmla="*/ 295 w 671"/>
                <a:gd name="T11" fmla="*/ 2 h 672"/>
                <a:gd name="T12" fmla="*/ 198 w 671"/>
                <a:gd name="T13" fmla="*/ 29 h 672"/>
                <a:gd name="T14" fmla="*/ 129 w 671"/>
                <a:gd name="T15" fmla="*/ 114 h 672"/>
                <a:gd name="T16" fmla="*/ 52 w 671"/>
                <a:gd name="T17" fmla="*/ 227 h 672"/>
                <a:gd name="T18" fmla="*/ 0 w 671"/>
                <a:gd name="T19" fmla="*/ 324 h 672"/>
                <a:gd name="T20" fmla="*/ 16 w 671"/>
                <a:gd name="T21" fmla="*/ 437 h 672"/>
                <a:gd name="T22" fmla="*/ 68 w 671"/>
                <a:gd name="T23" fmla="*/ 539 h 672"/>
                <a:gd name="T24" fmla="*/ 166 w 671"/>
                <a:gd name="T25" fmla="*/ 588 h 672"/>
                <a:gd name="T26" fmla="*/ 293 w 671"/>
                <a:gd name="T27" fmla="*/ 637 h 672"/>
                <a:gd name="T28" fmla="*/ 399 w 671"/>
                <a:gd name="T29" fmla="*/ 666 h 672"/>
                <a:gd name="T30" fmla="*/ 494 w 671"/>
                <a:gd name="T31" fmla="*/ 633 h 672"/>
                <a:gd name="T32" fmla="*/ 584 w 671"/>
                <a:gd name="T33" fmla="*/ 563 h 672"/>
                <a:gd name="T34" fmla="*/ 646 w 671"/>
                <a:gd name="T35" fmla="*/ 467 h 672"/>
                <a:gd name="T36" fmla="*/ 579 w 671"/>
                <a:gd name="T37" fmla="*/ 437 h 672"/>
                <a:gd name="T38" fmla="*/ 598 w 671"/>
                <a:gd name="T39" fmla="*/ 364 h 672"/>
                <a:gd name="T40" fmla="*/ 599 w 671"/>
                <a:gd name="T41" fmla="*/ 327 h 672"/>
                <a:gd name="T42" fmla="*/ 548 w 671"/>
                <a:gd name="T43" fmla="*/ 273 h 672"/>
                <a:gd name="T44" fmla="*/ 575 w 671"/>
                <a:gd name="T45" fmla="*/ 225 h 672"/>
                <a:gd name="T46" fmla="*/ 557 w 671"/>
                <a:gd name="T47" fmla="*/ 192 h 672"/>
                <a:gd name="T48" fmla="*/ 530 w 671"/>
                <a:gd name="T49" fmla="*/ 157 h 672"/>
                <a:gd name="T50" fmla="*/ 502 w 671"/>
                <a:gd name="T51" fmla="*/ 131 h 672"/>
                <a:gd name="T52" fmla="*/ 429 w 671"/>
                <a:gd name="T53" fmla="*/ 136 h 672"/>
                <a:gd name="T54" fmla="*/ 398 w 671"/>
                <a:gd name="T55" fmla="*/ 124 h 672"/>
                <a:gd name="T56" fmla="*/ 373 w 671"/>
                <a:gd name="T57" fmla="*/ 75 h 672"/>
                <a:gd name="T58" fmla="*/ 365 w 671"/>
                <a:gd name="T59" fmla="*/ 74 h 672"/>
                <a:gd name="T60" fmla="*/ 290 w 671"/>
                <a:gd name="T61" fmla="*/ 76 h 672"/>
                <a:gd name="T62" fmla="*/ 267 w 671"/>
                <a:gd name="T63" fmla="*/ 127 h 672"/>
                <a:gd name="T64" fmla="*/ 217 w 671"/>
                <a:gd name="T65" fmla="*/ 151 h 672"/>
                <a:gd name="T66" fmla="*/ 162 w 671"/>
                <a:gd name="T67" fmla="*/ 137 h 672"/>
                <a:gd name="T68" fmla="*/ 157 w 671"/>
                <a:gd name="T69" fmla="*/ 142 h 672"/>
                <a:gd name="T70" fmla="*/ 109 w 671"/>
                <a:gd name="T71" fmla="*/ 200 h 672"/>
                <a:gd name="T72" fmla="*/ 92 w 671"/>
                <a:gd name="T73" fmla="*/ 234 h 672"/>
                <a:gd name="T74" fmla="*/ 123 w 671"/>
                <a:gd name="T75" fmla="*/ 281 h 672"/>
                <a:gd name="T76" fmla="*/ 117 w 671"/>
                <a:gd name="T77" fmla="*/ 312 h 672"/>
                <a:gd name="T78" fmla="*/ 74 w 671"/>
                <a:gd name="T79" fmla="*/ 375 h 672"/>
                <a:gd name="T80" fmla="*/ 76 w 671"/>
                <a:gd name="T81" fmla="*/ 382 h 672"/>
                <a:gd name="T82" fmla="*/ 114 w 671"/>
                <a:gd name="T83" fmla="*/ 480 h 672"/>
                <a:gd name="T84" fmla="*/ 155 w 671"/>
                <a:gd name="T85" fmla="*/ 462 h 672"/>
                <a:gd name="T86" fmla="*/ 193 w 671"/>
                <a:gd name="T87" fmla="*/ 503 h 672"/>
                <a:gd name="T88" fmla="*/ 218 w 671"/>
                <a:gd name="T89" fmla="*/ 522 h 672"/>
                <a:gd name="T90" fmla="*/ 228 w 671"/>
                <a:gd name="T91" fmla="*/ 577 h 672"/>
                <a:gd name="T92" fmla="*/ 251 w 671"/>
                <a:gd name="T93" fmla="*/ 521 h 672"/>
                <a:gd name="T94" fmla="*/ 271 w 671"/>
                <a:gd name="T95" fmla="*/ 592 h 672"/>
                <a:gd name="T96" fmla="*/ 313 w 671"/>
                <a:gd name="T97" fmla="*/ 555 h 672"/>
                <a:gd name="T98" fmla="*/ 369 w 671"/>
                <a:gd name="T99" fmla="*/ 554 h 672"/>
                <a:gd name="T100" fmla="*/ 412 w 671"/>
                <a:gd name="T101" fmla="*/ 589 h 672"/>
                <a:gd name="T102" fmla="*/ 419 w 671"/>
                <a:gd name="T103" fmla="*/ 586 h 672"/>
                <a:gd name="T104" fmla="*/ 487 w 671"/>
                <a:gd name="T105" fmla="*/ 553 h 672"/>
                <a:gd name="T106" fmla="*/ 487 w 671"/>
                <a:gd name="T107" fmla="*/ 497 h 672"/>
                <a:gd name="T108" fmla="*/ 522 w 671"/>
                <a:gd name="T109" fmla="*/ 454 h 672"/>
                <a:gd name="T110" fmla="*/ 537 w 671"/>
                <a:gd name="T111" fmla="*/ 427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1" h="672">
                  <a:moveTo>
                    <a:pt x="620" y="446"/>
                  </a:moveTo>
                  <a:cubicBezTo>
                    <a:pt x="626" y="431"/>
                    <a:pt x="630" y="416"/>
                    <a:pt x="633" y="401"/>
                  </a:cubicBezTo>
                  <a:cubicBezTo>
                    <a:pt x="667" y="398"/>
                    <a:pt x="667" y="398"/>
                    <a:pt x="667" y="398"/>
                  </a:cubicBezTo>
                  <a:cubicBezTo>
                    <a:pt x="669" y="384"/>
                    <a:pt x="669" y="384"/>
                    <a:pt x="669" y="384"/>
                  </a:cubicBezTo>
                  <a:cubicBezTo>
                    <a:pt x="671" y="370"/>
                    <a:pt x="671" y="370"/>
                    <a:pt x="671" y="370"/>
                  </a:cubicBezTo>
                  <a:cubicBezTo>
                    <a:pt x="640" y="357"/>
                    <a:pt x="640" y="357"/>
                    <a:pt x="640" y="357"/>
                  </a:cubicBezTo>
                  <a:cubicBezTo>
                    <a:pt x="641" y="342"/>
                    <a:pt x="641" y="326"/>
                    <a:pt x="639" y="311"/>
                  </a:cubicBezTo>
                  <a:cubicBezTo>
                    <a:pt x="671" y="298"/>
                    <a:pt x="671" y="298"/>
                    <a:pt x="671" y="298"/>
                  </a:cubicBezTo>
                  <a:cubicBezTo>
                    <a:pt x="669" y="284"/>
                    <a:pt x="669" y="284"/>
                    <a:pt x="669" y="284"/>
                  </a:cubicBezTo>
                  <a:cubicBezTo>
                    <a:pt x="666" y="270"/>
                    <a:pt x="666" y="270"/>
                    <a:pt x="666" y="270"/>
                  </a:cubicBezTo>
                  <a:cubicBezTo>
                    <a:pt x="633" y="267"/>
                    <a:pt x="633" y="267"/>
                    <a:pt x="633" y="267"/>
                  </a:cubicBezTo>
                  <a:cubicBezTo>
                    <a:pt x="631" y="259"/>
                    <a:pt x="629" y="252"/>
                    <a:pt x="626" y="244"/>
                  </a:cubicBezTo>
                  <a:cubicBezTo>
                    <a:pt x="624" y="237"/>
                    <a:pt x="621" y="230"/>
                    <a:pt x="619" y="222"/>
                  </a:cubicBezTo>
                  <a:cubicBezTo>
                    <a:pt x="645" y="201"/>
                    <a:pt x="645" y="201"/>
                    <a:pt x="645" y="201"/>
                  </a:cubicBezTo>
                  <a:cubicBezTo>
                    <a:pt x="638" y="188"/>
                    <a:pt x="638" y="188"/>
                    <a:pt x="638" y="188"/>
                  </a:cubicBezTo>
                  <a:cubicBezTo>
                    <a:pt x="632" y="175"/>
                    <a:pt x="632" y="175"/>
                    <a:pt x="632" y="175"/>
                  </a:cubicBezTo>
                  <a:cubicBezTo>
                    <a:pt x="599" y="183"/>
                    <a:pt x="599" y="183"/>
                    <a:pt x="599" y="183"/>
                  </a:cubicBezTo>
                  <a:cubicBezTo>
                    <a:pt x="591" y="169"/>
                    <a:pt x="582" y="156"/>
                    <a:pt x="573" y="144"/>
                  </a:cubicBezTo>
                  <a:cubicBezTo>
                    <a:pt x="591" y="116"/>
                    <a:pt x="591" y="116"/>
                    <a:pt x="591" y="116"/>
                  </a:cubicBezTo>
                  <a:cubicBezTo>
                    <a:pt x="581" y="106"/>
                    <a:pt x="581" y="106"/>
                    <a:pt x="581" y="106"/>
                  </a:cubicBezTo>
                  <a:cubicBezTo>
                    <a:pt x="572" y="95"/>
                    <a:pt x="572" y="95"/>
                    <a:pt x="572" y="95"/>
                  </a:cubicBezTo>
                  <a:cubicBezTo>
                    <a:pt x="542" y="112"/>
                    <a:pt x="542" y="112"/>
                    <a:pt x="542" y="112"/>
                  </a:cubicBezTo>
                  <a:cubicBezTo>
                    <a:pt x="531" y="101"/>
                    <a:pt x="519" y="92"/>
                    <a:pt x="506" y="83"/>
                  </a:cubicBezTo>
                  <a:cubicBezTo>
                    <a:pt x="515" y="51"/>
                    <a:pt x="515" y="51"/>
                    <a:pt x="515" y="51"/>
                  </a:cubicBezTo>
                  <a:cubicBezTo>
                    <a:pt x="503" y="44"/>
                    <a:pt x="503" y="44"/>
                    <a:pt x="503" y="44"/>
                  </a:cubicBezTo>
                  <a:cubicBezTo>
                    <a:pt x="490" y="37"/>
                    <a:pt x="490" y="37"/>
                    <a:pt x="490" y="37"/>
                  </a:cubicBezTo>
                  <a:cubicBezTo>
                    <a:pt x="467" y="61"/>
                    <a:pt x="467" y="61"/>
                    <a:pt x="467" y="61"/>
                  </a:cubicBezTo>
                  <a:cubicBezTo>
                    <a:pt x="453" y="55"/>
                    <a:pt x="439" y="49"/>
                    <a:pt x="424" y="44"/>
                  </a:cubicBezTo>
                  <a:cubicBezTo>
                    <a:pt x="423" y="11"/>
                    <a:pt x="423" y="11"/>
                    <a:pt x="423" y="11"/>
                  </a:cubicBezTo>
                  <a:cubicBezTo>
                    <a:pt x="409" y="8"/>
                    <a:pt x="409" y="8"/>
                    <a:pt x="409" y="8"/>
                  </a:cubicBezTo>
                  <a:cubicBezTo>
                    <a:pt x="395" y="4"/>
                    <a:pt x="395" y="4"/>
                    <a:pt x="395" y="4"/>
                  </a:cubicBezTo>
                  <a:cubicBezTo>
                    <a:pt x="381" y="35"/>
                    <a:pt x="381" y="35"/>
                    <a:pt x="381" y="35"/>
                  </a:cubicBezTo>
                  <a:cubicBezTo>
                    <a:pt x="365" y="33"/>
                    <a:pt x="350" y="32"/>
                    <a:pt x="334" y="32"/>
                  </a:cubicBezTo>
                  <a:cubicBezTo>
                    <a:pt x="323" y="0"/>
                    <a:pt x="323" y="0"/>
                    <a:pt x="323" y="0"/>
                  </a:cubicBezTo>
                  <a:cubicBezTo>
                    <a:pt x="309" y="1"/>
                    <a:pt x="309" y="1"/>
                    <a:pt x="309" y="1"/>
                  </a:cubicBezTo>
                  <a:cubicBezTo>
                    <a:pt x="295" y="2"/>
                    <a:pt x="295" y="2"/>
                    <a:pt x="295" y="2"/>
                  </a:cubicBezTo>
                  <a:cubicBezTo>
                    <a:pt x="290" y="35"/>
                    <a:pt x="290" y="35"/>
                    <a:pt x="290" y="35"/>
                  </a:cubicBezTo>
                  <a:cubicBezTo>
                    <a:pt x="275" y="38"/>
                    <a:pt x="260" y="41"/>
                    <a:pt x="245" y="46"/>
                  </a:cubicBezTo>
                  <a:cubicBezTo>
                    <a:pt x="244" y="46"/>
                    <a:pt x="244" y="46"/>
                    <a:pt x="244" y="46"/>
                  </a:cubicBezTo>
                  <a:cubicBezTo>
                    <a:pt x="225" y="18"/>
                    <a:pt x="225" y="18"/>
                    <a:pt x="225" y="18"/>
                  </a:cubicBezTo>
                  <a:cubicBezTo>
                    <a:pt x="212" y="24"/>
                    <a:pt x="212" y="24"/>
                    <a:pt x="212" y="24"/>
                  </a:cubicBezTo>
                  <a:cubicBezTo>
                    <a:pt x="198" y="29"/>
                    <a:pt x="198" y="29"/>
                    <a:pt x="198" y="29"/>
                  </a:cubicBezTo>
                  <a:cubicBezTo>
                    <a:pt x="203" y="62"/>
                    <a:pt x="203" y="62"/>
                    <a:pt x="203" y="62"/>
                  </a:cubicBezTo>
                  <a:cubicBezTo>
                    <a:pt x="189" y="69"/>
                    <a:pt x="176" y="77"/>
                    <a:pt x="163" y="86"/>
                  </a:cubicBezTo>
                  <a:cubicBezTo>
                    <a:pt x="136" y="65"/>
                    <a:pt x="136" y="65"/>
                    <a:pt x="136" y="65"/>
                  </a:cubicBezTo>
                  <a:cubicBezTo>
                    <a:pt x="125" y="74"/>
                    <a:pt x="125" y="74"/>
                    <a:pt x="125" y="74"/>
                  </a:cubicBezTo>
                  <a:cubicBezTo>
                    <a:pt x="114" y="83"/>
                    <a:pt x="114" y="83"/>
                    <a:pt x="114" y="83"/>
                  </a:cubicBezTo>
                  <a:cubicBezTo>
                    <a:pt x="129" y="114"/>
                    <a:pt x="129" y="114"/>
                    <a:pt x="129" y="114"/>
                  </a:cubicBezTo>
                  <a:cubicBezTo>
                    <a:pt x="117" y="124"/>
                    <a:pt x="107" y="136"/>
                    <a:pt x="97" y="148"/>
                  </a:cubicBezTo>
                  <a:cubicBezTo>
                    <a:pt x="65" y="136"/>
                    <a:pt x="65" y="136"/>
                    <a:pt x="65" y="136"/>
                  </a:cubicBezTo>
                  <a:cubicBezTo>
                    <a:pt x="57" y="148"/>
                    <a:pt x="57" y="148"/>
                    <a:pt x="57" y="148"/>
                  </a:cubicBezTo>
                  <a:cubicBezTo>
                    <a:pt x="49" y="160"/>
                    <a:pt x="49" y="160"/>
                    <a:pt x="49" y="160"/>
                  </a:cubicBezTo>
                  <a:cubicBezTo>
                    <a:pt x="72" y="185"/>
                    <a:pt x="72" y="185"/>
                    <a:pt x="72" y="185"/>
                  </a:cubicBezTo>
                  <a:cubicBezTo>
                    <a:pt x="65" y="198"/>
                    <a:pt x="58" y="212"/>
                    <a:pt x="52" y="227"/>
                  </a:cubicBezTo>
                  <a:cubicBezTo>
                    <a:pt x="19" y="225"/>
                    <a:pt x="19" y="225"/>
                    <a:pt x="19" y="225"/>
                  </a:cubicBezTo>
                  <a:cubicBezTo>
                    <a:pt x="14" y="239"/>
                    <a:pt x="14" y="239"/>
                    <a:pt x="14" y="239"/>
                  </a:cubicBezTo>
                  <a:cubicBezTo>
                    <a:pt x="10" y="252"/>
                    <a:pt x="10" y="252"/>
                    <a:pt x="10" y="252"/>
                  </a:cubicBezTo>
                  <a:cubicBezTo>
                    <a:pt x="40" y="269"/>
                    <a:pt x="40" y="269"/>
                    <a:pt x="40" y="269"/>
                  </a:cubicBezTo>
                  <a:cubicBezTo>
                    <a:pt x="36" y="284"/>
                    <a:pt x="34" y="300"/>
                    <a:pt x="33" y="316"/>
                  </a:cubicBezTo>
                  <a:cubicBezTo>
                    <a:pt x="0" y="324"/>
                    <a:pt x="0" y="324"/>
                    <a:pt x="0" y="324"/>
                  </a:cubicBezTo>
                  <a:cubicBezTo>
                    <a:pt x="0" y="338"/>
                    <a:pt x="0" y="338"/>
                    <a:pt x="0" y="338"/>
                  </a:cubicBezTo>
                  <a:cubicBezTo>
                    <a:pt x="0" y="352"/>
                    <a:pt x="0" y="352"/>
                    <a:pt x="0" y="352"/>
                  </a:cubicBezTo>
                  <a:cubicBezTo>
                    <a:pt x="33" y="360"/>
                    <a:pt x="33" y="360"/>
                    <a:pt x="33" y="360"/>
                  </a:cubicBezTo>
                  <a:cubicBezTo>
                    <a:pt x="34" y="375"/>
                    <a:pt x="37" y="390"/>
                    <a:pt x="40" y="406"/>
                  </a:cubicBezTo>
                  <a:cubicBezTo>
                    <a:pt x="11" y="423"/>
                    <a:pt x="11" y="423"/>
                    <a:pt x="11" y="423"/>
                  </a:cubicBezTo>
                  <a:cubicBezTo>
                    <a:pt x="16" y="437"/>
                    <a:pt x="16" y="437"/>
                    <a:pt x="16" y="437"/>
                  </a:cubicBezTo>
                  <a:cubicBezTo>
                    <a:pt x="20" y="450"/>
                    <a:pt x="20" y="450"/>
                    <a:pt x="20" y="450"/>
                  </a:cubicBezTo>
                  <a:cubicBezTo>
                    <a:pt x="54" y="448"/>
                    <a:pt x="54" y="448"/>
                    <a:pt x="54" y="448"/>
                  </a:cubicBezTo>
                  <a:cubicBezTo>
                    <a:pt x="60" y="463"/>
                    <a:pt x="66" y="477"/>
                    <a:pt x="74" y="490"/>
                  </a:cubicBezTo>
                  <a:cubicBezTo>
                    <a:pt x="52" y="515"/>
                    <a:pt x="52" y="515"/>
                    <a:pt x="52" y="515"/>
                  </a:cubicBezTo>
                  <a:cubicBezTo>
                    <a:pt x="60" y="527"/>
                    <a:pt x="60" y="527"/>
                    <a:pt x="60" y="527"/>
                  </a:cubicBezTo>
                  <a:cubicBezTo>
                    <a:pt x="68" y="539"/>
                    <a:pt x="68" y="539"/>
                    <a:pt x="68" y="539"/>
                  </a:cubicBezTo>
                  <a:cubicBezTo>
                    <a:pt x="99" y="526"/>
                    <a:pt x="99" y="526"/>
                    <a:pt x="99" y="526"/>
                  </a:cubicBezTo>
                  <a:cubicBezTo>
                    <a:pt x="109" y="539"/>
                    <a:pt x="120" y="550"/>
                    <a:pt x="131" y="560"/>
                  </a:cubicBezTo>
                  <a:cubicBezTo>
                    <a:pt x="117" y="591"/>
                    <a:pt x="117" y="591"/>
                    <a:pt x="117" y="591"/>
                  </a:cubicBezTo>
                  <a:cubicBezTo>
                    <a:pt x="128" y="600"/>
                    <a:pt x="128" y="600"/>
                    <a:pt x="128" y="600"/>
                  </a:cubicBezTo>
                  <a:cubicBezTo>
                    <a:pt x="139" y="609"/>
                    <a:pt x="139" y="609"/>
                    <a:pt x="139" y="609"/>
                  </a:cubicBezTo>
                  <a:cubicBezTo>
                    <a:pt x="166" y="588"/>
                    <a:pt x="166" y="588"/>
                    <a:pt x="166" y="588"/>
                  </a:cubicBezTo>
                  <a:cubicBezTo>
                    <a:pt x="179" y="596"/>
                    <a:pt x="193" y="604"/>
                    <a:pt x="207" y="611"/>
                  </a:cubicBezTo>
                  <a:cubicBezTo>
                    <a:pt x="202" y="644"/>
                    <a:pt x="202" y="644"/>
                    <a:pt x="202" y="644"/>
                  </a:cubicBezTo>
                  <a:cubicBezTo>
                    <a:pt x="215" y="650"/>
                    <a:pt x="215" y="650"/>
                    <a:pt x="215" y="650"/>
                  </a:cubicBezTo>
                  <a:cubicBezTo>
                    <a:pt x="229" y="655"/>
                    <a:pt x="229" y="655"/>
                    <a:pt x="229" y="655"/>
                  </a:cubicBezTo>
                  <a:cubicBezTo>
                    <a:pt x="248" y="627"/>
                    <a:pt x="248" y="627"/>
                    <a:pt x="248" y="627"/>
                  </a:cubicBezTo>
                  <a:cubicBezTo>
                    <a:pt x="263" y="631"/>
                    <a:pt x="278" y="635"/>
                    <a:pt x="293" y="637"/>
                  </a:cubicBezTo>
                  <a:cubicBezTo>
                    <a:pt x="299" y="670"/>
                    <a:pt x="299" y="670"/>
                    <a:pt x="299" y="670"/>
                  </a:cubicBezTo>
                  <a:cubicBezTo>
                    <a:pt x="313" y="671"/>
                    <a:pt x="313" y="671"/>
                    <a:pt x="313" y="671"/>
                  </a:cubicBezTo>
                  <a:cubicBezTo>
                    <a:pt x="327" y="672"/>
                    <a:pt x="327" y="672"/>
                    <a:pt x="327" y="672"/>
                  </a:cubicBezTo>
                  <a:cubicBezTo>
                    <a:pt x="338" y="640"/>
                    <a:pt x="338" y="640"/>
                    <a:pt x="338" y="640"/>
                  </a:cubicBezTo>
                  <a:cubicBezTo>
                    <a:pt x="353" y="640"/>
                    <a:pt x="369" y="639"/>
                    <a:pt x="384" y="636"/>
                  </a:cubicBezTo>
                  <a:cubicBezTo>
                    <a:pt x="399" y="666"/>
                    <a:pt x="399" y="666"/>
                    <a:pt x="399" y="666"/>
                  </a:cubicBezTo>
                  <a:cubicBezTo>
                    <a:pt x="413" y="663"/>
                    <a:pt x="413" y="663"/>
                    <a:pt x="413" y="663"/>
                  </a:cubicBezTo>
                  <a:cubicBezTo>
                    <a:pt x="427" y="660"/>
                    <a:pt x="427" y="660"/>
                    <a:pt x="427" y="660"/>
                  </a:cubicBezTo>
                  <a:cubicBezTo>
                    <a:pt x="427" y="626"/>
                    <a:pt x="427" y="626"/>
                    <a:pt x="427" y="626"/>
                  </a:cubicBezTo>
                  <a:cubicBezTo>
                    <a:pt x="428" y="626"/>
                    <a:pt x="428" y="626"/>
                    <a:pt x="428" y="626"/>
                  </a:cubicBezTo>
                  <a:cubicBezTo>
                    <a:pt x="443" y="621"/>
                    <a:pt x="457" y="615"/>
                    <a:pt x="471" y="609"/>
                  </a:cubicBezTo>
                  <a:cubicBezTo>
                    <a:pt x="494" y="633"/>
                    <a:pt x="494" y="633"/>
                    <a:pt x="494" y="633"/>
                  </a:cubicBezTo>
                  <a:cubicBezTo>
                    <a:pt x="506" y="626"/>
                    <a:pt x="506" y="626"/>
                    <a:pt x="506" y="626"/>
                  </a:cubicBezTo>
                  <a:cubicBezTo>
                    <a:pt x="518" y="619"/>
                    <a:pt x="518" y="619"/>
                    <a:pt x="518" y="619"/>
                  </a:cubicBezTo>
                  <a:cubicBezTo>
                    <a:pt x="509" y="586"/>
                    <a:pt x="509" y="586"/>
                    <a:pt x="509" y="586"/>
                  </a:cubicBezTo>
                  <a:cubicBezTo>
                    <a:pt x="522" y="578"/>
                    <a:pt x="534" y="568"/>
                    <a:pt x="545" y="557"/>
                  </a:cubicBezTo>
                  <a:cubicBezTo>
                    <a:pt x="575" y="574"/>
                    <a:pt x="575" y="574"/>
                    <a:pt x="575" y="574"/>
                  </a:cubicBezTo>
                  <a:cubicBezTo>
                    <a:pt x="584" y="563"/>
                    <a:pt x="584" y="563"/>
                    <a:pt x="584" y="563"/>
                  </a:cubicBezTo>
                  <a:cubicBezTo>
                    <a:pt x="594" y="553"/>
                    <a:pt x="594" y="553"/>
                    <a:pt x="594" y="553"/>
                  </a:cubicBezTo>
                  <a:cubicBezTo>
                    <a:pt x="575" y="525"/>
                    <a:pt x="575" y="525"/>
                    <a:pt x="575" y="525"/>
                  </a:cubicBezTo>
                  <a:cubicBezTo>
                    <a:pt x="585" y="512"/>
                    <a:pt x="593" y="499"/>
                    <a:pt x="601" y="486"/>
                  </a:cubicBezTo>
                  <a:cubicBezTo>
                    <a:pt x="634" y="493"/>
                    <a:pt x="634" y="493"/>
                    <a:pt x="634" y="493"/>
                  </a:cubicBezTo>
                  <a:cubicBezTo>
                    <a:pt x="640" y="480"/>
                    <a:pt x="640" y="480"/>
                    <a:pt x="640" y="480"/>
                  </a:cubicBezTo>
                  <a:cubicBezTo>
                    <a:pt x="646" y="467"/>
                    <a:pt x="646" y="467"/>
                    <a:pt x="646" y="467"/>
                  </a:cubicBezTo>
                  <a:cubicBezTo>
                    <a:pt x="620" y="446"/>
                    <a:pt x="620" y="446"/>
                    <a:pt x="620" y="446"/>
                  </a:cubicBezTo>
                  <a:moveTo>
                    <a:pt x="579" y="437"/>
                  </a:moveTo>
                  <a:cubicBezTo>
                    <a:pt x="540" y="420"/>
                    <a:pt x="540" y="420"/>
                    <a:pt x="540" y="420"/>
                  </a:cubicBezTo>
                  <a:cubicBezTo>
                    <a:pt x="543" y="412"/>
                    <a:pt x="546" y="405"/>
                    <a:pt x="548" y="397"/>
                  </a:cubicBezTo>
                  <a:cubicBezTo>
                    <a:pt x="589" y="408"/>
                    <a:pt x="589" y="408"/>
                    <a:pt x="589" y="408"/>
                  </a:cubicBezTo>
                  <a:cubicBezTo>
                    <a:pt x="587" y="418"/>
                    <a:pt x="583" y="428"/>
                    <a:pt x="579" y="437"/>
                  </a:cubicBezTo>
                  <a:moveTo>
                    <a:pt x="591" y="401"/>
                  </a:moveTo>
                  <a:cubicBezTo>
                    <a:pt x="550" y="390"/>
                    <a:pt x="550" y="390"/>
                    <a:pt x="550" y="390"/>
                  </a:cubicBezTo>
                  <a:cubicBezTo>
                    <a:pt x="552" y="382"/>
                    <a:pt x="554" y="374"/>
                    <a:pt x="555" y="366"/>
                  </a:cubicBezTo>
                  <a:cubicBezTo>
                    <a:pt x="597" y="372"/>
                    <a:pt x="597" y="372"/>
                    <a:pt x="597" y="372"/>
                  </a:cubicBezTo>
                  <a:cubicBezTo>
                    <a:pt x="596" y="382"/>
                    <a:pt x="594" y="392"/>
                    <a:pt x="591" y="401"/>
                  </a:cubicBezTo>
                  <a:moveTo>
                    <a:pt x="598" y="364"/>
                  </a:moveTo>
                  <a:cubicBezTo>
                    <a:pt x="556" y="359"/>
                    <a:pt x="556" y="359"/>
                    <a:pt x="556" y="359"/>
                  </a:cubicBezTo>
                  <a:cubicBezTo>
                    <a:pt x="556" y="351"/>
                    <a:pt x="557" y="343"/>
                    <a:pt x="557" y="335"/>
                  </a:cubicBezTo>
                  <a:cubicBezTo>
                    <a:pt x="600" y="334"/>
                    <a:pt x="600" y="334"/>
                    <a:pt x="600" y="334"/>
                  </a:cubicBezTo>
                  <a:cubicBezTo>
                    <a:pt x="600" y="344"/>
                    <a:pt x="599" y="354"/>
                    <a:pt x="598" y="364"/>
                  </a:cubicBezTo>
                  <a:moveTo>
                    <a:pt x="597" y="297"/>
                  </a:moveTo>
                  <a:cubicBezTo>
                    <a:pt x="598" y="307"/>
                    <a:pt x="599" y="317"/>
                    <a:pt x="599" y="327"/>
                  </a:cubicBezTo>
                  <a:cubicBezTo>
                    <a:pt x="557" y="328"/>
                    <a:pt x="557" y="328"/>
                    <a:pt x="557" y="328"/>
                  </a:cubicBezTo>
                  <a:cubicBezTo>
                    <a:pt x="556" y="320"/>
                    <a:pt x="556" y="312"/>
                    <a:pt x="554" y="304"/>
                  </a:cubicBezTo>
                  <a:cubicBezTo>
                    <a:pt x="597" y="297"/>
                    <a:pt x="597" y="297"/>
                    <a:pt x="597" y="297"/>
                  </a:cubicBezTo>
                  <a:moveTo>
                    <a:pt x="595" y="290"/>
                  </a:moveTo>
                  <a:cubicBezTo>
                    <a:pt x="553" y="297"/>
                    <a:pt x="553" y="297"/>
                    <a:pt x="553" y="297"/>
                  </a:cubicBezTo>
                  <a:cubicBezTo>
                    <a:pt x="552" y="289"/>
                    <a:pt x="550" y="281"/>
                    <a:pt x="548" y="273"/>
                  </a:cubicBezTo>
                  <a:cubicBezTo>
                    <a:pt x="588" y="260"/>
                    <a:pt x="588" y="260"/>
                    <a:pt x="588" y="260"/>
                  </a:cubicBezTo>
                  <a:cubicBezTo>
                    <a:pt x="591" y="270"/>
                    <a:pt x="594" y="280"/>
                    <a:pt x="595" y="290"/>
                  </a:cubicBezTo>
                  <a:moveTo>
                    <a:pt x="586" y="253"/>
                  </a:moveTo>
                  <a:cubicBezTo>
                    <a:pt x="545" y="266"/>
                    <a:pt x="545" y="266"/>
                    <a:pt x="545" y="266"/>
                  </a:cubicBezTo>
                  <a:cubicBezTo>
                    <a:pt x="543" y="259"/>
                    <a:pt x="540" y="251"/>
                    <a:pt x="537" y="244"/>
                  </a:cubicBezTo>
                  <a:cubicBezTo>
                    <a:pt x="575" y="225"/>
                    <a:pt x="575" y="225"/>
                    <a:pt x="575" y="225"/>
                  </a:cubicBezTo>
                  <a:cubicBezTo>
                    <a:pt x="579" y="234"/>
                    <a:pt x="583" y="244"/>
                    <a:pt x="586" y="253"/>
                  </a:cubicBezTo>
                  <a:moveTo>
                    <a:pt x="557" y="192"/>
                  </a:moveTo>
                  <a:cubicBezTo>
                    <a:pt x="562" y="201"/>
                    <a:pt x="567" y="209"/>
                    <a:pt x="572" y="219"/>
                  </a:cubicBezTo>
                  <a:cubicBezTo>
                    <a:pt x="533" y="237"/>
                    <a:pt x="533" y="237"/>
                    <a:pt x="533" y="237"/>
                  </a:cubicBezTo>
                  <a:cubicBezTo>
                    <a:pt x="530" y="230"/>
                    <a:pt x="526" y="223"/>
                    <a:pt x="521" y="216"/>
                  </a:cubicBezTo>
                  <a:cubicBezTo>
                    <a:pt x="557" y="192"/>
                    <a:pt x="557" y="192"/>
                    <a:pt x="557" y="192"/>
                  </a:cubicBezTo>
                  <a:moveTo>
                    <a:pt x="553" y="186"/>
                  </a:moveTo>
                  <a:cubicBezTo>
                    <a:pt x="517" y="210"/>
                    <a:pt x="517" y="210"/>
                    <a:pt x="517" y="210"/>
                  </a:cubicBezTo>
                  <a:cubicBezTo>
                    <a:pt x="513" y="204"/>
                    <a:pt x="508" y="197"/>
                    <a:pt x="503" y="191"/>
                  </a:cubicBezTo>
                  <a:cubicBezTo>
                    <a:pt x="534" y="162"/>
                    <a:pt x="534" y="162"/>
                    <a:pt x="534" y="162"/>
                  </a:cubicBezTo>
                  <a:cubicBezTo>
                    <a:pt x="541" y="170"/>
                    <a:pt x="547" y="178"/>
                    <a:pt x="553" y="186"/>
                  </a:cubicBezTo>
                  <a:moveTo>
                    <a:pt x="530" y="157"/>
                  </a:moveTo>
                  <a:cubicBezTo>
                    <a:pt x="498" y="186"/>
                    <a:pt x="498" y="186"/>
                    <a:pt x="498" y="186"/>
                  </a:cubicBezTo>
                  <a:cubicBezTo>
                    <a:pt x="492" y="180"/>
                    <a:pt x="486" y="174"/>
                    <a:pt x="480" y="169"/>
                  </a:cubicBezTo>
                  <a:cubicBezTo>
                    <a:pt x="508" y="136"/>
                    <a:pt x="508" y="136"/>
                    <a:pt x="508" y="136"/>
                  </a:cubicBezTo>
                  <a:cubicBezTo>
                    <a:pt x="515" y="142"/>
                    <a:pt x="523" y="149"/>
                    <a:pt x="530" y="157"/>
                  </a:cubicBezTo>
                  <a:moveTo>
                    <a:pt x="478" y="114"/>
                  </a:moveTo>
                  <a:cubicBezTo>
                    <a:pt x="486" y="119"/>
                    <a:pt x="494" y="125"/>
                    <a:pt x="502" y="131"/>
                  </a:cubicBezTo>
                  <a:cubicBezTo>
                    <a:pt x="475" y="164"/>
                    <a:pt x="475" y="164"/>
                    <a:pt x="475" y="164"/>
                  </a:cubicBezTo>
                  <a:cubicBezTo>
                    <a:pt x="468" y="159"/>
                    <a:pt x="462" y="155"/>
                    <a:pt x="455" y="150"/>
                  </a:cubicBezTo>
                  <a:cubicBezTo>
                    <a:pt x="478" y="114"/>
                    <a:pt x="478" y="114"/>
                    <a:pt x="478" y="114"/>
                  </a:cubicBezTo>
                  <a:moveTo>
                    <a:pt x="471" y="110"/>
                  </a:moveTo>
                  <a:cubicBezTo>
                    <a:pt x="449" y="146"/>
                    <a:pt x="449" y="146"/>
                    <a:pt x="449" y="146"/>
                  </a:cubicBezTo>
                  <a:cubicBezTo>
                    <a:pt x="443" y="143"/>
                    <a:pt x="436" y="139"/>
                    <a:pt x="429" y="136"/>
                  </a:cubicBezTo>
                  <a:cubicBezTo>
                    <a:pt x="429" y="136"/>
                    <a:pt x="428" y="136"/>
                    <a:pt x="427" y="135"/>
                  </a:cubicBezTo>
                  <a:cubicBezTo>
                    <a:pt x="445" y="96"/>
                    <a:pt x="445" y="96"/>
                    <a:pt x="445" y="96"/>
                  </a:cubicBezTo>
                  <a:cubicBezTo>
                    <a:pt x="454" y="100"/>
                    <a:pt x="463" y="105"/>
                    <a:pt x="471" y="110"/>
                  </a:cubicBezTo>
                  <a:moveTo>
                    <a:pt x="438" y="93"/>
                  </a:moveTo>
                  <a:cubicBezTo>
                    <a:pt x="421" y="132"/>
                    <a:pt x="421" y="132"/>
                    <a:pt x="421" y="132"/>
                  </a:cubicBezTo>
                  <a:cubicBezTo>
                    <a:pt x="413" y="129"/>
                    <a:pt x="406" y="127"/>
                    <a:pt x="398" y="124"/>
                  </a:cubicBezTo>
                  <a:cubicBezTo>
                    <a:pt x="409" y="83"/>
                    <a:pt x="409" y="83"/>
                    <a:pt x="409" y="83"/>
                  </a:cubicBezTo>
                  <a:cubicBezTo>
                    <a:pt x="419" y="85"/>
                    <a:pt x="429" y="89"/>
                    <a:pt x="438" y="93"/>
                  </a:cubicBezTo>
                  <a:moveTo>
                    <a:pt x="402" y="81"/>
                  </a:moveTo>
                  <a:cubicBezTo>
                    <a:pt x="391" y="122"/>
                    <a:pt x="391" y="122"/>
                    <a:pt x="391" y="122"/>
                  </a:cubicBezTo>
                  <a:cubicBezTo>
                    <a:pt x="383" y="120"/>
                    <a:pt x="375" y="119"/>
                    <a:pt x="367" y="118"/>
                  </a:cubicBezTo>
                  <a:cubicBezTo>
                    <a:pt x="373" y="75"/>
                    <a:pt x="373" y="75"/>
                    <a:pt x="373" y="75"/>
                  </a:cubicBezTo>
                  <a:cubicBezTo>
                    <a:pt x="383" y="76"/>
                    <a:pt x="393" y="78"/>
                    <a:pt x="402" y="81"/>
                  </a:cubicBezTo>
                  <a:moveTo>
                    <a:pt x="365" y="74"/>
                  </a:moveTo>
                  <a:cubicBezTo>
                    <a:pt x="360" y="117"/>
                    <a:pt x="360" y="117"/>
                    <a:pt x="360" y="117"/>
                  </a:cubicBezTo>
                  <a:cubicBezTo>
                    <a:pt x="352" y="116"/>
                    <a:pt x="344" y="115"/>
                    <a:pt x="336" y="116"/>
                  </a:cubicBezTo>
                  <a:cubicBezTo>
                    <a:pt x="335" y="72"/>
                    <a:pt x="335" y="72"/>
                    <a:pt x="335" y="72"/>
                  </a:cubicBezTo>
                  <a:cubicBezTo>
                    <a:pt x="345" y="72"/>
                    <a:pt x="355" y="73"/>
                    <a:pt x="365" y="74"/>
                  </a:cubicBezTo>
                  <a:moveTo>
                    <a:pt x="328" y="72"/>
                  </a:moveTo>
                  <a:cubicBezTo>
                    <a:pt x="329" y="116"/>
                    <a:pt x="329" y="116"/>
                    <a:pt x="329" y="116"/>
                  </a:cubicBezTo>
                  <a:cubicBezTo>
                    <a:pt x="321" y="116"/>
                    <a:pt x="313" y="117"/>
                    <a:pt x="305" y="118"/>
                  </a:cubicBezTo>
                  <a:cubicBezTo>
                    <a:pt x="298" y="75"/>
                    <a:pt x="298" y="75"/>
                    <a:pt x="298" y="75"/>
                  </a:cubicBezTo>
                  <a:cubicBezTo>
                    <a:pt x="308" y="73"/>
                    <a:pt x="318" y="72"/>
                    <a:pt x="328" y="72"/>
                  </a:cubicBezTo>
                  <a:moveTo>
                    <a:pt x="290" y="76"/>
                  </a:moveTo>
                  <a:cubicBezTo>
                    <a:pt x="297" y="119"/>
                    <a:pt x="297" y="119"/>
                    <a:pt x="297" y="119"/>
                  </a:cubicBezTo>
                  <a:cubicBezTo>
                    <a:pt x="289" y="120"/>
                    <a:pt x="282" y="122"/>
                    <a:pt x="274" y="125"/>
                  </a:cubicBezTo>
                  <a:cubicBezTo>
                    <a:pt x="261" y="83"/>
                    <a:pt x="261" y="83"/>
                    <a:pt x="261" y="83"/>
                  </a:cubicBezTo>
                  <a:cubicBezTo>
                    <a:pt x="271" y="80"/>
                    <a:pt x="280" y="78"/>
                    <a:pt x="290" y="76"/>
                  </a:cubicBezTo>
                  <a:moveTo>
                    <a:pt x="254" y="85"/>
                  </a:moveTo>
                  <a:cubicBezTo>
                    <a:pt x="267" y="127"/>
                    <a:pt x="267" y="127"/>
                    <a:pt x="267" y="127"/>
                  </a:cubicBezTo>
                  <a:cubicBezTo>
                    <a:pt x="259" y="129"/>
                    <a:pt x="252" y="132"/>
                    <a:pt x="244" y="136"/>
                  </a:cubicBezTo>
                  <a:cubicBezTo>
                    <a:pt x="225" y="96"/>
                    <a:pt x="225" y="96"/>
                    <a:pt x="225" y="96"/>
                  </a:cubicBezTo>
                  <a:cubicBezTo>
                    <a:pt x="235" y="92"/>
                    <a:pt x="244" y="88"/>
                    <a:pt x="254" y="85"/>
                  </a:cubicBezTo>
                  <a:moveTo>
                    <a:pt x="219" y="99"/>
                  </a:moveTo>
                  <a:cubicBezTo>
                    <a:pt x="238" y="139"/>
                    <a:pt x="238" y="139"/>
                    <a:pt x="238" y="139"/>
                  </a:cubicBezTo>
                  <a:cubicBezTo>
                    <a:pt x="231" y="142"/>
                    <a:pt x="224" y="146"/>
                    <a:pt x="217" y="151"/>
                  </a:cubicBezTo>
                  <a:cubicBezTo>
                    <a:pt x="192" y="114"/>
                    <a:pt x="192" y="114"/>
                    <a:pt x="192" y="114"/>
                  </a:cubicBezTo>
                  <a:cubicBezTo>
                    <a:pt x="201" y="109"/>
                    <a:pt x="210" y="104"/>
                    <a:pt x="219" y="99"/>
                  </a:cubicBezTo>
                  <a:moveTo>
                    <a:pt x="186" y="118"/>
                  </a:moveTo>
                  <a:cubicBezTo>
                    <a:pt x="211" y="155"/>
                    <a:pt x="211" y="155"/>
                    <a:pt x="211" y="155"/>
                  </a:cubicBezTo>
                  <a:cubicBezTo>
                    <a:pt x="204" y="159"/>
                    <a:pt x="198" y="164"/>
                    <a:pt x="192" y="170"/>
                  </a:cubicBezTo>
                  <a:cubicBezTo>
                    <a:pt x="162" y="137"/>
                    <a:pt x="162" y="137"/>
                    <a:pt x="162" y="137"/>
                  </a:cubicBezTo>
                  <a:cubicBezTo>
                    <a:pt x="170" y="130"/>
                    <a:pt x="178" y="124"/>
                    <a:pt x="186" y="118"/>
                  </a:cubicBezTo>
                  <a:moveTo>
                    <a:pt x="157" y="142"/>
                  </a:moveTo>
                  <a:cubicBezTo>
                    <a:pt x="186" y="175"/>
                    <a:pt x="186" y="175"/>
                    <a:pt x="186" y="175"/>
                  </a:cubicBezTo>
                  <a:cubicBezTo>
                    <a:pt x="180" y="180"/>
                    <a:pt x="175" y="186"/>
                    <a:pt x="170" y="192"/>
                  </a:cubicBezTo>
                  <a:cubicBezTo>
                    <a:pt x="136" y="164"/>
                    <a:pt x="136" y="164"/>
                    <a:pt x="136" y="164"/>
                  </a:cubicBezTo>
                  <a:cubicBezTo>
                    <a:pt x="142" y="156"/>
                    <a:pt x="149" y="149"/>
                    <a:pt x="157" y="142"/>
                  </a:cubicBezTo>
                  <a:moveTo>
                    <a:pt x="131" y="169"/>
                  </a:moveTo>
                  <a:cubicBezTo>
                    <a:pt x="165" y="198"/>
                    <a:pt x="165" y="198"/>
                    <a:pt x="165" y="198"/>
                  </a:cubicBezTo>
                  <a:cubicBezTo>
                    <a:pt x="160" y="204"/>
                    <a:pt x="155" y="210"/>
                    <a:pt x="151" y="217"/>
                  </a:cubicBezTo>
                  <a:cubicBezTo>
                    <a:pt x="113" y="194"/>
                    <a:pt x="113" y="194"/>
                    <a:pt x="113" y="194"/>
                  </a:cubicBezTo>
                  <a:cubicBezTo>
                    <a:pt x="119" y="185"/>
                    <a:pt x="125" y="177"/>
                    <a:pt x="131" y="169"/>
                  </a:cubicBezTo>
                  <a:moveTo>
                    <a:pt x="109" y="200"/>
                  </a:moveTo>
                  <a:cubicBezTo>
                    <a:pt x="147" y="223"/>
                    <a:pt x="147" y="223"/>
                    <a:pt x="147" y="223"/>
                  </a:cubicBezTo>
                  <a:cubicBezTo>
                    <a:pt x="143" y="230"/>
                    <a:pt x="140" y="236"/>
                    <a:pt x="136" y="243"/>
                  </a:cubicBezTo>
                  <a:cubicBezTo>
                    <a:pt x="136" y="244"/>
                    <a:pt x="136" y="244"/>
                    <a:pt x="136" y="245"/>
                  </a:cubicBezTo>
                  <a:cubicBezTo>
                    <a:pt x="95" y="227"/>
                    <a:pt x="95" y="227"/>
                    <a:pt x="95" y="227"/>
                  </a:cubicBezTo>
                  <a:cubicBezTo>
                    <a:pt x="99" y="218"/>
                    <a:pt x="104" y="209"/>
                    <a:pt x="109" y="200"/>
                  </a:cubicBezTo>
                  <a:moveTo>
                    <a:pt x="92" y="234"/>
                  </a:moveTo>
                  <a:cubicBezTo>
                    <a:pt x="133" y="251"/>
                    <a:pt x="133" y="251"/>
                    <a:pt x="133" y="251"/>
                  </a:cubicBezTo>
                  <a:cubicBezTo>
                    <a:pt x="130" y="259"/>
                    <a:pt x="127" y="267"/>
                    <a:pt x="125" y="274"/>
                  </a:cubicBezTo>
                  <a:cubicBezTo>
                    <a:pt x="82" y="263"/>
                    <a:pt x="82" y="263"/>
                    <a:pt x="82" y="263"/>
                  </a:cubicBezTo>
                  <a:cubicBezTo>
                    <a:pt x="85" y="253"/>
                    <a:pt x="88" y="243"/>
                    <a:pt x="92" y="234"/>
                  </a:cubicBezTo>
                  <a:moveTo>
                    <a:pt x="80" y="270"/>
                  </a:moveTo>
                  <a:cubicBezTo>
                    <a:pt x="123" y="281"/>
                    <a:pt x="123" y="281"/>
                    <a:pt x="123" y="281"/>
                  </a:cubicBezTo>
                  <a:cubicBezTo>
                    <a:pt x="121" y="289"/>
                    <a:pt x="119" y="297"/>
                    <a:pt x="118" y="305"/>
                  </a:cubicBezTo>
                  <a:cubicBezTo>
                    <a:pt x="74" y="300"/>
                    <a:pt x="74" y="300"/>
                    <a:pt x="74" y="300"/>
                  </a:cubicBezTo>
                  <a:cubicBezTo>
                    <a:pt x="75" y="289"/>
                    <a:pt x="78" y="279"/>
                    <a:pt x="80" y="270"/>
                  </a:cubicBezTo>
                  <a:moveTo>
                    <a:pt x="72" y="337"/>
                  </a:moveTo>
                  <a:cubicBezTo>
                    <a:pt x="71" y="327"/>
                    <a:pt x="72" y="317"/>
                    <a:pt x="73" y="307"/>
                  </a:cubicBezTo>
                  <a:cubicBezTo>
                    <a:pt x="117" y="312"/>
                    <a:pt x="117" y="312"/>
                    <a:pt x="117" y="312"/>
                  </a:cubicBezTo>
                  <a:cubicBezTo>
                    <a:pt x="116" y="320"/>
                    <a:pt x="116" y="328"/>
                    <a:pt x="116" y="336"/>
                  </a:cubicBezTo>
                  <a:cubicBezTo>
                    <a:pt x="72" y="337"/>
                    <a:pt x="72" y="337"/>
                    <a:pt x="72" y="337"/>
                  </a:cubicBezTo>
                  <a:moveTo>
                    <a:pt x="72" y="345"/>
                  </a:moveTo>
                  <a:cubicBezTo>
                    <a:pt x="116" y="344"/>
                    <a:pt x="116" y="344"/>
                    <a:pt x="116" y="344"/>
                  </a:cubicBezTo>
                  <a:cubicBezTo>
                    <a:pt x="116" y="352"/>
                    <a:pt x="117" y="360"/>
                    <a:pt x="118" y="368"/>
                  </a:cubicBezTo>
                  <a:cubicBezTo>
                    <a:pt x="74" y="375"/>
                    <a:pt x="74" y="375"/>
                    <a:pt x="74" y="375"/>
                  </a:cubicBezTo>
                  <a:cubicBezTo>
                    <a:pt x="73" y="365"/>
                    <a:pt x="72" y="355"/>
                    <a:pt x="72" y="345"/>
                  </a:cubicBezTo>
                  <a:moveTo>
                    <a:pt x="76" y="382"/>
                  </a:moveTo>
                  <a:cubicBezTo>
                    <a:pt x="120" y="375"/>
                    <a:pt x="120" y="375"/>
                    <a:pt x="120" y="375"/>
                  </a:cubicBezTo>
                  <a:cubicBezTo>
                    <a:pt x="121" y="383"/>
                    <a:pt x="123" y="391"/>
                    <a:pt x="125" y="399"/>
                  </a:cubicBezTo>
                  <a:cubicBezTo>
                    <a:pt x="83" y="412"/>
                    <a:pt x="83" y="412"/>
                    <a:pt x="83" y="412"/>
                  </a:cubicBezTo>
                  <a:cubicBezTo>
                    <a:pt x="80" y="402"/>
                    <a:pt x="77" y="392"/>
                    <a:pt x="76" y="382"/>
                  </a:cubicBezTo>
                  <a:moveTo>
                    <a:pt x="96" y="447"/>
                  </a:moveTo>
                  <a:cubicBezTo>
                    <a:pt x="92" y="438"/>
                    <a:pt x="88" y="429"/>
                    <a:pt x="85" y="419"/>
                  </a:cubicBezTo>
                  <a:cubicBezTo>
                    <a:pt x="127" y="406"/>
                    <a:pt x="127" y="406"/>
                    <a:pt x="127" y="406"/>
                  </a:cubicBezTo>
                  <a:cubicBezTo>
                    <a:pt x="130" y="413"/>
                    <a:pt x="133" y="421"/>
                    <a:pt x="136" y="428"/>
                  </a:cubicBezTo>
                  <a:cubicBezTo>
                    <a:pt x="96" y="447"/>
                    <a:pt x="96" y="447"/>
                    <a:pt x="96" y="447"/>
                  </a:cubicBezTo>
                  <a:moveTo>
                    <a:pt x="114" y="480"/>
                  </a:moveTo>
                  <a:cubicBezTo>
                    <a:pt x="109" y="472"/>
                    <a:pt x="104" y="463"/>
                    <a:pt x="99" y="454"/>
                  </a:cubicBezTo>
                  <a:cubicBezTo>
                    <a:pt x="139" y="435"/>
                    <a:pt x="139" y="435"/>
                    <a:pt x="139" y="435"/>
                  </a:cubicBezTo>
                  <a:cubicBezTo>
                    <a:pt x="143" y="442"/>
                    <a:pt x="147" y="449"/>
                    <a:pt x="151" y="456"/>
                  </a:cubicBezTo>
                  <a:cubicBezTo>
                    <a:pt x="114" y="480"/>
                    <a:pt x="114" y="480"/>
                    <a:pt x="114" y="480"/>
                  </a:cubicBezTo>
                  <a:moveTo>
                    <a:pt x="119" y="486"/>
                  </a:moveTo>
                  <a:cubicBezTo>
                    <a:pt x="155" y="462"/>
                    <a:pt x="155" y="462"/>
                    <a:pt x="155" y="462"/>
                  </a:cubicBezTo>
                  <a:cubicBezTo>
                    <a:pt x="160" y="468"/>
                    <a:pt x="165" y="475"/>
                    <a:pt x="170" y="481"/>
                  </a:cubicBezTo>
                  <a:cubicBezTo>
                    <a:pt x="137" y="510"/>
                    <a:pt x="137" y="510"/>
                    <a:pt x="137" y="510"/>
                  </a:cubicBezTo>
                  <a:cubicBezTo>
                    <a:pt x="131" y="503"/>
                    <a:pt x="124" y="495"/>
                    <a:pt x="119" y="486"/>
                  </a:cubicBezTo>
                  <a:moveTo>
                    <a:pt x="142" y="516"/>
                  </a:moveTo>
                  <a:cubicBezTo>
                    <a:pt x="175" y="486"/>
                    <a:pt x="175" y="486"/>
                    <a:pt x="175" y="486"/>
                  </a:cubicBezTo>
                  <a:cubicBezTo>
                    <a:pt x="181" y="492"/>
                    <a:pt x="186" y="498"/>
                    <a:pt x="193" y="503"/>
                  </a:cubicBezTo>
                  <a:cubicBezTo>
                    <a:pt x="164" y="537"/>
                    <a:pt x="164" y="537"/>
                    <a:pt x="164" y="537"/>
                  </a:cubicBezTo>
                  <a:cubicBezTo>
                    <a:pt x="157" y="530"/>
                    <a:pt x="149" y="523"/>
                    <a:pt x="142" y="516"/>
                  </a:cubicBezTo>
                  <a:moveTo>
                    <a:pt x="195" y="559"/>
                  </a:moveTo>
                  <a:cubicBezTo>
                    <a:pt x="186" y="554"/>
                    <a:pt x="178" y="548"/>
                    <a:pt x="170" y="542"/>
                  </a:cubicBezTo>
                  <a:cubicBezTo>
                    <a:pt x="198" y="508"/>
                    <a:pt x="198" y="508"/>
                    <a:pt x="198" y="508"/>
                  </a:cubicBezTo>
                  <a:cubicBezTo>
                    <a:pt x="204" y="513"/>
                    <a:pt x="211" y="517"/>
                    <a:pt x="218" y="522"/>
                  </a:cubicBezTo>
                  <a:cubicBezTo>
                    <a:pt x="195" y="559"/>
                    <a:pt x="195" y="559"/>
                    <a:pt x="195" y="559"/>
                  </a:cubicBezTo>
                  <a:moveTo>
                    <a:pt x="201" y="563"/>
                  </a:moveTo>
                  <a:cubicBezTo>
                    <a:pt x="224" y="526"/>
                    <a:pt x="224" y="526"/>
                    <a:pt x="224" y="526"/>
                  </a:cubicBezTo>
                  <a:cubicBezTo>
                    <a:pt x="230" y="529"/>
                    <a:pt x="237" y="533"/>
                    <a:pt x="244" y="536"/>
                  </a:cubicBezTo>
                  <a:cubicBezTo>
                    <a:pt x="244" y="536"/>
                    <a:pt x="245" y="536"/>
                    <a:pt x="245" y="537"/>
                  </a:cubicBezTo>
                  <a:cubicBezTo>
                    <a:pt x="228" y="577"/>
                    <a:pt x="228" y="577"/>
                    <a:pt x="228" y="577"/>
                  </a:cubicBezTo>
                  <a:cubicBezTo>
                    <a:pt x="219" y="573"/>
                    <a:pt x="210" y="568"/>
                    <a:pt x="201" y="563"/>
                  </a:cubicBezTo>
                  <a:moveTo>
                    <a:pt x="251" y="521"/>
                  </a:moveTo>
                  <a:cubicBezTo>
                    <a:pt x="148" y="473"/>
                    <a:pt x="104" y="352"/>
                    <a:pt x="152" y="250"/>
                  </a:cubicBezTo>
                  <a:cubicBezTo>
                    <a:pt x="199" y="148"/>
                    <a:pt x="320" y="104"/>
                    <a:pt x="422" y="151"/>
                  </a:cubicBezTo>
                  <a:cubicBezTo>
                    <a:pt x="524" y="199"/>
                    <a:pt x="569" y="320"/>
                    <a:pt x="521" y="422"/>
                  </a:cubicBezTo>
                  <a:cubicBezTo>
                    <a:pt x="474" y="524"/>
                    <a:pt x="353" y="568"/>
                    <a:pt x="251" y="521"/>
                  </a:cubicBezTo>
                  <a:moveTo>
                    <a:pt x="235" y="580"/>
                  </a:moveTo>
                  <a:cubicBezTo>
                    <a:pt x="252" y="540"/>
                    <a:pt x="252" y="540"/>
                    <a:pt x="252" y="540"/>
                  </a:cubicBezTo>
                  <a:cubicBezTo>
                    <a:pt x="260" y="543"/>
                    <a:pt x="267" y="545"/>
                    <a:pt x="275" y="548"/>
                  </a:cubicBezTo>
                  <a:cubicBezTo>
                    <a:pt x="263" y="590"/>
                    <a:pt x="263" y="590"/>
                    <a:pt x="263" y="590"/>
                  </a:cubicBezTo>
                  <a:cubicBezTo>
                    <a:pt x="254" y="587"/>
                    <a:pt x="244" y="584"/>
                    <a:pt x="235" y="580"/>
                  </a:cubicBezTo>
                  <a:moveTo>
                    <a:pt x="271" y="592"/>
                  </a:moveTo>
                  <a:cubicBezTo>
                    <a:pt x="282" y="550"/>
                    <a:pt x="282" y="550"/>
                    <a:pt x="282" y="550"/>
                  </a:cubicBezTo>
                  <a:cubicBezTo>
                    <a:pt x="290" y="552"/>
                    <a:pt x="298" y="553"/>
                    <a:pt x="306" y="554"/>
                  </a:cubicBezTo>
                  <a:cubicBezTo>
                    <a:pt x="300" y="598"/>
                    <a:pt x="300" y="598"/>
                    <a:pt x="300" y="598"/>
                  </a:cubicBezTo>
                  <a:cubicBezTo>
                    <a:pt x="290" y="596"/>
                    <a:pt x="280" y="594"/>
                    <a:pt x="271" y="592"/>
                  </a:cubicBezTo>
                  <a:moveTo>
                    <a:pt x="308" y="599"/>
                  </a:moveTo>
                  <a:cubicBezTo>
                    <a:pt x="313" y="555"/>
                    <a:pt x="313" y="555"/>
                    <a:pt x="313" y="555"/>
                  </a:cubicBezTo>
                  <a:cubicBezTo>
                    <a:pt x="321" y="556"/>
                    <a:pt x="329" y="556"/>
                    <a:pt x="337" y="556"/>
                  </a:cubicBezTo>
                  <a:cubicBezTo>
                    <a:pt x="338" y="600"/>
                    <a:pt x="338" y="600"/>
                    <a:pt x="338" y="600"/>
                  </a:cubicBezTo>
                  <a:cubicBezTo>
                    <a:pt x="328" y="600"/>
                    <a:pt x="318" y="600"/>
                    <a:pt x="308" y="599"/>
                  </a:cubicBezTo>
                  <a:moveTo>
                    <a:pt x="345" y="600"/>
                  </a:moveTo>
                  <a:cubicBezTo>
                    <a:pt x="345" y="556"/>
                    <a:pt x="345" y="556"/>
                    <a:pt x="345" y="556"/>
                  </a:cubicBezTo>
                  <a:cubicBezTo>
                    <a:pt x="353" y="556"/>
                    <a:pt x="361" y="555"/>
                    <a:pt x="369" y="554"/>
                  </a:cubicBezTo>
                  <a:cubicBezTo>
                    <a:pt x="376" y="597"/>
                    <a:pt x="376" y="597"/>
                    <a:pt x="376" y="597"/>
                  </a:cubicBezTo>
                  <a:cubicBezTo>
                    <a:pt x="366" y="599"/>
                    <a:pt x="355" y="600"/>
                    <a:pt x="345" y="600"/>
                  </a:cubicBezTo>
                  <a:moveTo>
                    <a:pt x="383" y="596"/>
                  </a:moveTo>
                  <a:cubicBezTo>
                    <a:pt x="376" y="553"/>
                    <a:pt x="376" y="553"/>
                    <a:pt x="376" y="553"/>
                  </a:cubicBezTo>
                  <a:cubicBezTo>
                    <a:pt x="384" y="551"/>
                    <a:pt x="392" y="549"/>
                    <a:pt x="399" y="547"/>
                  </a:cubicBezTo>
                  <a:cubicBezTo>
                    <a:pt x="412" y="589"/>
                    <a:pt x="412" y="589"/>
                    <a:pt x="412" y="589"/>
                  </a:cubicBezTo>
                  <a:cubicBezTo>
                    <a:pt x="403" y="592"/>
                    <a:pt x="393" y="594"/>
                    <a:pt x="383" y="596"/>
                  </a:cubicBezTo>
                  <a:moveTo>
                    <a:pt x="419" y="586"/>
                  </a:moveTo>
                  <a:cubicBezTo>
                    <a:pt x="406" y="545"/>
                    <a:pt x="406" y="545"/>
                    <a:pt x="406" y="545"/>
                  </a:cubicBezTo>
                  <a:cubicBezTo>
                    <a:pt x="414" y="542"/>
                    <a:pt x="421" y="539"/>
                    <a:pt x="429" y="536"/>
                  </a:cubicBezTo>
                  <a:cubicBezTo>
                    <a:pt x="448" y="575"/>
                    <a:pt x="448" y="575"/>
                    <a:pt x="448" y="575"/>
                  </a:cubicBezTo>
                  <a:cubicBezTo>
                    <a:pt x="438" y="579"/>
                    <a:pt x="429" y="583"/>
                    <a:pt x="419" y="586"/>
                  </a:cubicBezTo>
                  <a:moveTo>
                    <a:pt x="454" y="572"/>
                  </a:moveTo>
                  <a:cubicBezTo>
                    <a:pt x="435" y="533"/>
                    <a:pt x="435" y="533"/>
                    <a:pt x="435" y="533"/>
                  </a:cubicBezTo>
                  <a:cubicBezTo>
                    <a:pt x="443" y="529"/>
                    <a:pt x="449" y="525"/>
                    <a:pt x="456" y="521"/>
                  </a:cubicBezTo>
                  <a:cubicBezTo>
                    <a:pt x="480" y="557"/>
                    <a:pt x="480" y="557"/>
                    <a:pt x="480" y="557"/>
                  </a:cubicBezTo>
                  <a:cubicBezTo>
                    <a:pt x="472" y="562"/>
                    <a:pt x="463" y="567"/>
                    <a:pt x="454" y="572"/>
                  </a:cubicBezTo>
                  <a:moveTo>
                    <a:pt x="487" y="553"/>
                  </a:moveTo>
                  <a:cubicBezTo>
                    <a:pt x="462" y="517"/>
                    <a:pt x="462" y="517"/>
                    <a:pt x="462" y="517"/>
                  </a:cubicBezTo>
                  <a:cubicBezTo>
                    <a:pt x="469" y="512"/>
                    <a:pt x="475" y="507"/>
                    <a:pt x="481" y="502"/>
                  </a:cubicBezTo>
                  <a:cubicBezTo>
                    <a:pt x="510" y="534"/>
                    <a:pt x="510" y="534"/>
                    <a:pt x="510" y="534"/>
                  </a:cubicBezTo>
                  <a:cubicBezTo>
                    <a:pt x="503" y="541"/>
                    <a:pt x="495" y="547"/>
                    <a:pt x="487" y="553"/>
                  </a:cubicBezTo>
                  <a:moveTo>
                    <a:pt x="516" y="529"/>
                  </a:moveTo>
                  <a:cubicBezTo>
                    <a:pt x="487" y="497"/>
                    <a:pt x="487" y="497"/>
                    <a:pt x="487" y="497"/>
                  </a:cubicBezTo>
                  <a:cubicBezTo>
                    <a:pt x="493" y="492"/>
                    <a:pt x="498" y="486"/>
                    <a:pt x="503" y="480"/>
                  </a:cubicBezTo>
                  <a:cubicBezTo>
                    <a:pt x="537" y="507"/>
                    <a:pt x="537" y="507"/>
                    <a:pt x="537" y="507"/>
                  </a:cubicBezTo>
                  <a:cubicBezTo>
                    <a:pt x="530" y="515"/>
                    <a:pt x="523" y="522"/>
                    <a:pt x="516" y="529"/>
                  </a:cubicBezTo>
                  <a:moveTo>
                    <a:pt x="541" y="501"/>
                  </a:moveTo>
                  <a:cubicBezTo>
                    <a:pt x="508" y="474"/>
                    <a:pt x="508" y="474"/>
                    <a:pt x="508" y="474"/>
                  </a:cubicBezTo>
                  <a:cubicBezTo>
                    <a:pt x="513" y="468"/>
                    <a:pt x="518" y="461"/>
                    <a:pt x="522" y="454"/>
                  </a:cubicBezTo>
                  <a:cubicBezTo>
                    <a:pt x="559" y="477"/>
                    <a:pt x="559" y="477"/>
                    <a:pt x="559" y="477"/>
                  </a:cubicBezTo>
                  <a:cubicBezTo>
                    <a:pt x="553" y="485"/>
                    <a:pt x="548" y="494"/>
                    <a:pt x="541" y="501"/>
                  </a:cubicBezTo>
                  <a:moveTo>
                    <a:pt x="563" y="471"/>
                  </a:moveTo>
                  <a:cubicBezTo>
                    <a:pt x="526" y="448"/>
                    <a:pt x="526" y="448"/>
                    <a:pt x="526" y="448"/>
                  </a:cubicBezTo>
                  <a:cubicBezTo>
                    <a:pt x="530" y="442"/>
                    <a:pt x="533" y="435"/>
                    <a:pt x="536" y="429"/>
                  </a:cubicBezTo>
                  <a:cubicBezTo>
                    <a:pt x="537" y="428"/>
                    <a:pt x="537" y="427"/>
                    <a:pt x="537" y="427"/>
                  </a:cubicBezTo>
                  <a:cubicBezTo>
                    <a:pt x="577" y="444"/>
                    <a:pt x="577" y="444"/>
                    <a:pt x="577" y="444"/>
                  </a:cubicBezTo>
                  <a:cubicBezTo>
                    <a:pt x="572" y="453"/>
                    <a:pt x="568" y="462"/>
                    <a:pt x="563" y="471"/>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43">
              <a:extLst>
                <a:ext uri="{FF2B5EF4-FFF2-40B4-BE49-F238E27FC236}">
                  <a16:creationId xmlns:a16="http://schemas.microsoft.com/office/drawing/2014/main" id="{C3E4ECEE-E87A-4564-8C8C-2EE119FAED97}"/>
                </a:ext>
              </a:extLst>
            </p:cNvPr>
            <p:cNvSpPr>
              <a:spLocks noEditPoints="1"/>
            </p:cNvSpPr>
            <p:nvPr/>
          </p:nvSpPr>
          <p:spPr bwMode="auto">
            <a:xfrm>
              <a:off x="5718821" y="4771564"/>
              <a:ext cx="788569" cy="786126"/>
            </a:xfrm>
            <a:custGeom>
              <a:avLst/>
              <a:gdLst>
                <a:gd name="T0" fmla="*/ 140 w 409"/>
                <a:gd name="T1" fmla="*/ 29 h 408"/>
                <a:gd name="T2" fmla="*/ 109 w 409"/>
                <a:gd name="T3" fmla="*/ 44 h 408"/>
                <a:gd name="T4" fmla="*/ 81 w 409"/>
                <a:gd name="T5" fmla="*/ 64 h 408"/>
                <a:gd name="T6" fmla="*/ 58 w 409"/>
                <a:gd name="T7" fmla="*/ 89 h 408"/>
                <a:gd name="T8" fmla="*/ 39 w 409"/>
                <a:gd name="T9" fmla="*/ 118 h 408"/>
                <a:gd name="T10" fmla="*/ 26 w 409"/>
                <a:gd name="T11" fmla="*/ 150 h 408"/>
                <a:gd name="T12" fmla="*/ 19 w 409"/>
                <a:gd name="T13" fmla="*/ 184 h 408"/>
                <a:gd name="T14" fmla="*/ 19 w 409"/>
                <a:gd name="T15" fmla="*/ 218 h 408"/>
                <a:gd name="T16" fmla="*/ 25 w 409"/>
                <a:gd name="T17" fmla="*/ 252 h 408"/>
                <a:gd name="T18" fmla="*/ 36 w 409"/>
                <a:gd name="T19" fmla="*/ 284 h 408"/>
                <a:gd name="T20" fmla="*/ 54 w 409"/>
                <a:gd name="T21" fmla="*/ 314 h 408"/>
                <a:gd name="T22" fmla="*/ 77 w 409"/>
                <a:gd name="T23" fmla="*/ 340 h 408"/>
                <a:gd name="T24" fmla="*/ 104 w 409"/>
                <a:gd name="T25" fmla="*/ 361 h 408"/>
                <a:gd name="T26" fmla="*/ 134 w 409"/>
                <a:gd name="T27" fmla="*/ 377 h 408"/>
                <a:gd name="T28" fmla="*/ 167 w 409"/>
                <a:gd name="T29" fmla="*/ 387 h 408"/>
                <a:gd name="T30" fmla="*/ 201 w 409"/>
                <a:gd name="T31" fmla="*/ 391 h 408"/>
                <a:gd name="T32" fmla="*/ 236 w 409"/>
                <a:gd name="T33" fmla="*/ 388 h 408"/>
                <a:gd name="T34" fmla="*/ 269 w 409"/>
                <a:gd name="T35" fmla="*/ 379 h 408"/>
                <a:gd name="T36" fmla="*/ 300 w 409"/>
                <a:gd name="T37" fmla="*/ 364 h 408"/>
                <a:gd name="T38" fmla="*/ 328 w 409"/>
                <a:gd name="T39" fmla="*/ 344 h 408"/>
                <a:gd name="T40" fmla="*/ 351 w 409"/>
                <a:gd name="T41" fmla="*/ 319 h 408"/>
                <a:gd name="T42" fmla="*/ 370 w 409"/>
                <a:gd name="T43" fmla="*/ 290 h 408"/>
                <a:gd name="T44" fmla="*/ 383 w 409"/>
                <a:gd name="T45" fmla="*/ 258 h 408"/>
                <a:gd name="T46" fmla="*/ 390 w 409"/>
                <a:gd name="T47" fmla="*/ 225 h 408"/>
                <a:gd name="T48" fmla="*/ 390 w 409"/>
                <a:gd name="T49" fmla="*/ 190 h 408"/>
                <a:gd name="T50" fmla="*/ 385 w 409"/>
                <a:gd name="T51" fmla="*/ 156 h 408"/>
                <a:gd name="T52" fmla="*/ 373 w 409"/>
                <a:gd name="T53" fmla="*/ 124 h 408"/>
                <a:gd name="T54" fmla="*/ 355 w 409"/>
                <a:gd name="T55" fmla="*/ 95 h 408"/>
                <a:gd name="T56" fmla="*/ 332 w 409"/>
                <a:gd name="T57" fmla="*/ 69 h 408"/>
                <a:gd name="T58" fmla="*/ 305 w 409"/>
                <a:gd name="T59" fmla="*/ 48 h 408"/>
                <a:gd name="T60" fmla="*/ 275 w 409"/>
                <a:gd name="T61" fmla="*/ 32 h 408"/>
                <a:gd name="T62" fmla="*/ 242 w 409"/>
                <a:gd name="T63" fmla="*/ 22 h 408"/>
                <a:gd name="T64" fmla="*/ 208 w 409"/>
                <a:gd name="T65" fmla="*/ 18 h 408"/>
                <a:gd name="T66" fmla="*/ 174 w 409"/>
                <a:gd name="T67" fmla="*/ 21 h 408"/>
                <a:gd name="T68" fmla="*/ 179 w 409"/>
                <a:gd name="T69" fmla="*/ 124 h 408"/>
                <a:gd name="T70" fmla="*/ 124 w 409"/>
                <a:gd name="T71" fmla="*/ 230 h 408"/>
                <a:gd name="T72" fmla="*/ 316 w 409"/>
                <a:gd name="T73" fmla="*/ 288 h 408"/>
                <a:gd name="T74" fmla="*/ 74 w 409"/>
                <a:gd name="T75" fmla="*/ 288 h 408"/>
                <a:gd name="T76" fmla="*/ 120 w 409"/>
                <a:gd name="T77" fmla="*/ 265 h 408"/>
                <a:gd name="T78" fmla="*/ 309 w 409"/>
                <a:gd name="T79" fmla="*/ 89 h 408"/>
                <a:gd name="T80" fmla="*/ 336 w 409"/>
                <a:gd name="T81" fmla="*/ 252 h 408"/>
                <a:gd name="T82" fmla="*/ 304 w 409"/>
                <a:gd name="T83" fmla="*/ 173 h 408"/>
                <a:gd name="T84" fmla="*/ 289 w 409"/>
                <a:gd name="T85" fmla="*/ 93 h 408"/>
                <a:gd name="T86" fmla="*/ 252 w 409"/>
                <a:gd name="T87" fmla="*/ 73 h 408"/>
                <a:gd name="T88" fmla="*/ 173 w 409"/>
                <a:gd name="T89" fmla="*/ 104 h 408"/>
                <a:gd name="T90" fmla="*/ 67 w 409"/>
                <a:gd name="T91" fmla="*/ 229 h 408"/>
                <a:gd name="T92" fmla="*/ 244 w 409"/>
                <a:gd name="T93" fmla="*/ 54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9" h="408">
                  <a:moveTo>
                    <a:pt x="157" y="24"/>
                  </a:moveTo>
                  <a:cubicBezTo>
                    <a:pt x="143" y="9"/>
                    <a:pt x="143" y="9"/>
                    <a:pt x="143" y="9"/>
                  </a:cubicBezTo>
                  <a:cubicBezTo>
                    <a:pt x="140" y="29"/>
                    <a:pt x="140" y="29"/>
                    <a:pt x="140" y="29"/>
                  </a:cubicBezTo>
                  <a:cubicBezTo>
                    <a:pt x="139" y="37"/>
                    <a:pt x="131" y="40"/>
                    <a:pt x="125" y="36"/>
                  </a:cubicBezTo>
                  <a:cubicBezTo>
                    <a:pt x="108" y="24"/>
                    <a:pt x="108" y="24"/>
                    <a:pt x="108" y="24"/>
                  </a:cubicBezTo>
                  <a:cubicBezTo>
                    <a:pt x="109" y="44"/>
                    <a:pt x="109" y="44"/>
                    <a:pt x="109" y="44"/>
                  </a:cubicBezTo>
                  <a:cubicBezTo>
                    <a:pt x="110" y="52"/>
                    <a:pt x="102" y="57"/>
                    <a:pt x="95" y="53"/>
                  </a:cubicBezTo>
                  <a:cubicBezTo>
                    <a:pt x="77" y="45"/>
                    <a:pt x="77" y="45"/>
                    <a:pt x="77" y="45"/>
                  </a:cubicBezTo>
                  <a:cubicBezTo>
                    <a:pt x="81" y="64"/>
                    <a:pt x="81" y="64"/>
                    <a:pt x="81" y="64"/>
                  </a:cubicBezTo>
                  <a:cubicBezTo>
                    <a:pt x="83" y="72"/>
                    <a:pt x="76" y="78"/>
                    <a:pt x="69" y="76"/>
                  </a:cubicBezTo>
                  <a:cubicBezTo>
                    <a:pt x="50" y="71"/>
                    <a:pt x="50" y="71"/>
                    <a:pt x="50" y="71"/>
                  </a:cubicBezTo>
                  <a:cubicBezTo>
                    <a:pt x="58" y="89"/>
                    <a:pt x="58" y="89"/>
                    <a:pt x="58" y="89"/>
                  </a:cubicBezTo>
                  <a:cubicBezTo>
                    <a:pt x="61" y="96"/>
                    <a:pt x="55" y="104"/>
                    <a:pt x="48" y="103"/>
                  </a:cubicBezTo>
                  <a:cubicBezTo>
                    <a:pt x="28" y="102"/>
                    <a:pt x="28" y="102"/>
                    <a:pt x="28" y="102"/>
                  </a:cubicBezTo>
                  <a:cubicBezTo>
                    <a:pt x="39" y="118"/>
                    <a:pt x="39" y="118"/>
                    <a:pt x="39" y="118"/>
                  </a:cubicBezTo>
                  <a:cubicBezTo>
                    <a:pt x="43" y="125"/>
                    <a:pt x="40" y="133"/>
                    <a:pt x="32" y="134"/>
                  </a:cubicBezTo>
                  <a:cubicBezTo>
                    <a:pt x="12" y="136"/>
                    <a:pt x="12" y="136"/>
                    <a:pt x="12" y="136"/>
                  </a:cubicBezTo>
                  <a:cubicBezTo>
                    <a:pt x="26" y="150"/>
                    <a:pt x="26" y="150"/>
                    <a:pt x="26" y="150"/>
                  </a:cubicBezTo>
                  <a:cubicBezTo>
                    <a:pt x="32" y="155"/>
                    <a:pt x="29" y="164"/>
                    <a:pt x="22" y="167"/>
                  </a:cubicBezTo>
                  <a:cubicBezTo>
                    <a:pt x="3" y="172"/>
                    <a:pt x="3" y="172"/>
                    <a:pt x="3" y="172"/>
                  </a:cubicBezTo>
                  <a:cubicBezTo>
                    <a:pt x="19" y="184"/>
                    <a:pt x="19" y="184"/>
                    <a:pt x="19" y="184"/>
                  </a:cubicBezTo>
                  <a:cubicBezTo>
                    <a:pt x="26" y="188"/>
                    <a:pt x="25" y="197"/>
                    <a:pt x="18" y="201"/>
                  </a:cubicBezTo>
                  <a:cubicBezTo>
                    <a:pt x="0" y="210"/>
                    <a:pt x="0" y="210"/>
                    <a:pt x="0" y="210"/>
                  </a:cubicBezTo>
                  <a:cubicBezTo>
                    <a:pt x="19" y="218"/>
                    <a:pt x="19" y="218"/>
                    <a:pt x="19" y="218"/>
                  </a:cubicBezTo>
                  <a:cubicBezTo>
                    <a:pt x="26" y="221"/>
                    <a:pt x="27" y="230"/>
                    <a:pt x="21" y="235"/>
                  </a:cubicBezTo>
                  <a:cubicBezTo>
                    <a:pt x="5" y="247"/>
                    <a:pt x="5" y="247"/>
                    <a:pt x="5" y="247"/>
                  </a:cubicBezTo>
                  <a:cubicBezTo>
                    <a:pt x="25" y="252"/>
                    <a:pt x="25" y="252"/>
                    <a:pt x="25" y="252"/>
                  </a:cubicBezTo>
                  <a:cubicBezTo>
                    <a:pt x="32" y="254"/>
                    <a:pt x="35" y="263"/>
                    <a:pt x="30" y="268"/>
                  </a:cubicBezTo>
                  <a:cubicBezTo>
                    <a:pt x="16" y="283"/>
                    <a:pt x="16" y="283"/>
                    <a:pt x="16" y="283"/>
                  </a:cubicBezTo>
                  <a:cubicBezTo>
                    <a:pt x="36" y="284"/>
                    <a:pt x="36" y="284"/>
                    <a:pt x="36" y="284"/>
                  </a:cubicBezTo>
                  <a:cubicBezTo>
                    <a:pt x="44" y="285"/>
                    <a:pt x="48" y="293"/>
                    <a:pt x="44" y="299"/>
                  </a:cubicBezTo>
                  <a:cubicBezTo>
                    <a:pt x="34" y="317"/>
                    <a:pt x="34" y="317"/>
                    <a:pt x="34" y="317"/>
                  </a:cubicBezTo>
                  <a:cubicBezTo>
                    <a:pt x="54" y="314"/>
                    <a:pt x="54" y="314"/>
                    <a:pt x="54" y="314"/>
                  </a:cubicBezTo>
                  <a:cubicBezTo>
                    <a:pt x="61" y="313"/>
                    <a:pt x="67" y="320"/>
                    <a:pt x="65" y="327"/>
                  </a:cubicBezTo>
                  <a:cubicBezTo>
                    <a:pt x="57" y="346"/>
                    <a:pt x="57" y="346"/>
                    <a:pt x="57" y="346"/>
                  </a:cubicBezTo>
                  <a:cubicBezTo>
                    <a:pt x="77" y="340"/>
                    <a:pt x="77" y="340"/>
                    <a:pt x="77" y="340"/>
                  </a:cubicBezTo>
                  <a:cubicBezTo>
                    <a:pt x="84" y="337"/>
                    <a:pt x="91" y="343"/>
                    <a:pt x="89" y="351"/>
                  </a:cubicBezTo>
                  <a:cubicBezTo>
                    <a:pt x="86" y="371"/>
                    <a:pt x="86" y="371"/>
                    <a:pt x="86" y="371"/>
                  </a:cubicBezTo>
                  <a:cubicBezTo>
                    <a:pt x="104" y="361"/>
                    <a:pt x="104" y="361"/>
                    <a:pt x="104" y="361"/>
                  </a:cubicBezTo>
                  <a:cubicBezTo>
                    <a:pt x="110" y="357"/>
                    <a:pt x="118" y="362"/>
                    <a:pt x="118" y="369"/>
                  </a:cubicBezTo>
                  <a:cubicBezTo>
                    <a:pt x="119" y="390"/>
                    <a:pt x="119" y="390"/>
                    <a:pt x="119" y="390"/>
                  </a:cubicBezTo>
                  <a:cubicBezTo>
                    <a:pt x="134" y="377"/>
                    <a:pt x="134" y="377"/>
                    <a:pt x="134" y="377"/>
                  </a:cubicBezTo>
                  <a:cubicBezTo>
                    <a:pt x="140" y="372"/>
                    <a:pt x="149" y="375"/>
                    <a:pt x="150" y="382"/>
                  </a:cubicBezTo>
                  <a:cubicBezTo>
                    <a:pt x="154" y="402"/>
                    <a:pt x="154" y="402"/>
                    <a:pt x="154" y="402"/>
                  </a:cubicBezTo>
                  <a:cubicBezTo>
                    <a:pt x="167" y="387"/>
                    <a:pt x="167" y="387"/>
                    <a:pt x="167" y="387"/>
                  </a:cubicBezTo>
                  <a:cubicBezTo>
                    <a:pt x="172" y="381"/>
                    <a:pt x="181" y="383"/>
                    <a:pt x="184" y="389"/>
                  </a:cubicBezTo>
                  <a:cubicBezTo>
                    <a:pt x="191" y="408"/>
                    <a:pt x="191" y="408"/>
                    <a:pt x="191" y="408"/>
                  </a:cubicBezTo>
                  <a:cubicBezTo>
                    <a:pt x="201" y="391"/>
                    <a:pt x="201" y="391"/>
                    <a:pt x="201" y="391"/>
                  </a:cubicBezTo>
                  <a:cubicBezTo>
                    <a:pt x="205" y="384"/>
                    <a:pt x="214" y="384"/>
                    <a:pt x="218" y="390"/>
                  </a:cubicBezTo>
                  <a:cubicBezTo>
                    <a:pt x="229" y="407"/>
                    <a:pt x="229" y="407"/>
                    <a:pt x="229" y="407"/>
                  </a:cubicBezTo>
                  <a:cubicBezTo>
                    <a:pt x="236" y="388"/>
                    <a:pt x="236" y="388"/>
                    <a:pt x="236" y="388"/>
                  </a:cubicBezTo>
                  <a:cubicBezTo>
                    <a:pt x="238" y="381"/>
                    <a:pt x="247" y="379"/>
                    <a:pt x="252" y="384"/>
                  </a:cubicBezTo>
                  <a:cubicBezTo>
                    <a:pt x="266" y="399"/>
                    <a:pt x="266" y="399"/>
                    <a:pt x="266" y="399"/>
                  </a:cubicBezTo>
                  <a:cubicBezTo>
                    <a:pt x="269" y="379"/>
                    <a:pt x="269" y="379"/>
                    <a:pt x="269" y="379"/>
                  </a:cubicBezTo>
                  <a:cubicBezTo>
                    <a:pt x="270" y="372"/>
                    <a:pt x="278" y="368"/>
                    <a:pt x="284" y="373"/>
                  </a:cubicBezTo>
                  <a:cubicBezTo>
                    <a:pt x="301" y="385"/>
                    <a:pt x="301" y="385"/>
                    <a:pt x="301" y="385"/>
                  </a:cubicBezTo>
                  <a:cubicBezTo>
                    <a:pt x="300" y="364"/>
                    <a:pt x="300" y="364"/>
                    <a:pt x="300" y="364"/>
                  </a:cubicBezTo>
                  <a:cubicBezTo>
                    <a:pt x="300" y="357"/>
                    <a:pt x="307" y="352"/>
                    <a:pt x="314" y="355"/>
                  </a:cubicBezTo>
                  <a:cubicBezTo>
                    <a:pt x="332" y="364"/>
                    <a:pt x="332" y="364"/>
                    <a:pt x="332" y="364"/>
                  </a:cubicBezTo>
                  <a:cubicBezTo>
                    <a:pt x="328" y="344"/>
                    <a:pt x="328" y="344"/>
                    <a:pt x="328" y="344"/>
                  </a:cubicBezTo>
                  <a:cubicBezTo>
                    <a:pt x="326" y="337"/>
                    <a:pt x="333" y="330"/>
                    <a:pt x="340" y="332"/>
                  </a:cubicBezTo>
                  <a:cubicBezTo>
                    <a:pt x="359" y="338"/>
                    <a:pt x="359" y="338"/>
                    <a:pt x="359" y="338"/>
                  </a:cubicBezTo>
                  <a:cubicBezTo>
                    <a:pt x="351" y="319"/>
                    <a:pt x="351" y="319"/>
                    <a:pt x="351" y="319"/>
                  </a:cubicBezTo>
                  <a:cubicBezTo>
                    <a:pt x="348" y="312"/>
                    <a:pt x="354" y="305"/>
                    <a:pt x="361" y="305"/>
                  </a:cubicBezTo>
                  <a:cubicBezTo>
                    <a:pt x="381" y="307"/>
                    <a:pt x="381" y="307"/>
                    <a:pt x="381" y="307"/>
                  </a:cubicBezTo>
                  <a:cubicBezTo>
                    <a:pt x="370" y="290"/>
                    <a:pt x="370" y="290"/>
                    <a:pt x="370" y="290"/>
                  </a:cubicBezTo>
                  <a:cubicBezTo>
                    <a:pt x="366" y="284"/>
                    <a:pt x="370" y="276"/>
                    <a:pt x="377" y="275"/>
                  </a:cubicBezTo>
                  <a:cubicBezTo>
                    <a:pt x="397" y="273"/>
                    <a:pt x="397" y="273"/>
                    <a:pt x="397" y="273"/>
                  </a:cubicBezTo>
                  <a:cubicBezTo>
                    <a:pt x="383" y="258"/>
                    <a:pt x="383" y="258"/>
                    <a:pt x="383" y="258"/>
                  </a:cubicBezTo>
                  <a:cubicBezTo>
                    <a:pt x="378" y="253"/>
                    <a:pt x="380" y="244"/>
                    <a:pt x="387" y="242"/>
                  </a:cubicBezTo>
                  <a:cubicBezTo>
                    <a:pt x="406" y="236"/>
                    <a:pt x="406" y="236"/>
                    <a:pt x="406" y="236"/>
                  </a:cubicBezTo>
                  <a:cubicBezTo>
                    <a:pt x="390" y="225"/>
                    <a:pt x="390" y="225"/>
                    <a:pt x="390" y="225"/>
                  </a:cubicBezTo>
                  <a:cubicBezTo>
                    <a:pt x="384" y="220"/>
                    <a:pt x="384" y="211"/>
                    <a:pt x="391" y="208"/>
                  </a:cubicBezTo>
                  <a:cubicBezTo>
                    <a:pt x="409" y="199"/>
                    <a:pt x="409" y="199"/>
                    <a:pt x="409" y="199"/>
                  </a:cubicBezTo>
                  <a:cubicBezTo>
                    <a:pt x="390" y="190"/>
                    <a:pt x="390" y="190"/>
                    <a:pt x="390" y="190"/>
                  </a:cubicBezTo>
                  <a:cubicBezTo>
                    <a:pt x="384" y="187"/>
                    <a:pt x="382" y="178"/>
                    <a:pt x="388" y="174"/>
                  </a:cubicBezTo>
                  <a:cubicBezTo>
                    <a:pt x="404" y="161"/>
                    <a:pt x="404" y="161"/>
                    <a:pt x="404" y="161"/>
                  </a:cubicBezTo>
                  <a:cubicBezTo>
                    <a:pt x="385" y="156"/>
                    <a:pt x="385" y="156"/>
                    <a:pt x="385" y="156"/>
                  </a:cubicBezTo>
                  <a:cubicBezTo>
                    <a:pt x="377" y="155"/>
                    <a:pt x="375" y="146"/>
                    <a:pt x="380" y="140"/>
                  </a:cubicBezTo>
                  <a:cubicBezTo>
                    <a:pt x="393" y="125"/>
                    <a:pt x="393" y="125"/>
                    <a:pt x="393" y="125"/>
                  </a:cubicBezTo>
                  <a:cubicBezTo>
                    <a:pt x="373" y="124"/>
                    <a:pt x="373" y="124"/>
                    <a:pt x="373" y="124"/>
                  </a:cubicBezTo>
                  <a:cubicBezTo>
                    <a:pt x="365" y="124"/>
                    <a:pt x="361" y="116"/>
                    <a:pt x="365" y="109"/>
                  </a:cubicBezTo>
                  <a:cubicBezTo>
                    <a:pt x="375" y="92"/>
                    <a:pt x="375" y="92"/>
                    <a:pt x="375" y="92"/>
                  </a:cubicBezTo>
                  <a:cubicBezTo>
                    <a:pt x="355" y="95"/>
                    <a:pt x="355" y="95"/>
                    <a:pt x="355" y="95"/>
                  </a:cubicBezTo>
                  <a:cubicBezTo>
                    <a:pt x="348" y="96"/>
                    <a:pt x="342" y="88"/>
                    <a:pt x="345" y="81"/>
                  </a:cubicBezTo>
                  <a:cubicBezTo>
                    <a:pt x="352" y="62"/>
                    <a:pt x="352" y="62"/>
                    <a:pt x="352" y="62"/>
                  </a:cubicBezTo>
                  <a:cubicBezTo>
                    <a:pt x="332" y="69"/>
                    <a:pt x="332" y="69"/>
                    <a:pt x="332" y="69"/>
                  </a:cubicBezTo>
                  <a:cubicBezTo>
                    <a:pt x="325" y="71"/>
                    <a:pt x="318" y="65"/>
                    <a:pt x="320" y="58"/>
                  </a:cubicBezTo>
                  <a:cubicBezTo>
                    <a:pt x="323" y="38"/>
                    <a:pt x="323" y="38"/>
                    <a:pt x="323" y="38"/>
                  </a:cubicBezTo>
                  <a:cubicBezTo>
                    <a:pt x="305" y="48"/>
                    <a:pt x="305" y="48"/>
                    <a:pt x="305" y="48"/>
                  </a:cubicBezTo>
                  <a:cubicBezTo>
                    <a:pt x="299" y="51"/>
                    <a:pt x="291" y="47"/>
                    <a:pt x="291" y="39"/>
                  </a:cubicBezTo>
                  <a:cubicBezTo>
                    <a:pt x="291" y="19"/>
                    <a:pt x="291" y="19"/>
                    <a:pt x="291" y="19"/>
                  </a:cubicBezTo>
                  <a:cubicBezTo>
                    <a:pt x="275" y="32"/>
                    <a:pt x="275" y="32"/>
                    <a:pt x="275" y="32"/>
                  </a:cubicBezTo>
                  <a:cubicBezTo>
                    <a:pt x="269" y="36"/>
                    <a:pt x="260" y="33"/>
                    <a:pt x="259" y="26"/>
                  </a:cubicBezTo>
                  <a:cubicBezTo>
                    <a:pt x="255" y="6"/>
                    <a:pt x="255" y="6"/>
                    <a:pt x="255" y="6"/>
                  </a:cubicBezTo>
                  <a:cubicBezTo>
                    <a:pt x="242" y="22"/>
                    <a:pt x="242" y="22"/>
                    <a:pt x="242" y="22"/>
                  </a:cubicBezTo>
                  <a:cubicBezTo>
                    <a:pt x="237" y="27"/>
                    <a:pt x="228" y="26"/>
                    <a:pt x="225" y="19"/>
                  </a:cubicBezTo>
                  <a:cubicBezTo>
                    <a:pt x="218" y="0"/>
                    <a:pt x="218" y="0"/>
                    <a:pt x="218" y="0"/>
                  </a:cubicBezTo>
                  <a:cubicBezTo>
                    <a:pt x="208" y="18"/>
                    <a:pt x="208" y="18"/>
                    <a:pt x="208" y="18"/>
                  </a:cubicBezTo>
                  <a:cubicBezTo>
                    <a:pt x="204" y="24"/>
                    <a:pt x="195" y="25"/>
                    <a:pt x="191" y="18"/>
                  </a:cubicBezTo>
                  <a:cubicBezTo>
                    <a:pt x="180" y="1"/>
                    <a:pt x="180" y="1"/>
                    <a:pt x="180" y="1"/>
                  </a:cubicBezTo>
                  <a:cubicBezTo>
                    <a:pt x="174" y="21"/>
                    <a:pt x="174" y="21"/>
                    <a:pt x="174" y="21"/>
                  </a:cubicBezTo>
                  <a:cubicBezTo>
                    <a:pt x="171" y="28"/>
                    <a:pt x="162" y="30"/>
                    <a:pt x="157" y="24"/>
                  </a:cubicBezTo>
                  <a:close/>
                  <a:moveTo>
                    <a:pt x="124" y="230"/>
                  </a:moveTo>
                  <a:cubicBezTo>
                    <a:pt x="110" y="185"/>
                    <a:pt x="135" y="138"/>
                    <a:pt x="179" y="124"/>
                  </a:cubicBezTo>
                  <a:cubicBezTo>
                    <a:pt x="224" y="110"/>
                    <a:pt x="271" y="134"/>
                    <a:pt x="285" y="179"/>
                  </a:cubicBezTo>
                  <a:cubicBezTo>
                    <a:pt x="299" y="223"/>
                    <a:pt x="274" y="271"/>
                    <a:pt x="230" y="285"/>
                  </a:cubicBezTo>
                  <a:cubicBezTo>
                    <a:pt x="185" y="299"/>
                    <a:pt x="138" y="274"/>
                    <a:pt x="124" y="230"/>
                  </a:cubicBezTo>
                  <a:close/>
                  <a:moveTo>
                    <a:pt x="278" y="279"/>
                  </a:moveTo>
                  <a:cubicBezTo>
                    <a:pt x="282" y="275"/>
                    <a:pt x="288" y="274"/>
                    <a:pt x="293" y="276"/>
                  </a:cubicBezTo>
                  <a:cubicBezTo>
                    <a:pt x="316" y="288"/>
                    <a:pt x="316" y="288"/>
                    <a:pt x="316" y="288"/>
                  </a:cubicBezTo>
                  <a:cubicBezTo>
                    <a:pt x="324" y="292"/>
                    <a:pt x="326" y="302"/>
                    <a:pt x="320" y="308"/>
                  </a:cubicBezTo>
                  <a:cubicBezTo>
                    <a:pt x="302" y="328"/>
                    <a:pt x="279" y="344"/>
                    <a:pt x="251" y="352"/>
                  </a:cubicBezTo>
                  <a:cubicBezTo>
                    <a:pt x="183" y="374"/>
                    <a:pt x="110" y="346"/>
                    <a:pt x="74" y="288"/>
                  </a:cubicBezTo>
                  <a:cubicBezTo>
                    <a:pt x="69" y="281"/>
                    <a:pt x="72" y="271"/>
                    <a:pt x="81" y="268"/>
                  </a:cubicBezTo>
                  <a:cubicBezTo>
                    <a:pt x="105" y="261"/>
                    <a:pt x="105" y="261"/>
                    <a:pt x="105" y="261"/>
                  </a:cubicBezTo>
                  <a:cubicBezTo>
                    <a:pt x="110" y="259"/>
                    <a:pt x="116" y="261"/>
                    <a:pt x="120" y="265"/>
                  </a:cubicBezTo>
                  <a:cubicBezTo>
                    <a:pt x="145" y="301"/>
                    <a:pt x="192" y="318"/>
                    <a:pt x="236" y="304"/>
                  </a:cubicBezTo>
                  <a:cubicBezTo>
                    <a:pt x="252" y="299"/>
                    <a:pt x="267" y="290"/>
                    <a:pt x="278" y="279"/>
                  </a:cubicBezTo>
                  <a:close/>
                  <a:moveTo>
                    <a:pt x="309" y="89"/>
                  </a:moveTo>
                  <a:cubicBezTo>
                    <a:pt x="329" y="107"/>
                    <a:pt x="344" y="130"/>
                    <a:pt x="353" y="158"/>
                  </a:cubicBezTo>
                  <a:cubicBezTo>
                    <a:pt x="362" y="187"/>
                    <a:pt x="362" y="216"/>
                    <a:pt x="355" y="244"/>
                  </a:cubicBezTo>
                  <a:cubicBezTo>
                    <a:pt x="353" y="252"/>
                    <a:pt x="344" y="256"/>
                    <a:pt x="336" y="252"/>
                  </a:cubicBezTo>
                  <a:cubicBezTo>
                    <a:pt x="314" y="240"/>
                    <a:pt x="314" y="240"/>
                    <a:pt x="314" y="240"/>
                  </a:cubicBezTo>
                  <a:cubicBezTo>
                    <a:pt x="309" y="238"/>
                    <a:pt x="306" y="232"/>
                    <a:pt x="307" y="226"/>
                  </a:cubicBezTo>
                  <a:cubicBezTo>
                    <a:pt x="311" y="209"/>
                    <a:pt x="310" y="191"/>
                    <a:pt x="304" y="173"/>
                  </a:cubicBezTo>
                  <a:cubicBezTo>
                    <a:pt x="299" y="156"/>
                    <a:pt x="290" y="142"/>
                    <a:pt x="279" y="131"/>
                  </a:cubicBezTo>
                  <a:cubicBezTo>
                    <a:pt x="275" y="127"/>
                    <a:pt x="274" y="121"/>
                    <a:pt x="277" y="116"/>
                  </a:cubicBezTo>
                  <a:cubicBezTo>
                    <a:pt x="289" y="93"/>
                    <a:pt x="289" y="93"/>
                    <a:pt x="289" y="93"/>
                  </a:cubicBezTo>
                  <a:cubicBezTo>
                    <a:pt x="293" y="85"/>
                    <a:pt x="302" y="83"/>
                    <a:pt x="309" y="89"/>
                  </a:cubicBezTo>
                  <a:close/>
                  <a:moveTo>
                    <a:pt x="244" y="54"/>
                  </a:moveTo>
                  <a:cubicBezTo>
                    <a:pt x="252" y="56"/>
                    <a:pt x="256" y="65"/>
                    <a:pt x="252" y="73"/>
                  </a:cubicBezTo>
                  <a:cubicBezTo>
                    <a:pt x="241" y="95"/>
                    <a:pt x="241" y="95"/>
                    <a:pt x="241" y="95"/>
                  </a:cubicBezTo>
                  <a:cubicBezTo>
                    <a:pt x="238" y="100"/>
                    <a:pt x="232" y="103"/>
                    <a:pt x="227" y="102"/>
                  </a:cubicBezTo>
                  <a:cubicBezTo>
                    <a:pt x="209" y="98"/>
                    <a:pt x="191" y="99"/>
                    <a:pt x="173" y="104"/>
                  </a:cubicBezTo>
                  <a:cubicBezTo>
                    <a:pt x="127" y="119"/>
                    <a:pt x="98" y="163"/>
                    <a:pt x="100" y="209"/>
                  </a:cubicBezTo>
                  <a:cubicBezTo>
                    <a:pt x="100" y="215"/>
                    <a:pt x="96" y="220"/>
                    <a:pt x="91" y="222"/>
                  </a:cubicBezTo>
                  <a:cubicBezTo>
                    <a:pt x="67" y="229"/>
                    <a:pt x="67" y="229"/>
                    <a:pt x="67" y="229"/>
                  </a:cubicBezTo>
                  <a:cubicBezTo>
                    <a:pt x="59" y="232"/>
                    <a:pt x="51" y="226"/>
                    <a:pt x="50" y="218"/>
                  </a:cubicBezTo>
                  <a:cubicBezTo>
                    <a:pt x="43" y="147"/>
                    <a:pt x="87" y="78"/>
                    <a:pt x="158" y="56"/>
                  </a:cubicBezTo>
                  <a:cubicBezTo>
                    <a:pt x="187" y="47"/>
                    <a:pt x="217" y="47"/>
                    <a:pt x="244" y="54"/>
                  </a:cubicBezTo>
                  <a:close/>
                </a:path>
              </a:pathLst>
            </a:custGeom>
            <a:solidFill>
              <a:schemeClr val="accent1"/>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Freeform 49">
              <a:extLst>
                <a:ext uri="{FF2B5EF4-FFF2-40B4-BE49-F238E27FC236}">
                  <a16:creationId xmlns:a16="http://schemas.microsoft.com/office/drawing/2014/main" id="{292276EB-22A5-4F61-9465-1B18BD1585CF}"/>
                </a:ext>
              </a:extLst>
            </p:cNvPr>
            <p:cNvSpPr>
              <a:spLocks noEditPoints="1"/>
            </p:cNvSpPr>
            <p:nvPr/>
          </p:nvSpPr>
          <p:spPr bwMode="auto">
            <a:xfrm>
              <a:off x="6562789" y="4812296"/>
              <a:ext cx="873292" cy="870848"/>
            </a:xfrm>
            <a:custGeom>
              <a:avLst/>
              <a:gdLst>
                <a:gd name="T0" fmla="*/ 446 w 453"/>
                <a:gd name="T1" fmla="*/ 172 h 452"/>
                <a:gd name="T2" fmla="*/ 407 w 453"/>
                <a:gd name="T3" fmla="*/ 167 h 452"/>
                <a:gd name="T4" fmla="*/ 394 w 453"/>
                <a:gd name="T5" fmla="*/ 151 h 452"/>
                <a:gd name="T6" fmla="*/ 419 w 453"/>
                <a:gd name="T7" fmla="*/ 122 h 452"/>
                <a:gd name="T8" fmla="*/ 396 w 453"/>
                <a:gd name="T9" fmla="*/ 76 h 452"/>
                <a:gd name="T10" fmla="*/ 360 w 453"/>
                <a:gd name="T11" fmla="*/ 89 h 452"/>
                <a:gd name="T12" fmla="*/ 334 w 453"/>
                <a:gd name="T13" fmla="*/ 76 h 452"/>
                <a:gd name="T14" fmla="*/ 340 w 453"/>
                <a:gd name="T15" fmla="*/ 40 h 452"/>
                <a:gd name="T16" fmla="*/ 297 w 453"/>
                <a:gd name="T17" fmla="*/ 12 h 452"/>
                <a:gd name="T18" fmla="*/ 274 w 453"/>
                <a:gd name="T19" fmla="*/ 39 h 452"/>
                <a:gd name="T20" fmla="*/ 238 w 453"/>
                <a:gd name="T21" fmla="*/ 41 h 452"/>
                <a:gd name="T22" fmla="*/ 225 w 453"/>
                <a:gd name="T23" fmla="*/ 8 h 452"/>
                <a:gd name="T24" fmla="*/ 173 w 453"/>
                <a:gd name="T25" fmla="*/ 7 h 452"/>
                <a:gd name="T26" fmla="*/ 168 w 453"/>
                <a:gd name="T27" fmla="*/ 41 h 452"/>
                <a:gd name="T28" fmla="*/ 150 w 453"/>
                <a:gd name="T29" fmla="*/ 56 h 452"/>
                <a:gd name="T30" fmla="*/ 123 w 453"/>
                <a:gd name="T31" fmla="*/ 34 h 452"/>
                <a:gd name="T32" fmla="*/ 77 w 453"/>
                <a:gd name="T33" fmla="*/ 57 h 452"/>
                <a:gd name="T34" fmla="*/ 88 w 453"/>
                <a:gd name="T35" fmla="*/ 90 h 452"/>
                <a:gd name="T36" fmla="*/ 75 w 453"/>
                <a:gd name="T37" fmla="*/ 117 h 452"/>
                <a:gd name="T38" fmla="*/ 41 w 453"/>
                <a:gd name="T39" fmla="*/ 112 h 452"/>
                <a:gd name="T40" fmla="*/ 12 w 453"/>
                <a:gd name="T41" fmla="*/ 155 h 452"/>
                <a:gd name="T42" fmla="*/ 40 w 453"/>
                <a:gd name="T43" fmla="*/ 178 h 452"/>
                <a:gd name="T44" fmla="*/ 42 w 453"/>
                <a:gd name="T45" fmla="*/ 214 h 452"/>
                <a:gd name="T46" fmla="*/ 9 w 453"/>
                <a:gd name="T47" fmla="*/ 228 h 452"/>
                <a:gd name="T48" fmla="*/ 7 w 453"/>
                <a:gd name="T49" fmla="*/ 279 h 452"/>
                <a:gd name="T50" fmla="*/ 44 w 453"/>
                <a:gd name="T51" fmla="*/ 284 h 452"/>
                <a:gd name="T52" fmla="*/ 58 w 453"/>
                <a:gd name="T53" fmla="*/ 301 h 452"/>
                <a:gd name="T54" fmla="*/ 35 w 453"/>
                <a:gd name="T55" fmla="*/ 329 h 452"/>
                <a:gd name="T56" fmla="*/ 58 w 453"/>
                <a:gd name="T57" fmla="*/ 375 h 452"/>
                <a:gd name="T58" fmla="*/ 94 w 453"/>
                <a:gd name="T59" fmla="*/ 362 h 452"/>
                <a:gd name="T60" fmla="*/ 119 w 453"/>
                <a:gd name="T61" fmla="*/ 374 h 452"/>
                <a:gd name="T62" fmla="*/ 113 w 453"/>
                <a:gd name="T63" fmla="*/ 411 h 452"/>
                <a:gd name="T64" fmla="*/ 156 w 453"/>
                <a:gd name="T65" fmla="*/ 440 h 452"/>
                <a:gd name="T66" fmla="*/ 181 w 453"/>
                <a:gd name="T67" fmla="*/ 409 h 452"/>
                <a:gd name="T68" fmla="*/ 214 w 453"/>
                <a:gd name="T69" fmla="*/ 406 h 452"/>
                <a:gd name="T70" fmla="*/ 228 w 453"/>
                <a:gd name="T71" fmla="*/ 443 h 452"/>
                <a:gd name="T72" fmla="*/ 280 w 453"/>
                <a:gd name="T73" fmla="*/ 445 h 452"/>
                <a:gd name="T74" fmla="*/ 285 w 453"/>
                <a:gd name="T75" fmla="*/ 405 h 452"/>
                <a:gd name="T76" fmla="*/ 300 w 453"/>
                <a:gd name="T77" fmla="*/ 391 h 452"/>
                <a:gd name="T78" fmla="*/ 330 w 453"/>
                <a:gd name="T79" fmla="*/ 418 h 452"/>
                <a:gd name="T80" fmla="*/ 376 w 453"/>
                <a:gd name="T81" fmla="*/ 395 h 452"/>
                <a:gd name="T82" fmla="*/ 362 w 453"/>
                <a:gd name="T83" fmla="*/ 357 h 452"/>
                <a:gd name="T84" fmla="*/ 373 w 453"/>
                <a:gd name="T85" fmla="*/ 332 h 452"/>
                <a:gd name="T86" fmla="*/ 412 w 453"/>
                <a:gd name="T87" fmla="*/ 340 h 452"/>
                <a:gd name="T88" fmla="*/ 441 w 453"/>
                <a:gd name="T89" fmla="*/ 297 h 452"/>
                <a:gd name="T90" fmla="*/ 409 w 453"/>
                <a:gd name="T91" fmla="*/ 271 h 452"/>
                <a:gd name="T92" fmla="*/ 408 w 453"/>
                <a:gd name="T93" fmla="*/ 238 h 452"/>
                <a:gd name="T94" fmla="*/ 444 w 453"/>
                <a:gd name="T95" fmla="*/ 224 h 452"/>
                <a:gd name="T96" fmla="*/ 315 w 453"/>
                <a:gd name="T97" fmla="*/ 351 h 452"/>
                <a:gd name="T98" fmla="*/ 134 w 453"/>
                <a:gd name="T99" fmla="*/ 105 h 452"/>
                <a:gd name="T100" fmla="*/ 315 w 453"/>
                <a:gd name="T101" fmla="*/ 35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3" h="452">
                  <a:moveTo>
                    <a:pt x="452" y="213"/>
                  </a:moveTo>
                  <a:cubicBezTo>
                    <a:pt x="446" y="172"/>
                    <a:pt x="446" y="172"/>
                    <a:pt x="446" y="172"/>
                  </a:cubicBezTo>
                  <a:cubicBezTo>
                    <a:pt x="445" y="167"/>
                    <a:pt x="440" y="164"/>
                    <a:pt x="435" y="164"/>
                  </a:cubicBezTo>
                  <a:cubicBezTo>
                    <a:pt x="407" y="167"/>
                    <a:pt x="407" y="167"/>
                    <a:pt x="407" y="167"/>
                  </a:cubicBezTo>
                  <a:cubicBezTo>
                    <a:pt x="403" y="168"/>
                    <a:pt x="399" y="165"/>
                    <a:pt x="397" y="161"/>
                  </a:cubicBezTo>
                  <a:cubicBezTo>
                    <a:pt x="396" y="158"/>
                    <a:pt x="395" y="154"/>
                    <a:pt x="394" y="151"/>
                  </a:cubicBezTo>
                  <a:cubicBezTo>
                    <a:pt x="392" y="147"/>
                    <a:pt x="393" y="143"/>
                    <a:pt x="396" y="140"/>
                  </a:cubicBezTo>
                  <a:cubicBezTo>
                    <a:pt x="419" y="122"/>
                    <a:pt x="419" y="122"/>
                    <a:pt x="419" y="122"/>
                  </a:cubicBezTo>
                  <a:cubicBezTo>
                    <a:pt x="423" y="119"/>
                    <a:pt x="423" y="113"/>
                    <a:pt x="420" y="109"/>
                  </a:cubicBezTo>
                  <a:cubicBezTo>
                    <a:pt x="396" y="76"/>
                    <a:pt x="396" y="76"/>
                    <a:pt x="396" y="76"/>
                  </a:cubicBezTo>
                  <a:cubicBezTo>
                    <a:pt x="393" y="72"/>
                    <a:pt x="387" y="71"/>
                    <a:pt x="383" y="73"/>
                  </a:cubicBezTo>
                  <a:cubicBezTo>
                    <a:pt x="360" y="89"/>
                    <a:pt x="360" y="89"/>
                    <a:pt x="360" y="89"/>
                  </a:cubicBezTo>
                  <a:cubicBezTo>
                    <a:pt x="357" y="91"/>
                    <a:pt x="352" y="91"/>
                    <a:pt x="349" y="88"/>
                  </a:cubicBezTo>
                  <a:cubicBezTo>
                    <a:pt x="344" y="84"/>
                    <a:pt x="339" y="80"/>
                    <a:pt x="334" y="76"/>
                  </a:cubicBezTo>
                  <a:cubicBezTo>
                    <a:pt x="331" y="73"/>
                    <a:pt x="329" y="69"/>
                    <a:pt x="331" y="65"/>
                  </a:cubicBezTo>
                  <a:cubicBezTo>
                    <a:pt x="340" y="40"/>
                    <a:pt x="340" y="40"/>
                    <a:pt x="340" y="40"/>
                  </a:cubicBezTo>
                  <a:cubicBezTo>
                    <a:pt x="342" y="35"/>
                    <a:pt x="340" y="30"/>
                    <a:pt x="335" y="28"/>
                  </a:cubicBezTo>
                  <a:cubicBezTo>
                    <a:pt x="297" y="12"/>
                    <a:pt x="297" y="12"/>
                    <a:pt x="297" y="12"/>
                  </a:cubicBezTo>
                  <a:cubicBezTo>
                    <a:pt x="293" y="9"/>
                    <a:pt x="287" y="11"/>
                    <a:pt x="285" y="16"/>
                  </a:cubicBezTo>
                  <a:cubicBezTo>
                    <a:pt x="274" y="39"/>
                    <a:pt x="274" y="39"/>
                    <a:pt x="274" y="39"/>
                  </a:cubicBezTo>
                  <a:cubicBezTo>
                    <a:pt x="272" y="43"/>
                    <a:pt x="268" y="45"/>
                    <a:pt x="263" y="44"/>
                  </a:cubicBezTo>
                  <a:cubicBezTo>
                    <a:pt x="255" y="42"/>
                    <a:pt x="247" y="41"/>
                    <a:pt x="238" y="41"/>
                  </a:cubicBezTo>
                  <a:cubicBezTo>
                    <a:pt x="234" y="40"/>
                    <a:pt x="230" y="37"/>
                    <a:pt x="229" y="33"/>
                  </a:cubicBezTo>
                  <a:cubicBezTo>
                    <a:pt x="225" y="8"/>
                    <a:pt x="225" y="8"/>
                    <a:pt x="225" y="8"/>
                  </a:cubicBezTo>
                  <a:cubicBezTo>
                    <a:pt x="224" y="3"/>
                    <a:pt x="219" y="0"/>
                    <a:pt x="214" y="0"/>
                  </a:cubicBezTo>
                  <a:cubicBezTo>
                    <a:pt x="173" y="7"/>
                    <a:pt x="173" y="7"/>
                    <a:pt x="173" y="7"/>
                  </a:cubicBezTo>
                  <a:cubicBezTo>
                    <a:pt x="168" y="7"/>
                    <a:pt x="164" y="12"/>
                    <a:pt x="165" y="17"/>
                  </a:cubicBezTo>
                  <a:cubicBezTo>
                    <a:pt x="168" y="41"/>
                    <a:pt x="168" y="41"/>
                    <a:pt x="168" y="41"/>
                  </a:cubicBezTo>
                  <a:cubicBezTo>
                    <a:pt x="168" y="46"/>
                    <a:pt x="165" y="50"/>
                    <a:pt x="161" y="51"/>
                  </a:cubicBezTo>
                  <a:cubicBezTo>
                    <a:pt x="158" y="53"/>
                    <a:pt x="154" y="54"/>
                    <a:pt x="150" y="56"/>
                  </a:cubicBezTo>
                  <a:cubicBezTo>
                    <a:pt x="146" y="58"/>
                    <a:pt x="141" y="57"/>
                    <a:pt x="139" y="53"/>
                  </a:cubicBezTo>
                  <a:cubicBezTo>
                    <a:pt x="123" y="34"/>
                    <a:pt x="123" y="34"/>
                    <a:pt x="123" y="34"/>
                  </a:cubicBezTo>
                  <a:cubicBezTo>
                    <a:pt x="120" y="30"/>
                    <a:pt x="114" y="29"/>
                    <a:pt x="110" y="32"/>
                  </a:cubicBezTo>
                  <a:cubicBezTo>
                    <a:pt x="77" y="57"/>
                    <a:pt x="77" y="57"/>
                    <a:pt x="77" y="57"/>
                  </a:cubicBezTo>
                  <a:cubicBezTo>
                    <a:pt x="73" y="60"/>
                    <a:pt x="72" y="66"/>
                    <a:pt x="75" y="70"/>
                  </a:cubicBezTo>
                  <a:cubicBezTo>
                    <a:pt x="88" y="90"/>
                    <a:pt x="88" y="90"/>
                    <a:pt x="88" y="90"/>
                  </a:cubicBezTo>
                  <a:cubicBezTo>
                    <a:pt x="91" y="94"/>
                    <a:pt x="90" y="99"/>
                    <a:pt x="87" y="102"/>
                  </a:cubicBezTo>
                  <a:cubicBezTo>
                    <a:pt x="83" y="107"/>
                    <a:pt x="79" y="112"/>
                    <a:pt x="75" y="117"/>
                  </a:cubicBezTo>
                  <a:cubicBezTo>
                    <a:pt x="73" y="121"/>
                    <a:pt x="68" y="122"/>
                    <a:pt x="64" y="121"/>
                  </a:cubicBezTo>
                  <a:cubicBezTo>
                    <a:pt x="41" y="112"/>
                    <a:pt x="41" y="112"/>
                    <a:pt x="41" y="112"/>
                  </a:cubicBezTo>
                  <a:cubicBezTo>
                    <a:pt x="36" y="110"/>
                    <a:pt x="31" y="112"/>
                    <a:pt x="29" y="117"/>
                  </a:cubicBezTo>
                  <a:cubicBezTo>
                    <a:pt x="12" y="155"/>
                    <a:pt x="12" y="155"/>
                    <a:pt x="12" y="155"/>
                  </a:cubicBezTo>
                  <a:cubicBezTo>
                    <a:pt x="10" y="160"/>
                    <a:pt x="12" y="165"/>
                    <a:pt x="17" y="167"/>
                  </a:cubicBezTo>
                  <a:cubicBezTo>
                    <a:pt x="40" y="178"/>
                    <a:pt x="40" y="178"/>
                    <a:pt x="40" y="178"/>
                  </a:cubicBezTo>
                  <a:cubicBezTo>
                    <a:pt x="43" y="180"/>
                    <a:pt x="46" y="184"/>
                    <a:pt x="45" y="189"/>
                  </a:cubicBezTo>
                  <a:cubicBezTo>
                    <a:pt x="43" y="197"/>
                    <a:pt x="42" y="205"/>
                    <a:pt x="42" y="214"/>
                  </a:cubicBezTo>
                  <a:cubicBezTo>
                    <a:pt x="41" y="218"/>
                    <a:pt x="38" y="222"/>
                    <a:pt x="34" y="223"/>
                  </a:cubicBezTo>
                  <a:cubicBezTo>
                    <a:pt x="9" y="228"/>
                    <a:pt x="9" y="228"/>
                    <a:pt x="9" y="228"/>
                  </a:cubicBezTo>
                  <a:cubicBezTo>
                    <a:pt x="4" y="228"/>
                    <a:pt x="0" y="233"/>
                    <a:pt x="1" y="238"/>
                  </a:cubicBezTo>
                  <a:cubicBezTo>
                    <a:pt x="7" y="279"/>
                    <a:pt x="7" y="279"/>
                    <a:pt x="7" y="279"/>
                  </a:cubicBezTo>
                  <a:cubicBezTo>
                    <a:pt x="8" y="284"/>
                    <a:pt x="13" y="288"/>
                    <a:pt x="18" y="287"/>
                  </a:cubicBezTo>
                  <a:cubicBezTo>
                    <a:pt x="44" y="284"/>
                    <a:pt x="44" y="284"/>
                    <a:pt x="44" y="284"/>
                  </a:cubicBezTo>
                  <a:cubicBezTo>
                    <a:pt x="48" y="284"/>
                    <a:pt x="52" y="286"/>
                    <a:pt x="54" y="290"/>
                  </a:cubicBezTo>
                  <a:cubicBezTo>
                    <a:pt x="55" y="294"/>
                    <a:pt x="57" y="297"/>
                    <a:pt x="58" y="301"/>
                  </a:cubicBezTo>
                  <a:cubicBezTo>
                    <a:pt x="60" y="305"/>
                    <a:pt x="59" y="309"/>
                    <a:pt x="56" y="312"/>
                  </a:cubicBezTo>
                  <a:cubicBezTo>
                    <a:pt x="35" y="329"/>
                    <a:pt x="35" y="329"/>
                    <a:pt x="35" y="329"/>
                  </a:cubicBezTo>
                  <a:cubicBezTo>
                    <a:pt x="31" y="332"/>
                    <a:pt x="30" y="338"/>
                    <a:pt x="33" y="342"/>
                  </a:cubicBezTo>
                  <a:cubicBezTo>
                    <a:pt x="58" y="375"/>
                    <a:pt x="58" y="375"/>
                    <a:pt x="58" y="375"/>
                  </a:cubicBezTo>
                  <a:cubicBezTo>
                    <a:pt x="61" y="379"/>
                    <a:pt x="66" y="380"/>
                    <a:pt x="71" y="378"/>
                  </a:cubicBezTo>
                  <a:cubicBezTo>
                    <a:pt x="94" y="362"/>
                    <a:pt x="94" y="362"/>
                    <a:pt x="94" y="362"/>
                  </a:cubicBezTo>
                  <a:cubicBezTo>
                    <a:pt x="97" y="360"/>
                    <a:pt x="102" y="360"/>
                    <a:pt x="105" y="363"/>
                  </a:cubicBezTo>
                  <a:cubicBezTo>
                    <a:pt x="110" y="367"/>
                    <a:pt x="115" y="370"/>
                    <a:pt x="119" y="374"/>
                  </a:cubicBezTo>
                  <a:cubicBezTo>
                    <a:pt x="123" y="376"/>
                    <a:pt x="124" y="381"/>
                    <a:pt x="123" y="385"/>
                  </a:cubicBezTo>
                  <a:cubicBezTo>
                    <a:pt x="113" y="411"/>
                    <a:pt x="113" y="411"/>
                    <a:pt x="113" y="411"/>
                  </a:cubicBezTo>
                  <a:cubicBezTo>
                    <a:pt x="111" y="416"/>
                    <a:pt x="113" y="421"/>
                    <a:pt x="118" y="423"/>
                  </a:cubicBezTo>
                  <a:cubicBezTo>
                    <a:pt x="156" y="440"/>
                    <a:pt x="156" y="440"/>
                    <a:pt x="156" y="440"/>
                  </a:cubicBezTo>
                  <a:cubicBezTo>
                    <a:pt x="160" y="442"/>
                    <a:pt x="166" y="440"/>
                    <a:pt x="168" y="435"/>
                  </a:cubicBezTo>
                  <a:cubicBezTo>
                    <a:pt x="181" y="409"/>
                    <a:pt x="181" y="409"/>
                    <a:pt x="181" y="409"/>
                  </a:cubicBezTo>
                  <a:cubicBezTo>
                    <a:pt x="183" y="405"/>
                    <a:pt x="187" y="403"/>
                    <a:pt x="191" y="404"/>
                  </a:cubicBezTo>
                  <a:cubicBezTo>
                    <a:pt x="199" y="405"/>
                    <a:pt x="206" y="406"/>
                    <a:pt x="214" y="406"/>
                  </a:cubicBezTo>
                  <a:cubicBezTo>
                    <a:pt x="218" y="407"/>
                    <a:pt x="222" y="410"/>
                    <a:pt x="223" y="414"/>
                  </a:cubicBezTo>
                  <a:cubicBezTo>
                    <a:pt x="228" y="443"/>
                    <a:pt x="228" y="443"/>
                    <a:pt x="228" y="443"/>
                  </a:cubicBezTo>
                  <a:cubicBezTo>
                    <a:pt x="229" y="448"/>
                    <a:pt x="234" y="452"/>
                    <a:pt x="239" y="451"/>
                  </a:cubicBezTo>
                  <a:cubicBezTo>
                    <a:pt x="280" y="445"/>
                    <a:pt x="280" y="445"/>
                    <a:pt x="280" y="445"/>
                  </a:cubicBezTo>
                  <a:cubicBezTo>
                    <a:pt x="285" y="444"/>
                    <a:pt x="289" y="440"/>
                    <a:pt x="288" y="435"/>
                  </a:cubicBezTo>
                  <a:cubicBezTo>
                    <a:pt x="285" y="405"/>
                    <a:pt x="285" y="405"/>
                    <a:pt x="285" y="405"/>
                  </a:cubicBezTo>
                  <a:cubicBezTo>
                    <a:pt x="284" y="400"/>
                    <a:pt x="287" y="396"/>
                    <a:pt x="291" y="395"/>
                  </a:cubicBezTo>
                  <a:cubicBezTo>
                    <a:pt x="294" y="393"/>
                    <a:pt x="297" y="392"/>
                    <a:pt x="300" y="391"/>
                  </a:cubicBezTo>
                  <a:cubicBezTo>
                    <a:pt x="303" y="389"/>
                    <a:pt x="308" y="391"/>
                    <a:pt x="311" y="394"/>
                  </a:cubicBezTo>
                  <a:cubicBezTo>
                    <a:pt x="330" y="418"/>
                    <a:pt x="330" y="418"/>
                    <a:pt x="330" y="418"/>
                  </a:cubicBezTo>
                  <a:cubicBezTo>
                    <a:pt x="333" y="422"/>
                    <a:pt x="339" y="423"/>
                    <a:pt x="343" y="420"/>
                  </a:cubicBezTo>
                  <a:cubicBezTo>
                    <a:pt x="376" y="395"/>
                    <a:pt x="376" y="395"/>
                    <a:pt x="376" y="395"/>
                  </a:cubicBezTo>
                  <a:cubicBezTo>
                    <a:pt x="381" y="392"/>
                    <a:pt x="382" y="386"/>
                    <a:pt x="379" y="382"/>
                  </a:cubicBezTo>
                  <a:cubicBezTo>
                    <a:pt x="362" y="357"/>
                    <a:pt x="362" y="357"/>
                    <a:pt x="362" y="357"/>
                  </a:cubicBezTo>
                  <a:cubicBezTo>
                    <a:pt x="359" y="353"/>
                    <a:pt x="359" y="348"/>
                    <a:pt x="362" y="345"/>
                  </a:cubicBezTo>
                  <a:cubicBezTo>
                    <a:pt x="366" y="341"/>
                    <a:pt x="369" y="337"/>
                    <a:pt x="373" y="332"/>
                  </a:cubicBezTo>
                  <a:cubicBezTo>
                    <a:pt x="375" y="329"/>
                    <a:pt x="380" y="327"/>
                    <a:pt x="384" y="329"/>
                  </a:cubicBezTo>
                  <a:cubicBezTo>
                    <a:pt x="412" y="340"/>
                    <a:pt x="412" y="340"/>
                    <a:pt x="412" y="340"/>
                  </a:cubicBezTo>
                  <a:cubicBezTo>
                    <a:pt x="417" y="342"/>
                    <a:pt x="422" y="339"/>
                    <a:pt x="424" y="335"/>
                  </a:cubicBezTo>
                  <a:cubicBezTo>
                    <a:pt x="441" y="297"/>
                    <a:pt x="441" y="297"/>
                    <a:pt x="441" y="297"/>
                  </a:cubicBezTo>
                  <a:cubicBezTo>
                    <a:pt x="443" y="292"/>
                    <a:pt x="441" y="286"/>
                    <a:pt x="436" y="284"/>
                  </a:cubicBezTo>
                  <a:cubicBezTo>
                    <a:pt x="409" y="271"/>
                    <a:pt x="409" y="271"/>
                    <a:pt x="409" y="271"/>
                  </a:cubicBezTo>
                  <a:cubicBezTo>
                    <a:pt x="406" y="269"/>
                    <a:pt x="403" y="265"/>
                    <a:pt x="404" y="261"/>
                  </a:cubicBezTo>
                  <a:cubicBezTo>
                    <a:pt x="406" y="253"/>
                    <a:pt x="407" y="246"/>
                    <a:pt x="408" y="238"/>
                  </a:cubicBezTo>
                  <a:cubicBezTo>
                    <a:pt x="408" y="234"/>
                    <a:pt x="411" y="230"/>
                    <a:pt x="415" y="230"/>
                  </a:cubicBezTo>
                  <a:cubicBezTo>
                    <a:pt x="444" y="224"/>
                    <a:pt x="444" y="224"/>
                    <a:pt x="444" y="224"/>
                  </a:cubicBezTo>
                  <a:cubicBezTo>
                    <a:pt x="449" y="223"/>
                    <a:pt x="453" y="218"/>
                    <a:pt x="452" y="213"/>
                  </a:cubicBezTo>
                  <a:close/>
                  <a:moveTo>
                    <a:pt x="315" y="351"/>
                  </a:moveTo>
                  <a:cubicBezTo>
                    <a:pt x="247" y="400"/>
                    <a:pt x="151" y="386"/>
                    <a:pt x="101" y="318"/>
                  </a:cubicBezTo>
                  <a:cubicBezTo>
                    <a:pt x="52" y="250"/>
                    <a:pt x="66" y="155"/>
                    <a:pt x="134" y="105"/>
                  </a:cubicBezTo>
                  <a:cubicBezTo>
                    <a:pt x="202" y="55"/>
                    <a:pt x="297" y="70"/>
                    <a:pt x="347" y="138"/>
                  </a:cubicBezTo>
                  <a:cubicBezTo>
                    <a:pt x="397" y="205"/>
                    <a:pt x="382" y="301"/>
                    <a:pt x="315" y="351"/>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Freeform 50">
              <a:extLst>
                <a:ext uri="{FF2B5EF4-FFF2-40B4-BE49-F238E27FC236}">
                  <a16:creationId xmlns:a16="http://schemas.microsoft.com/office/drawing/2014/main" id="{B3D9F707-9BBF-45F7-9836-4B92C783DACC}"/>
                </a:ext>
              </a:extLst>
            </p:cNvPr>
            <p:cNvSpPr>
              <a:spLocks noEditPoints="1"/>
            </p:cNvSpPr>
            <p:nvPr/>
          </p:nvSpPr>
          <p:spPr bwMode="auto">
            <a:xfrm>
              <a:off x="6688242" y="4945082"/>
              <a:ext cx="612608" cy="612607"/>
            </a:xfrm>
            <a:custGeom>
              <a:avLst/>
              <a:gdLst>
                <a:gd name="T0" fmla="*/ 76 w 318"/>
                <a:gd name="T1" fmla="*/ 46 h 318"/>
                <a:gd name="T2" fmla="*/ 46 w 318"/>
                <a:gd name="T3" fmla="*/ 242 h 318"/>
                <a:gd name="T4" fmla="*/ 242 w 318"/>
                <a:gd name="T5" fmla="*/ 272 h 318"/>
                <a:gd name="T6" fmla="*/ 272 w 318"/>
                <a:gd name="T7" fmla="*/ 76 h 318"/>
                <a:gd name="T8" fmla="*/ 76 w 318"/>
                <a:gd name="T9" fmla="*/ 46 h 318"/>
                <a:gd name="T10" fmla="*/ 233 w 318"/>
                <a:gd name="T11" fmla="*/ 259 h 318"/>
                <a:gd name="T12" fmla="*/ 59 w 318"/>
                <a:gd name="T13" fmla="*/ 232 h 318"/>
                <a:gd name="T14" fmla="*/ 86 w 318"/>
                <a:gd name="T15" fmla="*/ 59 h 318"/>
                <a:gd name="T16" fmla="*/ 259 w 318"/>
                <a:gd name="T17" fmla="*/ 85 h 318"/>
                <a:gd name="T18" fmla="*/ 233 w 318"/>
                <a:gd name="T19" fmla="*/ 25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318">
                  <a:moveTo>
                    <a:pt x="76" y="46"/>
                  </a:moveTo>
                  <a:cubicBezTo>
                    <a:pt x="14" y="91"/>
                    <a:pt x="0" y="179"/>
                    <a:pt x="46" y="242"/>
                  </a:cubicBezTo>
                  <a:cubicBezTo>
                    <a:pt x="92" y="304"/>
                    <a:pt x="180" y="318"/>
                    <a:pt x="242" y="272"/>
                  </a:cubicBezTo>
                  <a:cubicBezTo>
                    <a:pt x="305" y="226"/>
                    <a:pt x="318" y="138"/>
                    <a:pt x="272" y="76"/>
                  </a:cubicBezTo>
                  <a:cubicBezTo>
                    <a:pt x="227" y="13"/>
                    <a:pt x="139" y="0"/>
                    <a:pt x="76" y="46"/>
                  </a:cubicBezTo>
                  <a:close/>
                  <a:moveTo>
                    <a:pt x="233" y="259"/>
                  </a:moveTo>
                  <a:cubicBezTo>
                    <a:pt x="177" y="299"/>
                    <a:pt x="100" y="287"/>
                    <a:pt x="59" y="232"/>
                  </a:cubicBezTo>
                  <a:cubicBezTo>
                    <a:pt x="19" y="177"/>
                    <a:pt x="31" y="99"/>
                    <a:pt x="86" y="59"/>
                  </a:cubicBezTo>
                  <a:cubicBezTo>
                    <a:pt x="141" y="18"/>
                    <a:pt x="219" y="30"/>
                    <a:pt x="259" y="85"/>
                  </a:cubicBezTo>
                  <a:cubicBezTo>
                    <a:pt x="300" y="141"/>
                    <a:pt x="288" y="218"/>
                    <a:pt x="233" y="259"/>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9" name="Picture 60">
              <a:extLst>
                <a:ext uri="{FF2B5EF4-FFF2-40B4-BE49-F238E27FC236}">
                  <a16:creationId xmlns:a16="http://schemas.microsoft.com/office/drawing/2014/main" id="{424F96FD-702E-4454-9E9B-5FBCAA62FE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7913" y="4064458"/>
              <a:ext cx="131157" cy="3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Freeform 63">
              <a:extLst>
                <a:ext uri="{FF2B5EF4-FFF2-40B4-BE49-F238E27FC236}">
                  <a16:creationId xmlns:a16="http://schemas.microsoft.com/office/drawing/2014/main" id="{2C2E151D-66D2-4539-9AFE-3703A48E1A1D}"/>
                </a:ext>
              </a:extLst>
            </p:cNvPr>
            <p:cNvSpPr>
              <a:spLocks noEditPoints="1"/>
            </p:cNvSpPr>
            <p:nvPr/>
          </p:nvSpPr>
          <p:spPr bwMode="auto">
            <a:xfrm>
              <a:off x="5306616" y="2411557"/>
              <a:ext cx="1628463" cy="1627648"/>
            </a:xfrm>
            <a:custGeom>
              <a:avLst/>
              <a:gdLst>
                <a:gd name="T0" fmla="*/ 814 w 845"/>
                <a:gd name="T1" fmla="*/ 532 h 845"/>
                <a:gd name="T2" fmla="*/ 754 w 845"/>
                <a:gd name="T3" fmla="*/ 488 h 845"/>
                <a:gd name="T4" fmla="*/ 775 w 845"/>
                <a:gd name="T5" fmla="*/ 430 h 845"/>
                <a:gd name="T6" fmla="*/ 843 w 845"/>
                <a:gd name="T7" fmla="*/ 399 h 845"/>
                <a:gd name="T8" fmla="*/ 812 w 845"/>
                <a:gd name="T9" fmla="*/ 308 h 845"/>
                <a:gd name="T10" fmla="*/ 741 w 845"/>
                <a:gd name="T11" fmla="*/ 301 h 845"/>
                <a:gd name="T12" fmla="*/ 740 w 845"/>
                <a:gd name="T13" fmla="*/ 262 h 845"/>
                <a:gd name="T14" fmla="*/ 785 w 845"/>
                <a:gd name="T15" fmla="*/ 205 h 845"/>
                <a:gd name="T16" fmla="*/ 714 w 845"/>
                <a:gd name="T17" fmla="*/ 138 h 845"/>
                <a:gd name="T18" fmla="*/ 650 w 845"/>
                <a:gd name="T19" fmla="*/ 165 h 845"/>
                <a:gd name="T20" fmla="*/ 617 w 845"/>
                <a:gd name="T21" fmla="*/ 122 h 845"/>
                <a:gd name="T22" fmla="*/ 626 w 845"/>
                <a:gd name="T23" fmla="*/ 53 h 845"/>
                <a:gd name="T24" fmla="*/ 531 w 845"/>
                <a:gd name="T25" fmla="*/ 31 h 845"/>
                <a:gd name="T26" fmla="*/ 491 w 845"/>
                <a:gd name="T27" fmla="*/ 83 h 845"/>
                <a:gd name="T28" fmla="*/ 428 w 845"/>
                <a:gd name="T29" fmla="*/ 62 h 845"/>
                <a:gd name="T30" fmla="*/ 399 w 845"/>
                <a:gd name="T31" fmla="*/ 2 h 845"/>
                <a:gd name="T32" fmla="*/ 307 w 845"/>
                <a:gd name="T33" fmla="*/ 33 h 845"/>
                <a:gd name="T34" fmla="*/ 301 w 845"/>
                <a:gd name="T35" fmla="*/ 97 h 845"/>
                <a:gd name="T36" fmla="*/ 258 w 845"/>
                <a:gd name="T37" fmla="*/ 100 h 845"/>
                <a:gd name="T38" fmla="*/ 205 w 845"/>
                <a:gd name="T39" fmla="*/ 61 h 845"/>
                <a:gd name="T40" fmla="*/ 138 w 845"/>
                <a:gd name="T41" fmla="*/ 131 h 845"/>
                <a:gd name="T42" fmla="*/ 162 w 845"/>
                <a:gd name="T43" fmla="*/ 191 h 845"/>
                <a:gd name="T44" fmla="*/ 118 w 845"/>
                <a:gd name="T45" fmla="*/ 227 h 845"/>
                <a:gd name="T46" fmla="*/ 53 w 845"/>
                <a:gd name="T47" fmla="*/ 219 h 845"/>
                <a:gd name="T48" fmla="*/ 30 w 845"/>
                <a:gd name="T49" fmla="*/ 314 h 845"/>
                <a:gd name="T50" fmla="*/ 83 w 845"/>
                <a:gd name="T51" fmla="*/ 354 h 845"/>
                <a:gd name="T52" fmla="*/ 62 w 845"/>
                <a:gd name="T53" fmla="*/ 417 h 845"/>
                <a:gd name="T54" fmla="*/ 1 w 845"/>
                <a:gd name="T55" fmla="*/ 446 h 845"/>
                <a:gd name="T56" fmla="*/ 32 w 845"/>
                <a:gd name="T57" fmla="*/ 538 h 845"/>
                <a:gd name="T58" fmla="*/ 100 w 845"/>
                <a:gd name="T59" fmla="*/ 544 h 845"/>
                <a:gd name="T60" fmla="*/ 103 w 845"/>
                <a:gd name="T61" fmla="*/ 584 h 845"/>
                <a:gd name="T62" fmla="*/ 61 w 845"/>
                <a:gd name="T63" fmla="*/ 640 h 845"/>
                <a:gd name="T64" fmla="*/ 131 w 845"/>
                <a:gd name="T65" fmla="*/ 707 h 845"/>
                <a:gd name="T66" fmla="*/ 196 w 845"/>
                <a:gd name="T67" fmla="*/ 678 h 845"/>
                <a:gd name="T68" fmla="*/ 229 w 845"/>
                <a:gd name="T69" fmla="*/ 720 h 845"/>
                <a:gd name="T70" fmla="*/ 219 w 845"/>
                <a:gd name="T71" fmla="*/ 792 h 845"/>
                <a:gd name="T72" fmla="*/ 313 w 845"/>
                <a:gd name="T73" fmla="*/ 814 h 845"/>
                <a:gd name="T74" fmla="*/ 356 w 845"/>
                <a:gd name="T75" fmla="*/ 755 h 845"/>
                <a:gd name="T76" fmla="*/ 415 w 845"/>
                <a:gd name="T77" fmla="*/ 775 h 845"/>
                <a:gd name="T78" fmla="*/ 446 w 845"/>
                <a:gd name="T79" fmla="*/ 844 h 845"/>
                <a:gd name="T80" fmla="*/ 537 w 845"/>
                <a:gd name="T81" fmla="*/ 813 h 845"/>
                <a:gd name="T82" fmla="*/ 543 w 845"/>
                <a:gd name="T83" fmla="*/ 738 h 845"/>
                <a:gd name="T84" fmla="*/ 580 w 845"/>
                <a:gd name="T85" fmla="*/ 737 h 845"/>
                <a:gd name="T86" fmla="*/ 640 w 845"/>
                <a:gd name="T87" fmla="*/ 785 h 845"/>
                <a:gd name="T88" fmla="*/ 707 w 845"/>
                <a:gd name="T89" fmla="*/ 715 h 845"/>
                <a:gd name="T90" fmla="*/ 676 w 845"/>
                <a:gd name="T91" fmla="*/ 646 h 845"/>
                <a:gd name="T92" fmla="*/ 716 w 845"/>
                <a:gd name="T93" fmla="*/ 615 h 845"/>
                <a:gd name="T94" fmla="*/ 792 w 845"/>
                <a:gd name="T95" fmla="*/ 626 h 845"/>
                <a:gd name="T96" fmla="*/ 606 w 845"/>
                <a:gd name="T97" fmla="*/ 665 h 845"/>
                <a:gd name="T98" fmla="*/ 244 w 845"/>
                <a:gd name="T99" fmla="*/ 172 h 845"/>
                <a:gd name="T100" fmla="*/ 606 w 845"/>
                <a:gd name="T101" fmla="*/ 66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45" h="845">
                  <a:moveTo>
                    <a:pt x="823" y="555"/>
                  </a:moveTo>
                  <a:cubicBezTo>
                    <a:pt x="826" y="546"/>
                    <a:pt x="823" y="536"/>
                    <a:pt x="814" y="532"/>
                  </a:cubicBezTo>
                  <a:cubicBezTo>
                    <a:pt x="764" y="508"/>
                    <a:pt x="764" y="508"/>
                    <a:pt x="764" y="508"/>
                  </a:cubicBezTo>
                  <a:cubicBezTo>
                    <a:pt x="757" y="504"/>
                    <a:pt x="753" y="496"/>
                    <a:pt x="754" y="488"/>
                  </a:cubicBezTo>
                  <a:cubicBezTo>
                    <a:pt x="757" y="474"/>
                    <a:pt x="759" y="460"/>
                    <a:pt x="761" y="446"/>
                  </a:cubicBezTo>
                  <a:cubicBezTo>
                    <a:pt x="761" y="438"/>
                    <a:pt x="767" y="431"/>
                    <a:pt x="775" y="430"/>
                  </a:cubicBezTo>
                  <a:cubicBezTo>
                    <a:pt x="829" y="420"/>
                    <a:pt x="829" y="420"/>
                    <a:pt x="829" y="420"/>
                  </a:cubicBezTo>
                  <a:cubicBezTo>
                    <a:pt x="838" y="418"/>
                    <a:pt x="845" y="409"/>
                    <a:pt x="843" y="399"/>
                  </a:cubicBezTo>
                  <a:cubicBezTo>
                    <a:pt x="832" y="323"/>
                    <a:pt x="832" y="323"/>
                    <a:pt x="832" y="323"/>
                  </a:cubicBezTo>
                  <a:cubicBezTo>
                    <a:pt x="830" y="313"/>
                    <a:pt x="822" y="307"/>
                    <a:pt x="812" y="308"/>
                  </a:cubicBezTo>
                  <a:cubicBezTo>
                    <a:pt x="760" y="313"/>
                    <a:pt x="760" y="313"/>
                    <a:pt x="760" y="313"/>
                  </a:cubicBezTo>
                  <a:cubicBezTo>
                    <a:pt x="752" y="314"/>
                    <a:pt x="744" y="309"/>
                    <a:pt x="741" y="301"/>
                  </a:cubicBezTo>
                  <a:cubicBezTo>
                    <a:pt x="739" y="295"/>
                    <a:pt x="737" y="289"/>
                    <a:pt x="734" y="283"/>
                  </a:cubicBezTo>
                  <a:cubicBezTo>
                    <a:pt x="731" y="276"/>
                    <a:pt x="733" y="267"/>
                    <a:pt x="740" y="262"/>
                  </a:cubicBezTo>
                  <a:cubicBezTo>
                    <a:pt x="781" y="229"/>
                    <a:pt x="781" y="229"/>
                    <a:pt x="781" y="229"/>
                  </a:cubicBezTo>
                  <a:cubicBezTo>
                    <a:pt x="789" y="223"/>
                    <a:pt x="790" y="213"/>
                    <a:pt x="785" y="205"/>
                  </a:cubicBezTo>
                  <a:cubicBezTo>
                    <a:pt x="739" y="142"/>
                    <a:pt x="739" y="142"/>
                    <a:pt x="739" y="142"/>
                  </a:cubicBezTo>
                  <a:cubicBezTo>
                    <a:pt x="733" y="135"/>
                    <a:pt x="722" y="133"/>
                    <a:pt x="714" y="138"/>
                  </a:cubicBezTo>
                  <a:cubicBezTo>
                    <a:pt x="672" y="167"/>
                    <a:pt x="672" y="167"/>
                    <a:pt x="672" y="167"/>
                  </a:cubicBezTo>
                  <a:cubicBezTo>
                    <a:pt x="666" y="171"/>
                    <a:pt x="657" y="170"/>
                    <a:pt x="650" y="165"/>
                  </a:cubicBezTo>
                  <a:cubicBezTo>
                    <a:pt x="642" y="157"/>
                    <a:pt x="633" y="150"/>
                    <a:pt x="623" y="143"/>
                  </a:cubicBezTo>
                  <a:cubicBezTo>
                    <a:pt x="617" y="138"/>
                    <a:pt x="614" y="130"/>
                    <a:pt x="617" y="122"/>
                  </a:cubicBezTo>
                  <a:cubicBezTo>
                    <a:pt x="635" y="76"/>
                    <a:pt x="635" y="76"/>
                    <a:pt x="635" y="76"/>
                  </a:cubicBezTo>
                  <a:cubicBezTo>
                    <a:pt x="639" y="67"/>
                    <a:pt x="634" y="57"/>
                    <a:pt x="626" y="53"/>
                  </a:cubicBezTo>
                  <a:cubicBezTo>
                    <a:pt x="555" y="22"/>
                    <a:pt x="555" y="22"/>
                    <a:pt x="555" y="22"/>
                  </a:cubicBezTo>
                  <a:cubicBezTo>
                    <a:pt x="546" y="19"/>
                    <a:pt x="536" y="22"/>
                    <a:pt x="531" y="31"/>
                  </a:cubicBezTo>
                  <a:cubicBezTo>
                    <a:pt x="511" y="74"/>
                    <a:pt x="511" y="74"/>
                    <a:pt x="511" y="74"/>
                  </a:cubicBezTo>
                  <a:cubicBezTo>
                    <a:pt x="507" y="81"/>
                    <a:pt x="499" y="85"/>
                    <a:pt x="491" y="83"/>
                  </a:cubicBezTo>
                  <a:cubicBezTo>
                    <a:pt x="475" y="80"/>
                    <a:pt x="460" y="78"/>
                    <a:pt x="444" y="77"/>
                  </a:cubicBezTo>
                  <a:cubicBezTo>
                    <a:pt x="436" y="76"/>
                    <a:pt x="429" y="70"/>
                    <a:pt x="428" y="62"/>
                  </a:cubicBezTo>
                  <a:cubicBezTo>
                    <a:pt x="419" y="16"/>
                    <a:pt x="419" y="16"/>
                    <a:pt x="419" y="16"/>
                  </a:cubicBezTo>
                  <a:cubicBezTo>
                    <a:pt x="417" y="7"/>
                    <a:pt x="408" y="0"/>
                    <a:pt x="399" y="2"/>
                  </a:cubicBezTo>
                  <a:cubicBezTo>
                    <a:pt x="322" y="13"/>
                    <a:pt x="322" y="13"/>
                    <a:pt x="322" y="13"/>
                  </a:cubicBezTo>
                  <a:cubicBezTo>
                    <a:pt x="313" y="15"/>
                    <a:pt x="306" y="23"/>
                    <a:pt x="307" y="33"/>
                  </a:cubicBezTo>
                  <a:cubicBezTo>
                    <a:pt x="312" y="78"/>
                    <a:pt x="312" y="78"/>
                    <a:pt x="312" y="78"/>
                  </a:cubicBezTo>
                  <a:cubicBezTo>
                    <a:pt x="313" y="86"/>
                    <a:pt x="308" y="94"/>
                    <a:pt x="301" y="97"/>
                  </a:cubicBezTo>
                  <a:cubicBezTo>
                    <a:pt x="293" y="99"/>
                    <a:pt x="286" y="102"/>
                    <a:pt x="279" y="106"/>
                  </a:cubicBezTo>
                  <a:cubicBezTo>
                    <a:pt x="272" y="109"/>
                    <a:pt x="263" y="107"/>
                    <a:pt x="258" y="100"/>
                  </a:cubicBezTo>
                  <a:cubicBezTo>
                    <a:pt x="229" y="65"/>
                    <a:pt x="229" y="65"/>
                    <a:pt x="229" y="65"/>
                  </a:cubicBezTo>
                  <a:cubicBezTo>
                    <a:pt x="223" y="57"/>
                    <a:pt x="213" y="56"/>
                    <a:pt x="205" y="61"/>
                  </a:cubicBezTo>
                  <a:cubicBezTo>
                    <a:pt x="143" y="107"/>
                    <a:pt x="143" y="107"/>
                    <a:pt x="143" y="107"/>
                  </a:cubicBezTo>
                  <a:cubicBezTo>
                    <a:pt x="135" y="113"/>
                    <a:pt x="133" y="124"/>
                    <a:pt x="138" y="131"/>
                  </a:cubicBezTo>
                  <a:cubicBezTo>
                    <a:pt x="164" y="169"/>
                    <a:pt x="164" y="169"/>
                    <a:pt x="164" y="169"/>
                  </a:cubicBezTo>
                  <a:cubicBezTo>
                    <a:pt x="168" y="176"/>
                    <a:pt x="168" y="185"/>
                    <a:pt x="162" y="191"/>
                  </a:cubicBezTo>
                  <a:cubicBezTo>
                    <a:pt x="154" y="201"/>
                    <a:pt x="146" y="210"/>
                    <a:pt x="139" y="220"/>
                  </a:cubicBezTo>
                  <a:cubicBezTo>
                    <a:pt x="135" y="227"/>
                    <a:pt x="126" y="230"/>
                    <a:pt x="118" y="227"/>
                  </a:cubicBezTo>
                  <a:cubicBezTo>
                    <a:pt x="76" y="210"/>
                    <a:pt x="76" y="210"/>
                    <a:pt x="76" y="210"/>
                  </a:cubicBezTo>
                  <a:cubicBezTo>
                    <a:pt x="67" y="207"/>
                    <a:pt x="57" y="211"/>
                    <a:pt x="53" y="219"/>
                  </a:cubicBezTo>
                  <a:cubicBezTo>
                    <a:pt x="22" y="290"/>
                    <a:pt x="22" y="290"/>
                    <a:pt x="22" y="290"/>
                  </a:cubicBezTo>
                  <a:cubicBezTo>
                    <a:pt x="18" y="299"/>
                    <a:pt x="22" y="309"/>
                    <a:pt x="30" y="314"/>
                  </a:cubicBezTo>
                  <a:cubicBezTo>
                    <a:pt x="73" y="334"/>
                    <a:pt x="73" y="334"/>
                    <a:pt x="73" y="334"/>
                  </a:cubicBezTo>
                  <a:cubicBezTo>
                    <a:pt x="80" y="338"/>
                    <a:pt x="84" y="346"/>
                    <a:pt x="83" y="354"/>
                  </a:cubicBezTo>
                  <a:cubicBezTo>
                    <a:pt x="80" y="369"/>
                    <a:pt x="78" y="385"/>
                    <a:pt x="77" y="401"/>
                  </a:cubicBezTo>
                  <a:cubicBezTo>
                    <a:pt x="76" y="409"/>
                    <a:pt x="70" y="416"/>
                    <a:pt x="62" y="417"/>
                  </a:cubicBezTo>
                  <a:cubicBezTo>
                    <a:pt x="16" y="426"/>
                    <a:pt x="16" y="426"/>
                    <a:pt x="16" y="426"/>
                  </a:cubicBezTo>
                  <a:cubicBezTo>
                    <a:pt x="6" y="428"/>
                    <a:pt x="0" y="437"/>
                    <a:pt x="1" y="446"/>
                  </a:cubicBezTo>
                  <a:cubicBezTo>
                    <a:pt x="13" y="523"/>
                    <a:pt x="13" y="523"/>
                    <a:pt x="13" y="523"/>
                  </a:cubicBezTo>
                  <a:cubicBezTo>
                    <a:pt x="14" y="532"/>
                    <a:pt x="23" y="539"/>
                    <a:pt x="32" y="538"/>
                  </a:cubicBezTo>
                  <a:cubicBezTo>
                    <a:pt x="82" y="532"/>
                    <a:pt x="82" y="532"/>
                    <a:pt x="82" y="532"/>
                  </a:cubicBezTo>
                  <a:cubicBezTo>
                    <a:pt x="89" y="532"/>
                    <a:pt x="97" y="536"/>
                    <a:pt x="100" y="544"/>
                  </a:cubicBezTo>
                  <a:cubicBezTo>
                    <a:pt x="102" y="550"/>
                    <a:pt x="105" y="556"/>
                    <a:pt x="108" y="563"/>
                  </a:cubicBezTo>
                  <a:cubicBezTo>
                    <a:pt x="112" y="570"/>
                    <a:pt x="110" y="579"/>
                    <a:pt x="103" y="584"/>
                  </a:cubicBezTo>
                  <a:cubicBezTo>
                    <a:pt x="64" y="615"/>
                    <a:pt x="64" y="615"/>
                    <a:pt x="64" y="615"/>
                  </a:cubicBezTo>
                  <a:cubicBezTo>
                    <a:pt x="57" y="621"/>
                    <a:pt x="55" y="632"/>
                    <a:pt x="61" y="640"/>
                  </a:cubicBezTo>
                  <a:cubicBezTo>
                    <a:pt x="107" y="702"/>
                    <a:pt x="107" y="702"/>
                    <a:pt x="107" y="702"/>
                  </a:cubicBezTo>
                  <a:cubicBezTo>
                    <a:pt x="112" y="710"/>
                    <a:pt x="123" y="712"/>
                    <a:pt x="131" y="707"/>
                  </a:cubicBezTo>
                  <a:cubicBezTo>
                    <a:pt x="175" y="677"/>
                    <a:pt x="175" y="677"/>
                    <a:pt x="175" y="677"/>
                  </a:cubicBezTo>
                  <a:cubicBezTo>
                    <a:pt x="181" y="673"/>
                    <a:pt x="190" y="673"/>
                    <a:pt x="196" y="678"/>
                  </a:cubicBezTo>
                  <a:cubicBezTo>
                    <a:pt x="204" y="686"/>
                    <a:pt x="213" y="693"/>
                    <a:pt x="222" y="699"/>
                  </a:cubicBezTo>
                  <a:cubicBezTo>
                    <a:pt x="229" y="704"/>
                    <a:pt x="232" y="712"/>
                    <a:pt x="229" y="720"/>
                  </a:cubicBezTo>
                  <a:cubicBezTo>
                    <a:pt x="209" y="769"/>
                    <a:pt x="209" y="769"/>
                    <a:pt x="209" y="769"/>
                  </a:cubicBezTo>
                  <a:cubicBezTo>
                    <a:pt x="206" y="778"/>
                    <a:pt x="210" y="788"/>
                    <a:pt x="219" y="792"/>
                  </a:cubicBezTo>
                  <a:cubicBezTo>
                    <a:pt x="290" y="823"/>
                    <a:pt x="290" y="823"/>
                    <a:pt x="290" y="823"/>
                  </a:cubicBezTo>
                  <a:cubicBezTo>
                    <a:pt x="299" y="827"/>
                    <a:pt x="309" y="823"/>
                    <a:pt x="313" y="814"/>
                  </a:cubicBezTo>
                  <a:cubicBezTo>
                    <a:pt x="337" y="765"/>
                    <a:pt x="337" y="765"/>
                    <a:pt x="337" y="765"/>
                  </a:cubicBezTo>
                  <a:cubicBezTo>
                    <a:pt x="341" y="758"/>
                    <a:pt x="348" y="754"/>
                    <a:pt x="356" y="755"/>
                  </a:cubicBezTo>
                  <a:cubicBezTo>
                    <a:pt x="370" y="758"/>
                    <a:pt x="384" y="760"/>
                    <a:pt x="399" y="760"/>
                  </a:cubicBezTo>
                  <a:cubicBezTo>
                    <a:pt x="407" y="761"/>
                    <a:pt x="413" y="767"/>
                    <a:pt x="415" y="775"/>
                  </a:cubicBezTo>
                  <a:cubicBezTo>
                    <a:pt x="425" y="829"/>
                    <a:pt x="425" y="829"/>
                    <a:pt x="425" y="829"/>
                  </a:cubicBezTo>
                  <a:cubicBezTo>
                    <a:pt x="427" y="839"/>
                    <a:pt x="436" y="845"/>
                    <a:pt x="446" y="844"/>
                  </a:cubicBezTo>
                  <a:cubicBezTo>
                    <a:pt x="522" y="832"/>
                    <a:pt x="522" y="832"/>
                    <a:pt x="522" y="832"/>
                  </a:cubicBezTo>
                  <a:cubicBezTo>
                    <a:pt x="532" y="831"/>
                    <a:pt x="538" y="822"/>
                    <a:pt x="537" y="813"/>
                  </a:cubicBezTo>
                  <a:cubicBezTo>
                    <a:pt x="531" y="757"/>
                    <a:pt x="531" y="757"/>
                    <a:pt x="531" y="757"/>
                  </a:cubicBezTo>
                  <a:cubicBezTo>
                    <a:pt x="530" y="749"/>
                    <a:pt x="535" y="741"/>
                    <a:pt x="543" y="738"/>
                  </a:cubicBezTo>
                  <a:cubicBezTo>
                    <a:pt x="548" y="736"/>
                    <a:pt x="553" y="734"/>
                    <a:pt x="559" y="732"/>
                  </a:cubicBezTo>
                  <a:cubicBezTo>
                    <a:pt x="566" y="729"/>
                    <a:pt x="575" y="731"/>
                    <a:pt x="580" y="737"/>
                  </a:cubicBezTo>
                  <a:cubicBezTo>
                    <a:pt x="616" y="782"/>
                    <a:pt x="616" y="782"/>
                    <a:pt x="616" y="782"/>
                  </a:cubicBezTo>
                  <a:cubicBezTo>
                    <a:pt x="622" y="789"/>
                    <a:pt x="632" y="791"/>
                    <a:pt x="640" y="785"/>
                  </a:cubicBezTo>
                  <a:cubicBezTo>
                    <a:pt x="702" y="739"/>
                    <a:pt x="702" y="739"/>
                    <a:pt x="702" y="739"/>
                  </a:cubicBezTo>
                  <a:cubicBezTo>
                    <a:pt x="710" y="734"/>
                    <a:pt x="712" y="723"/>
                    <a:pt x="707" y="715"/>
                  </a:cubicBezTo>
                  <a:cubicBezTo>
                    <a:pt x="675" y="667"/>
                    <a:pt x="675" y="667"/>
                    <a:pt x="675" y="667"/>
                  </a:cubicBezTo>
                  <a:cubicBezTo>
                    <a:pt x="670" y="661"/>
                    <a:pt x="671" y="652"/>
                    <a:pt x="676" y="646"/>
                  </a:cubicBezTo>
                  <a:cubicBezTo>
                    <a:pt x="683" y="638"/>
                    <a:pt x="689" y="630"/>
                    <a:pt x="695" y="621"/>
                  </a:cubicBezTo>
                  <a:cubicBezTo>
                    <a:pt x="700" y="615"/>
                    <a:pt x="709" y="612"/>
                    <a:pt x="716" y="615"/>
                  </a:cubicBezTo>
                  <a:cubicBezTo>
                    <a:pt x="769" y="636"/>
                    <a:pt x="769" y="636"/>
                    <a:pt x="769" y="636"/>
                  </a:cubicBezTo>
                  <a:cubicBezTo>
                    <a:pt x="778" y="639"/>
                    <a:pt x="788" y="635"/>
                    <a:pt x="792" y="626"/>
                  </a:cubicBezTo>
                  <a:lnTo>
                    <a:pt x="823" y="555"/>
                  </a:lnTo>
                  <a:close/>
                  <a:moveTo>
                    <a:pt x="606" y="665"/>
                  </a:moveTo>
                  <a:cubicBezTo>
                    <a:pt x="470" y="765"/>
                    <a:pt x="278" y="736"/>
                    <a:pt x="178" y="599"/>
                  </a:cubicBezTo>
                  <a:cubicBezTo>
                    <a:pt x="79" y="463"/>
                    <a:pt x="108" y="272"/>
                    <a:pt x="244" y="172"/>
                  </a:cubicBezTo>
                  <a:cubicBezTo>
                    <a:pt x="380" y="72"/>
                    <a:pt x="571" y="102"/>
                    <a:pt x="671" y="238"/>
                  </a:cubicBezTo>
                  <a:cubicBezTo>
                    <a:pt x="771" y="374"/>
                    <a:pt x="742" y="565"/>
                    <a:pt x="606" y="665"/>
                  </a:cubicBezTo>
                  <a:close/>
                </a:path>
              </a:pathLst>
            </a:custGeom>
            <a:solidFill>
              <a:schemeClr val="accent1"/>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Freeform 65">
              <a:extLst>
                <a:ext uri="{FF2B5EF4-FFF2-40B4-BE49-F238E27FC236}">
                  <a16:creationId xmlns:a16="http://schemas.microsoft.com/office/drawing/2014/main" id="{C56A93E0-EB01-4255-B3C4-94D65B536535}"/>
                </a:ext>
              </a:extLst>
            </p:cNvPr>
            <p:cNvSpPr>
              <a:spLocks noEditPoints="1"/>
            </p:cNvSpPr>
            <p:nvPr/>
          </p:nvSpPr>
          <p:spPr bwMode="auto">
            <a:xfrm>
              <a:off x="5458953" y="2550046"/>
              <a:ext cx="1333564" cy="1335193"/>
            </a:xfrm>
            <a:custGeom>
              <a:avLst/>
              <a:gdLst>
                <a:gd name="T0" fmla="*/ 592 w 692"/>
                <a:gd name="T1" fmla="*/ 166 h 693"/>
                <a:gd name="T2" fmla="*/ 165 w 692"/>
                <a:gd name="T3" fmla="*/ 100 h 693"/>
                <a:gd name="T4" fmla="*/ 99 w 692"/>
                <a:gd name="T5" fmla="*/ 527 h 693"/>
                <a:gd name="T6" fmla="*/ 527 w 692"/>
                <a:gd name="T7" fmla="*/ 593 h 693"/>
                <a:gd name="T8" fmla="*/ 592 w 692"/>
                <a:gd name="T9" fmla="*/ 166 h 693"/>
                <a:gd name="T10" fmla="*/ 512 w 692"/>
                <a:gd name="T11" fmla="*/ 573 h 693"/>
                <a:gd name="T12" fmla="*/ 119 w 692"/>
                <a:gd name="T13" fmla="*/ 513 h 693"/>
                <a:gd name="T14" fmla="*/ 180 w 692"/>
                <a:gd name="T15" fmla="*/ 120 h 693"/>
                <a:gd name="T16" fmla="*/ 573 w 692"/>
                <a:gd name="T17" fmla="*/ 180 h 693"/>
                <a:gd name="T18" fmla="*/ 512 w 692"/>
                <a:gd name="T19" fmla="*/ 573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2" h="693">
                  <a:moveTo>
                    <a:pt x="592" y="166"/>
                  </a:moveTo>
                  <a:cubicBezTo>
                    <a:pt x="492" y="30"/>
                    <a:pt x="301" y="0"/>
                    <a:pt x="165" y="100"/>
                  </a:cubicBezTo>
                  <a:cubicBezTo>
                    <a:pt x="29" y="200"/>
                    <a:pt x="0" y="391"/>
                    <a:pt x="99" y="527"/>
                  </a:cubicBezTo>
                  <a:cubicBezTo>
                    <a:pt x="199" y="664"/>
                    <a:pt x="391" y="693"/>
                    <a:pt x="527" y="593"/>
                  </a:cubicBezTo>
                  <a:cubicBezTo>
                    <a:pt x="663" y="493"/>
                    <a:pt x="692" y="302"/>
                    <a:pt x="592" y="166"/>
                  </a:cubicBezTo>
                  <a:close/>
                  <a:moveTo>
                    <a:pt x="512" y="573"/>
                  </a:moveTo>
                  <a:cubicBezTo>
                    <a:pt x="387" y="665"/>
                    <a:pt x="211" y="638"/>
                    <a:pt x="119" y="513"/>
                  </a:cubicBezTo>
                  <a:cubicBezTo>
                    <a:pt x="27" y="388"/>
                    <a:pt x="54" y="212"/>
                    <a:pt x="180" y="120"/>
                  </a:cubicBezTo>
                  <a:cubicBezTo>
                    <a:pt x="305" y="28"/>
                    <a:pt x="481" y="55"/>
                    <a:pt x="573" y="180"/>
                  </a:cubicBezTo>
                  <a:cubicBezTo>
                    <a:pt x="664" y="305"/>
                    <a:pt x="637" y="481"/>
                    <a:pt x="512" y="573"/>
                  </a:cubicBezTo>
                  <a:close/>
                </a:path>
              </a:pathLst>
            </a:custGeom>
            <a:solidFill>
              <a:schemeClr val="accent1">
                <a:lumMod val="75000"/>
              </a:schemeClr>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Freeform 68">
              <a:extLst>
                <a:ext uri="{FF2B5EF4-FFF2-40B4-BE49-F238E27FC236}">
                  <a16:creationId xmlns:a16="http://schemas.microsoft.com/office/drawing/2014/main" id="{887A5850-DE59-4AD6-B3DD-0D833C3BA6A1}"/>
                </a:ext>
              </a:extLst>
            </p:cNvPr>
            <p:cNvSpPr>
              <a:spLocks noEditPoints="1"/>
            </p:cNvSpPr>
            <p:nvPr/>
          </p:nvSpPr>
          <p:spPr bwMode="auto">
            <a:xfrm>
              <a:off x="5511089" y="2604627"/>
              <a:ext cx="1226846" cy="1226845"/>
            </a:xfrm>
            <a:custGeom>
              <a:avLst/>
              <a:gdLst>
                <a:gd name="T0" fmla="*/ 546 w 637"/>
                <a:gd name="T1" fmla="*/ 152 h 637"/>
                <a:gd name="T2" fmla="*/ 153 w 637"/>
                <a:gd name="T3" fmla="*/ 92 h 637"/>
                <a:gd name="T4" fmla="*/ 92 w 637"/>
                <a:gd name="T5" fmla="*/ 485 h 637"/>
                <a:gd name="T6" fmla="*/ 485 w 637"/>
                <a:gd name="T7" fmla="*/ 545 h 637"/>
                <a:gd name="T8" fmla="*/ 546 w 637"/>
                <a:gd name="T9" fmla="*/ 152 h 637"/>
                <a:gd name="T10" fmla="*/ 450 w 637"/>
                <a:gd name="T11" fmla="*/ 497 h 637"/>
                <a:gd name="T12" fmla="*/ 141 w 637"/>
                <a:gd name="T13" fmla="*/ 449 h 637"/>
                <a:gd name="T14" fmla="*/ 188 w 637"/>
                <a:gd name="T15" fmla="*/ 140 h 637"/>
                <a:gd name="T16" fmla="*/ 497 w 637"/>
                <a:gd name="T17" fmla="*/ 188 h 637"/>
                <a:gd name="T18" fmla="*/ 450 w 637"/>
                <a:gd name="T19" fmla="*/ 497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7" h="637">
                  <a:moveTo>
                    <a:pt x="546" y="152"/>
                  </a:moveTo>
                  <a:cubicBezTo>
                    <a:pt x="454" y="27"/>
                    <a:pt x="278" y="0"/>
                    <a:pt x="153" y="92"/>
                  </a:cubicBezTo>
                  <a:cubicBezTo>
                    <a:pt x="27" y="184"/>
                    <a:pt x="0" y="360"/>
                    <a:pt x="92" y="485"/>
                  </a:cubicBezTo>
                  <a:cubicBezTo>
                    <a:pt x="184" y="610"/>
                    <a:pt x="360" y="637"/>
                    <a:pt x="485" y="545"/>
                  </a:cubicBezTo>
                  <a:cubicBezTo>
                    <a:pt x="610" y="453"/>
                    <a:pt x="637" y="277"/>
                    <a:pt x="546" y="152"/>
                  </a:cubicBezTo>
                  <a:close/>
                  <a:moveTo>
                    <a:pt x="450" y="497"/>
                  </a:moveTo>
                  <a:cubicBezTo>
                    <a:pt x="351" y="569"/>
                    <a:pt x="213" y="548"/>
                    <a:pt x="141" y="449"/>
                  </a:cubicBezTo>
                  <a:cubicBezTo>
                    <a:pt x="69" y="351"/>
                    <a:pt x="90" y="213"/>
                    <a:pt x="188" y="140"/>
                  </a:cubicBezTo>
                  <a:cubicBezTo>
                    <a:pt x="287" y="68"/>
                    <a:pt x="425" y="90"/>
                    <a:pt x="497" y="188"/>
                  </a:cubicBezTo>
                  <a:cubicBezTo>
                    <a:pt x="569" y="286"/>
                    <a:pt x="548" y="424"/>
                    <a:pt x="450" y="49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Freeform 80">
              <a:extLst>
                <a:ext uri="{FF2B5EF4-FFF2-40B4-BE49-F238E27FC236}">
                  <a16:creationId xmlns:a16="http://schemas.microsoft.com/office/drawing/2014/main" id="{1F5C1BDF-62FD-49C2-95A0-1026D6A043C3}"/>
                </a:ext>
              </a:extLst>
            </p:cNvPr>
            <p:cNvSpPr>
              <a:spLocks noEditPoints="1"/>
            </p:cNvSpPr>
            <p:nvPr/>
          </p:nvSpPr>
          <p:spPr bwMode="auto">
            <a:xfrm>
              <a:off x="4840641" y="5128376"/>
              <a:ext cx="988156" cy="985712"/>
            </a:xfrm>
            <a:custGeom>
              <a:avLst/>
              <a:gdLst>
                <a:gd name="T0" fmla="*/ 136 w 513"/>
                <a:gd name="T1" fmla="*/ 29 h 512"/>
                <a:gd name="T2" fmla="*/ 119 w 513"/>
                <a:gd name="T3" fmla="*/ 66 h 512"/>
                <a:gd name="T4" fmla="*/ 102 w 513"/>
                <a:gd name="T5" fmla="*/ 80 h 512"/>
                <a:gd name="T6" fmla="*/ 62 w 513"/>
                <a:gd name="T7" fmla="*/ 88 h 512"/>
                <a:gd name="T8" fmla="*/ 60 w 513"/>
                <a:gd name="T9" fmla="*/ 129 h 512"/>
                <a:gd name="T10" fmla="*/ 49 w 513"/>
                <a:gd name="T11" fmla="*/ 148 h 512"/>
                <a:gd name="T12" fmla="*/ 15 w 513"/>
                <a:gd name="T13" fmla="*/ 170 h 512"/>
                <a:gd name="T14" fmla="*/ 27 w 513"/>
                <a:gd name="T15" fmla="*/ 208 h 512"/>
                <a:gd name="T16" fmla="*/ 24 w 513"/>
                <a:gd name="T17" fmla="*/ 230 h 512"/>
                <a:gd name="T18" fmla="*/ 0 w 513"/>
                <a:gd name="T19" fmla="*/ 263 h 512"/>
                <a:gd name="T20" fmla="*/ 26 w 513"/>
                <a:gd name="T21" fmla="*/ 294 h 512"/>
                <a:gd name="T22" fmla="*/ 30 w 513"/>
                <a:gd name="T23" fmla="*/ 316 h 512"/>
                <a:gd name="T24" fmla="*/ 20 w 513"/>
                <a:gd name="T25" fmla="*/ 355 h 512"/>
                <a:gd name="T26" fmla="*/ 55 w 513"/>
                <a:gd name="T27" fmla="*/ 375 h 512"/>
                <a:gd name="T28" fmla="*/ 67 w 513"/>
                <a:gd name="T29" fmla="*/ 393 h 512"/>
                <a:gd name="T30" fmla="*/ 72 w 513"/>
                <a:gd name="T31" fmla="*/ 434 h 512"/>
                <a:gd name="T32" fmla="*/ 112 w 513"/>
                <a:gd name="T33" fmla="*/ 440 h 512"/>
                <a:gd name="T34" fmla="*/ 130 w 513"/>
                <a:gd name="T35" fmla="*/ 452 h 512"/>
                <a:gd name="T36" fmla="*/ 148 w 513"/>
                <a:gd name="T37" fmla="*/ 488 h 512"/>
                <a:gd name="T38" fmla="*/ 188 w 513"/>
                <a:gd name="T39" fmla="*/ 479 h 512"/>
                <a:gd name="T40" fmla="*/ 209 w 513"/>
                <a:gd name="T41" fmla="*/ 485 h 512"/>
                <a:gd name="T42" fmla="*/ 240 w 513"/>
                <a:gd name="T43" fmla="*/ 512 h 512"/>
                <a:gd name="T44" fmla="*/ 273 w 513"/>
                <a:gd name="T45" fmla="*/ 489 h 512"/>
                <a:gd name="T46" fmla="*/ 295 w 513"/>
                <a:gd name="T47" fmla="*/ 486 h 512"/>
                <a:gd name="T48" fmla="*/ 333 w 513"/>
                <a:gd name="T49" fmla="*/ 500 h 512"/>
                <a:gd name="T50" fmla="*/ 357 w 513"/>
                <a:gd name="T51" fmla="*/ 467 h 512"/>
                <a:gd name="T52" fmla="*/ 376 w 513"/>
                <a:gd name="T53" fmla="*/ 457 h 512"/>
                <a:gd name="T54" fmla="*/ 417 w 513"/>
                <a:gd name="T55" fmla="*/ 456 h 512"/>
                <a:gd name="T56" fmla="*/ 426 w 513"/>
                <a:gd name="T57" fmla="*/ 417 h 512"/>
                <a:gd name="T58" fmla="*/ 441 w 513"/>
                <a:gd name="T59" fmla="*/ 400 h 512"/>
                <a:gd name="T60" fmla="*/ 478 w 513"/>
                <a:gd name="T61" fmla="*/ 385 h 512"/>
                <a:gd name="T62" fmla="*/ 473 w 513"/>
                <a:gd name="T63" fmla="*/ 344 h 512"/>
                <a:gd name="T64" fmla="*/ 480 w 513"/>
                <a:gd name="T65" fmla="*/ 324 h 512"/>
                <a:gd name="T66" fmla="*/ 510 w 513"/>
                <a:gd name="T67" fmla="*/ 296 h 512"/>
                <a:gd name="T68" fmla="*/ 490 w 513"/>
                <a:gd name="T69" fmla="*/ 260 h 512"/>
                <a:gd name="T70" fmla="*/ 490 w 513"/>
                <a:gd name="T71" fmla="*/ 238 h 512"/>
                <a:gd name="T72" fmla="*/ 507 w 513"/>
                <a:gd name="T73" fmla="*/ 202 h 512"/>
                <a:gd name="T74" fmla="*/ 476 w 513"/>
                <a:gd name="T75" fmla="*/ 175 h 512"/>
                <a:gd name="T76" fmla="*/ 468 w 513"/>
                <a:gd name="T77" fmla="*/ 155 h 512"/>
                <a:gd name="T78" fmla="*/ 471 w 513"/>
                <a:gd name="T79" fmla="*/ 115 h 512"/>
                <a:gd name="T80" fmla="*/ 432 w 513"/>
                <a:gd name="T81" fmla="*/ 101 h 512"/>
                <a:gd name="T82" fmla="*/ 417 w 513"/>
                <a:gd name="T83" fmla="*/ 86 h 512"/>
                <a:gd name="T84" fmla="*/ 405 w 513"/>
                <a:gd name="T85" fmla="*/ 47 h 512"/>
                <a:gd name="T86" fmla="*/ 365 w 513"/>
                <a:gd name="T87" fmla="*/ 48 h 512"/>
                <a:gd name="T88" fmla="*/ 345 w 513"/>
                <a:gd name="T89" fmla="*/ 39 h 512"/>
                <a:gd name="T90" fmla="*/ 320 w 513"/>
                <a:gd name="T91" fmla="*/ 7 h 512"/>
                <a:gd name="T92" fmla="*/ 282 w 513"/>
                <a:gd name="T93" fmla="*/ 23 h 512"/>
                <a:gd name="T94" fmla="*/ 260 w 513"/>
                <a:gd name="T95" fmla="*/ 22 h 512"/>
                <a:gd name="T96" fmla="*/ 226 w 513"/>
                <a:gd name="T97" fmla="*/ 1 h 512"/>
                <a:gd name="T98" fmla="*/ 197 w 513"/>
                <a:gd name="T99" fmla="*/ 30 h 512"/>
                <a:gd name="T100" fmla="*/ 176 w 513"/>
                <a:gd name="T101" fmla="*/ 36 h 512"/>
                <a:gd name="T102" fmla="*/ 407 w 513"/>
                <a:gd name="T103" fmla="*/ 207 h 512"/>
                <a:gd name="T104" fmla="*/ 106 w 513"/>
                <a:gd name="T105" fmla="*/ 304 h 512"/>
                <a:gd name="T106" fmla="*/ 407 w 513"/>
                <a:gd name="T107" fmla="*/ 20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3" h="512">
                  <a:moveTo>
                    <a:pt x="156" y="44"/>
                  </a:moveTo>
                  <a:cubicBezTo>
                    <a:pt x="136" y="29"/>
                    <a:pt x="136" y="29"/>
                    <a:pt x="136" y="29"/>
                  </a:cubicBezTo>
                  <a:cubicBezTo>
                    <a:pt x="137" y="55"/>
                    <a:pt x="137" y="55"/>
                    <a:pt x="137" y="55"/>
                  </a:cubicBezTo>
                  <a:cubicBezTo>
                    <a:pt x="137" y="64"/>
                    <a:pt x="127" y="70"/>
                    <a:pt x="119" y="66"/>
                  </a:cubicBezTo>
                  <a:cubicBezTo>
                    <a:pt x="96" y="55"/>
                    <a:pt x="96" y="55"/>
                    <a:pt x="96" y="55"/>
                  </a:cubicBezTo>
                  <a:cubicBezTo>
                    <a:pt x="102" y="80"/>
                    <a:pt x="102" y="80"/>
                    <a:pt x="102" y="80"/>
                  </a:cubicBezTo>
                  <a:cubicBezTo>
                    <a:pt x="104" y="89"/>
                    <a:pt x="96" y="97"/>
                    <a:pt x="87" y="95"/>
                  </a:cubicBezTo>
                  <a:cubicBezTo>
                    <a:pt x="62" y="88"/>
                    <a:pt x="62" y="88"/>
                    <a:pt x="62" y="88"/>
                  </a:cubicBezTo>
                  <a:cubicBezTo>
                    <a:pt x="72" y="111"/>
                    <a:pt x="72" y="111"/>
                    <a:pt x="72" y="111"/>
                  </a:cubicBezTo>
                  <a:cubicBezTo>
                    <a:pt x="76" y="120"/>
                    <a:pt x="69" y="129"/>
                    <a:pt x="60" y="129"/>
                  </a:cubicBezTo>
                  <a:cubicBezTo>
                    <a:pt x="35" y="127"/>
                    <a:pt x="35" y="127"/>
                    <a:pt x="35" y="127"/>
                  </a:cubicBezTo>
                  <a:cubicBezTo>
                    <a:pt x="49" y="148"/>
                    <a:pt x="49" y="148"/>
                    <a:pt x="49" y="148"/>
                  </a:cubicBezTo>
                  <a:cubicBezTo>
                    <a:pt x="54" y="156"/>
                    <a:pt x="49" y="166"/>
                    <a:pt x="40" y="167"/>
                  </a:cubicBezTo>
                  <a:cubicBezTo>
                    <a:pt x="15" y="170"/>
                    <a:pt x="15" y="170"/>
                    <a:pt x="15" y="170"/>
                  </a:cubicBezTo>
                  <a:cubicBezTo>
                    <a:pt x="32" y="188"/>
                    <a:pt x="32" y="188"/>
                    <a:pt x="32" y="188"/>
                  </a:cubicBezTo>
                  <a:cubicBezTo>
                    <a:pt x="39" y="194"/>
                    <a:pt x="36" y="206"/>
                    <a:pt x="27" y="208"/>
                  </a:cubicBezTo>
                  <a:cubicBezTo>
                    <a:pt x="3" y="216"/>
                    <a:pt x="3" y="216"/>
                    <a:pt x="3" y="216"/>
                  </a:cubicBezTo>
                  <a:cubicBezTo>
                    <a:pt x="24" y="230"/>
                    <a:pt x="24" y="230"/>
                    <a:pt x="24" y="230"/>
                  </a:cubicBezTo>
                  <a:cubicBezTo>
                    <a:pt x="32" y="235"/>
                    <a:pt x="31" y="247"/>
                    <a:pt x="22" y="251"/>
                  </a:cubicBezTo>
                  <a:cubicBezTo>
                    <a:pt x="0" y="263"/>
                    <a:pt x="0" y="263"/>
                    <a:pt x="0" y="263"/>
                  </a:cubicBezTo>
                  <a:cubicBezTo>
                    <a:pt x="23" y="273"/>
                    <a:pt x="23" y="273"/>
                    <a:pt x="23" y="273"/>
                  </a:cubicBezTo>
                  <a:cubicBezTo>
                    <a:pt x="32" y="277"/>
                    <a:pt x="33" y="289"/>
                    <a:pt x="26" y="294"/>
                  </a:cubicBezTo>
                  <a:cubicBezTo>
                    <a:pt x="6" y="310"/>
                    <a:pt x="6" y="310"/>
                    <a:pt x="6" y="310"/>
                  </a:cubicBezTo>
                  <a:cubicBezTo>
                    <a:pt x="30" y="316"/>
                    <a:pt x="30" y="316"/>
                    <a:pt x="30" y="316"/>
                  </a:cubicBezTo>
                  <a:cubicBezTo>
                    <a:pt x="39" y="318"/>
                    <a:pt x="43" y="329"/>
                    <a:pt x="37" y="336"/>
                  </a:cubicBezTo>
                  <a:cubicBezTo>
                    <a:pt x="20" y="355"/>
                    <a:pt x="20" y="355"/>
                    <a:pt x="20" y="355"/>
                  </a:cubicBezTo>
                  <a:cubicBezTo>
                    <a:pt x="45" y="356"/>
                    <a:pt x="45" y="356"/>
                    <a:pt x="45" y="356"/>
                  </a:cubicBezTo>
                  <a:cubicBezTo>
                    <a:pt x="54" y="357"/>
                    <a:pt x="60" y="367"/>
                    <a:pt x="55" y="375"/>
                  </a:cubicBezTo>
                  <a:cubicBezTo>
                    <a:pt x="42" y="397"/>
                    <a:pt x="42" y="397"/>
                    <a:pt x="42" y="397"/>
                  </a:cubicBezTo>
                  <a:cubicBezTo>
                    <a:pt x="67" y="393"/>
                    <a:pt x="67" y="393"/>
                    <a:pt x="67" y="393"/>
                  </a:cubicBezTo>
                  <a:cubicBezTo>
                    <a:pt x="76" y="392"/>
                    <a:pt x="84" y="401"/>
                    <a:pt x="80" y="410"/>
                  </a:cubicBezTo>
                  <a:cubicBezTo>
                    <a:pt x="72" y="434"/>
                    <a:pt x="72" y="434"/>
                    <a:pt x="72" y="434"/>
                  </a:cubicBezTo>
                  <a:cubicBezTo>
                    <a:pt x="96" y="426"/>
                    <a:pt x="96" y="426"/>
                    <a:pt x="96" y="426"/>
                  </a:cubicBezTo>
                  <a:cubicBezTo>
                    <a:pt x="105" y="423"/>
                    <a:pt x="113" y="430"/>
                    <a:pt x="112" y="440"/>
                  </a:cubicBezTo>
                  <a:cubicBezTo>
                    <a:pt x="108" y="465"/>
                    <a:pt x="108" y="465"/>
                    <a:pt x="108" y="465"/>
                  </a:cubicBezTo>
                  <a:cubicBezTo>
                    <a:pt x="130" y="452"/>
                    <a:pt x="130" y="452"/>
                    <a:pt x="130" y="452"/>
                  </a:cubicBezTo>
                  <a:cubicBezTo>
                    <a:pt x="138" y="448"/>
                    <a:pt x="148" y="454"/>
                    <a:pt x="148" y="463"/>
                  </a:cubicBezTo>
                  <a:cubicBezTo>
                    <a:pt x="148" y="488"/>
                    <a:pt x="148" y="488"/>
                    <a:pt x="148" y="488"/>
                  </a:cubicBezTo>
                  <a:cubicBezTo>
                    <a:pt x="168" y="472"/>
                    <a:pt x="168" y="472"/>
                    <a:pt x="168" y="472"/>
                  </a:cubicBezTo>
                  <a:cubicBezTo>
                    <a:pt x="175" y="466"/>
                    <a:pt x="186" y="470"/>
                    <a:pt x="188" y="479"/>
                  </a:cubicBezTo>
                  <a:cubicBezTo>
                    <a:pt x="193" y="504"/>
                    <a:pt x="193" y="504"/>
                    <a:pt x="193" y="504"/>
                  </a:cubicBezTo>
                  <a:cubicBezTo>
                    <a:pt x="209" y="485"/>
                    <a:pt x="209" y="485"/>
                    <a:pt x="209" y="485"/>
                  </a:cubicBezTo>
                  <a:cubicBezTo>
                    <a:pt x="215" y="478"/>
                    <a:pt x="227" y="479"/>
                    <a:pt x="230" y="488"/>
                  </a:cubicBezTo>
                  <a:cubicBezTo>
                    <a:pt x="240" y="512"/>
                    <a:pt x="240" y="512"/>
                    <a:pt x="240" y="512"/>
                  </a:cubicBezTo>
                  <a:cubicBezTo>
                    <a:pt x="252" y="490"/>
                    <a:pt x="252" y="490"/>
                    <a:pt x="252" y="490"/>
                  </a:cubicBezTo>
                  <a:cubicBezTo>
                    <a:pt x="257" y="481"/>
                    <a:pt x="268" y="481"/>
                    <a:pt x="273" y="489"/>
                  </a:cubicBezTo>
                  <a:cubicBezTo>
                    <a:pt x="287" y="510"/>
                    <a:pt x="287" y="510"/>
                    <a:pt x="287" y="510"/>
                  </a:cubicBezTo>
                  <a:cubicBezTo>
                    <a:pt x="295" y="486"/>
                    <a:pt x="295" y="486"/>
                    <a:pt x="295" y="486"/>
                  </a:cubicBezTo>
                  <a:cubicBezTo>
                    <a:pt x="298" y="477"/>
                    <a:pt x="310" y="475"/>
                    <a:pt x="316" y="482"/>
                  </a:cubicBezTo>
                  <a:cubicBezTo>
                    <a:pt x="333" y="500"/>
                    <a:pt x="333" y="500"/>
                    <a:pt x="333" y="500"/>
                  </a:cubicBezTo>
                  <a:cubicBezTo>
                    <a:pt x="337" y="475"/>
                    <a:pt x="337" y="475"/>
                    <a:pt x="337" y="475"/>
                  </a:cubicBezTo>
                  <a:cubicBezTo>
                    <a:pt x="338" y="466"/>
                    <a:pt x="349" y="462"/>
                    <a:pt x="357" y="467"/>
                  </a:cubicBezTo>
                  <a:cubicBezTo>
                    <a:pt x="377" y="482"/>
                    <a:pt x="377" y="482"/>
                    <a:pt x="377" y="482"/>
                  </a:cubicBezTo>
                  <a:cubicBezTo>
                    <a:pt x="376" y="457"/>
                    <a:pt x="376" y="457"/>
                    <a:pt x="376" y="457"/>
                  </a:cubicBezTo>
                  <a:cubicBezTo>
                    <a:pt x="376" y="447"/>
                    <a:pt x="385" y="441"/>
                    <a:pt x="394" y="445"/>
                  </a:cubicBezTo>
                  <a:cubicBezTo>
                    <a:pt x="417" y="456"/>
                    <a:pt x="417" y="456"/>
                    <a:pt x="417" y="456"/>
                  </a:cubicBezTo>
                  <a:cubicBezTo>
                    <a:pt x="411" y="431"/>
                    <a:pt x="411" y="431"/>
                    <a:pt x="411" y="431"/>
                  </a:cubicBezTo>
                  <a:cubicBezTo>
                    <a:pt x="409" y="422"/>
                    <a:pt x="417" y="414"/>
                    <a:pt x="426" y="417"/>
                  </a:cubicBezTo>
                  <a:cubicBezTo>
                    <a:pt x="451" y="423"/>
                    <a:pt x="451" y="423"/>
                    <a:pt x="451" y="423"/>
                  </a:cubicBezTo>
                  <a:cubicBezTo>
                    <a:pt x="441" y="400"/>
                    <a:pt x="441" y="400"/>
                    <a:pt x="441" y="400"/>
                  </a:cubicBezTo>
                  <a:cubicBezTo>
                    <a:pt x="437" y="391"/>
                    <a:pt x="444" y="382"/>
                    <a:pt x="453" y="383"/>
                  </a:cubicBezTo>
                  <a:cubicBezTo>
                    <a:pt x="478" y="385"/>
                    <a:pt x="478" y="385"/>
                    <a:pt x="478" y="385"/>
                  </a:cubicBezTo>
                  <a:cubicBezTo>
                    <a:pt x="464" y="364"/>
                    <a:pt x="464" y="364"/>
                    <a:pt x="464" y="364"/>
                  </a:cubicBezTo>
                  <a:cubicBezTo>
                    <a:pt x="459" y="356"/>
                    <a:pt x="464" y="345"/>
                    <a:pt x="473" y="344"/>
                  </a:cubicBezTo>
                  <a:cubicBezTo>
                    <a:pt x="498" y="342"/>
                    <a:pt x="498" y="342"/>
                    <a:pt x="498" y="342"/>
                  </a:cubicBezTo>
                  <a:cubicBezTo>
                    <a:pt x="480" y="324"/>
                    <a:pt x="480" y="324"/>
                    <a:pt x="480" y="324"/>
                  </a:cubicBezTo>
                  <a:cubicBezTo>
                    <a:pt x="474" y="317"/>
                    <a:pt x="476" y="306"/>
                    <a:pt x="485" y="303"/>
                  </a:cubicBezTo>
                  <a:cubicBezTo>
                    <a:pt x="510" y="296"/>
                    <a:pt x="510" y="296"/>
                    <a:pt x="510" y="296"/>
                  </a:cubicBezTo>
                  <a:cubicBezTo>
                    <a:pt x="489" y="281"/>
                    <a:pt x="489" y="281"/>
                    <a:pt x="489" y="281"/>
                  </a:cubicBezTo>
                  <a:cubicBezTo>
                    <a:pt x="481" y="276"/>
                    <a:pt x="482" y="264"/>
                    <a:pt x="490" y="260"/>
                  </a:cubicBezTo>
                  <a:cubicBezTo>
                    <a:pt x="513" y="249"/>
                    <a:pt x="513" y="249"/>
                    <a:pt x="513" y="249"/>
                  </a:cubicBezTo>
                  <a:cubicBezTo>
                    <a:pt x="490" y="238"/>
                    <a:pt x="490" y="238"/>
                    <a:pt x="490" y="238"/>
                  </a:cubicBezTo>
                  <a:cubicBezTo>
                    <a:pt x="481" y="234"/>
                    <a:pt x="480" y="223"/>
                    <a:pt x="487" y="217"/>
                  </a:cubicBezTo>
                  <a:cubicBezTo>
                    <a:pt x="507" y="202"/>
                    <a:pt x="507" y="202"/>
                    <a:pt x="507" y="202"/>
                  </a:cubicBezTo>
                  <a:cubicBezTo>
                    <a:pt x="482" y="196"/>
                    <a:pt x="482" y="196"/>
                    <a:pt x="482" y="196"/>
                  </a:cubicBezTo>
                  <a:cubicBezTo>
                    <a:pt x="473" y="193"/>
                    <a:pt x="470" y="182"/>
                    <a:pt x="476" y="175"/>
                  </a:cubicBezTo>
                  <a:cubicBezTo>
                    <a:pt x="493" y="156"/>
                    <a:pt x="493" y="156"/>
                    <a:pt x="493" y="156"/>
                  </a:cubicBezTo>
                  <a:cubicBezTo>
                    <a:pt x="468" y="155"/>
                    <a:pt x="468" y="155"/>
                    <a:pt x="468" y="155"/>
                  </a:cubicBezTo>
                  <a:cubicBezTo>
                    <a:pt x="458" y="155"/>
                    <a:pt x="453" y="144"/>
                    <a:pt x="458" y="136"/>
                  </a:cubicBezTo>
                  <a:cubicBezTo>
                    <a:pt x="471" y="115"/>
                    <a:pt x="471" y="115"/>
                    <a:pt x="471" y="115"/>
                  </a:cubicBezTo>
                  <a:cubicBezTo>
                    <a:pt x="445" y="118"/>
                    <a:pt x="445" y="118"/>
                    <a:pt x="445" y="118"/>
                  </a:cubicBezTo>
                  <a:cubicBezTo>
                    <a:pt x="436" y="119"/>
                    <a:pt x="429" y="110"/>
                    <a:pt x="432" y="101"/>
                  </a:cubicBezTo>
                  <a:cubicBezTo>
                    <a:pt x="441" y="78"/>
                    <a:pt x="441" y="78"/>
                    <a:pt x="441" y="78"/>
                  </a:cubicBezTo>
                  <a:cubicBezTo>
                    <a:pt x="417" y="86"/>
                    <a:pt x="417" y="86"/>
                    <a:pt x="417" y="86"/>
                  </a:cubicBezTo>
                  <a:cubicBezTo>
                    <a:pt x="408" y="89"/>
                    <a:pt x="399" y="81"/>
                    <a:pt x="401" y="72"/>
                  </a:cubicBezTo>
                  <a:cubicBezTo>
                    <a:pt x="405" y="47"/>
                    <a:pt x="405" y="47"/>
                    <a:pt x="405" y="47"/>
                  </a:cubicBezTo>
                  <a:cubicBezTo>
                    <a:pt x="383" y="59"/>
                    <a:pt x="383" y="59"/>
                    <a:pt x="383" y="59"/>
                  </a:cubicBezTo>
                  <a:cubicBezTo>
                    <a:pt x="375" y="63"/>
                    <a:pt x="365" y="58"/>
                    <a:pt x="365" y="48"/>
                  </a:cubicBezTo>
                  <a:cubicBezTo>
                    <a:pt x="364" y="23"/>
                    <a:pt x="364" y="23"/>
                    <a:pt x="364" y="23"/>
                  </a:cubicBezTo>
                  <a:cubicBezTo>
                    <a:pt x="345" y="39"/>
                    <a:pt x="345" y="39"/>
                    <a:pt x="345" y="39"/>
                  </a:cubicBezTo>
                  <a:cubicBezTo>
                    <a:pt x="337" y="45"/>
                    <a:pt x="326" y="41"/>
                    <a:pt x="325" y="32"/>
                  </a:cubicBezTo>
                  <a:cubicBezTo>
                    <a:pt x="320" y="7"/>
                    <a:pt x="320" y="7"/>
                    <a:pt x="320" y="7"/>
                  </a:cubicBezTo>
                  <a:cubicBezTo>
                    <a:pt x="303" y="27"/>
                    <a:pt x="303" y="27"/>
                    <a:pt x="303" y="27"/>
                  </a:cubicBezTo>
                  <a:cubicBezTo>
                    <a:pt x="297" y="34"/>
                    <a:pt x="286" y="32"/>
                    <a:pt x="282" y="23"/>
                  </a:cubicBezTo>
                  <a:cubicBezTo>
                    <a:pt x="273" y="0"/>
                    <a:pt x="273" y="0"/>
                    <a:pt x="273" y="0"/>
                  </a:cubicBezTo>
                  <a:cubicBezTo>
                    <a:pt x="260" y="22"/>
                    <a:pt x="260" y="22"/>
                    <a:pt x="260" y="22"/>
                  </a:cubicBezTo>
                  <a:cubicBezTo>
                    <a:pt x="256" y="30"/>
                    <a:pt x="244" y="30"/>
                    <a:pt x="239" y="22"/>
                  </a:cubicBezTo>
                  <a:cubicBezTo>
                    <a:pt x="226" y="1"/>
                    <a:pt x="226" y="1"/>
                    <a:pt x="226" y="1"/>
                  </a:cubicBezTo>
                  <a:cubicBezTo>
                    <a:pt x="217" y="25"/>
                    <a:pt x="217" y="25"/>
                    <a:pt x="217" y="25"/>
                  </a:cubicBezTo>
                  <a:cubicBezTo>
                    <a:pt x="214" y="34"/>
                    <a:pt x="203" y="36"/>
                    <a:pt x="197" y="30"/>
                  </a:cubicBezTo>
                  <a:cubicBezTo>
                    <a:pt x="179" y="11"/>
                    <a:pt x="179" y="11"/>
                    <a:pt x="179" y="11"/>
                  </a:cubicBezTo>
                  <a:cubicBezTo>
                    <a:pt x="176" y="36"/>
                    <a:pt x="176" y="36"/>
                    <a:pt x="176" y="36"/>
                  </a:cubicBezTo>
                  <a:cubicBezTo>
                    <a:pt x="174" y="45"/>
                    <a:pt x="164" y="50"/>
                    <a:pt x="156" y="44"/>
                  </a:cubicBezTo>
                  <a:close/>
                  <a:moveTo>
                    <a:pt x="407" y="207"/>
                  </a:moveTo>
                  <a:cubicBezTo>
                    <a:pt x="434" y="290"/>
                    <a:pt x="388" y="379"/>
                    <a:pt x="305" y="406"/>
                  </a:cubicBezTo>
                  <a:cubicBezTo>
                    <a:pt x="222" y="433"/>
                    <a:pt x="133" y="387"/>
                    <a:pt x="106" y="304"/>
                  </a:cubicBezTo>
                  <a:cubicBezTo>
                    <a:pt x="79" y="221"/>
                    <a:pt x="125" y="132"/>
                    <a:pt x="208" y="105"/>
                  </a:cubicBezTo>
                  <a:cubicBezTo>
                    <a:pt x="291" y="78"/>
                    <a:pt x="380" y="124"/>
                    <a:pt x="407" y="207"/>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Freeform 53">
              <a:extLst>
                <a:ext uri="{FF2B5EF4-FFF2-40B4-BE49-F238E27FC236}">
                  <a16:creationId xmlns:a16="http://schemas.microsoft.com/office/drawing/2014/main" id="{04D09DC7-EC97-45E7-BCF2-A09A89B2D52B}"/>
                </a:ext>
              </a:extLst>
            </p:cNvPr>
            <p:cNvSpPr>
              <a:spLocks noEditPoints="1"/>
            </p:cNvSpPr>
            <p:nvPr/>
          </p:nvSpPr>
          <p:spPr bwMode="auto">
            <a:xfrm>
              <a:off x="5932150" y="2976348"/>
              <a:ext cx="426710" cy="482589"/>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chemeClr val="accent1"/>
            </a:solidFill>
            <a:ln>
              <a:noFill/>
            </a:ln>
          </p:spPr>
          <p:txBody>
            <a:bodyPr vert="horz" wrap="square" lIns="68572" tIns="34287" rIns="68572" bIns="34287"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675">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Tree>
    <p:extLst>
      <p:ext uri="{BB962C8B-B14F-4D97-AF65-F5344CB8AC3E}">
        <p14:creationId xmlns:p14="http://schemas.microsoft.com/office/powerpoint/2010/main" val="155701020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2"/>
                                        </p:tgtEl>
                                        <p:attrNameLst>
                                          <p:attrName>ppt_y</p:attrName>
                                        </p:attrNameLst>
                                      </p:cBhvr>
                                      <p:tavLst>
                                        <p:tav tm="0">
                                          <p:val>
                                            <p:strVal val="#ppt_y"/>
                                          </p:val>
                                        </p:tav>
                                        <p:tav tm="100000">
                                          <p:val>
                                            <p:strVal val="#ppt_y"/>
                                          </p:val>
                                        </p:tav>
                                      </p:tavLst>
                                    </p:anim>
                                    <p:anim calcmode="lin" valueType="num">
                                      <p:cBhvr>
                                        <p:cTn id="16"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2"/>
                                        </p:tgtEl>
                                      </p:cBhvr>
                                    </p:animEffect>
                                  </p:childTnLst>
                                </p:cTn>
                              </p:par>
                            </p:childTnLst>
                          </p:cTn>
                        </p:par>
                        <p:par>
                          <p:cTn id="19" fill="hold">
                            <p:stCondLst>
                              <p:cond delay="550"/>
                            </p:stCondLst>
                            <p:childTnLst>
                              <p:par>
                                <p:cTn id="20" presetID="26" presetClass="emph" presetSubtype="0" fill="hold" grpId="1" nodeType="afterEffect">
                                  <p:stCondLst>
                                    <p:cond delay="0"/>
                                  </p:stCondLst>
                                  <p:iterate type="lt">
                                    <p:tmPct val="0"/>
                                  </p:iterate>
                                  <p:childTnLst>
                                    <p:animEffect transition="out" filter="fade">
                                      <p:cBhvr>
                                        <p:cTn id="21" dur="500" tmFilter="0, 0; .2, .5; .8, .5; 1, 0"/>
                                        <p:tgtEl>
                                          <p:spTgt spid="22"/>
                                        </p:tgtEl>
                                      </p:cBhvr>
                                    </p:animEffect>
                                    <p:animScale>
                                      <p:cBhvr>
                                        <p:cTn id="22" dur="250" autoRev="1" fill="hold"/>
                                        <p:tgtEl>
                                          <p:spTgt spid="2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1"/>
                                        </p:tgtEl>
                                        <p:attrNameLst>
                                          <p:attrName>ppt_y</p:attrName>
                                        </p:attrNameLst>
                                      </p:cBhvr>
                                      <p:tavLst>
                                        <p:tav tm="0">
                                          <p:val>
                                            <p:strVal val="#ppt_y"/>
                                          </p:val>
                                        </p:tav>
                                        <p:tav tm="100000">
                                          <p:val>
                                            <p:strVal val="#ppt_y"/>
                                          </p:val>
                                        </p:tav>
                                      </p:tavLst>
                                    </p:anim>
                                    <p:anim calcmode="lin" valueType="num">
                                      <p:cBhvr>
                                        <p:cTn id="29"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1"/>
                                        </p:tgtEl>
                                      </p:cBhvr>
                                    </p:animEffect>
                                  </p:childTnLst>
                                </p:cTn>
                              </p:par>
                            </p:childTnLst>
                          </p:cTn>
                        </p:par>
                        <p:par>
                          <p:cTn id="32" fill="hold">
                            <p:stCondLst>
                              <p:cond delay="750"/>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21"/>
                                        </p:tgtEl>
                                      </p:cBhvr>
                                    </p:animEffect>
                                    <p:animScale>
                                      <p:cBhvr>
                                        <p:cTn id="35" dur="250" autoRev="1" fill="hold"/>
                                        <p:tgtEl>
                                          <p:spTgt spid="21"/>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41" presetClass="entr" presetSubtype="0" fill="hold" grpId="0" nodeType="clickEffect">
                                  <p:stCondLst>
                                    <p:cond delay="0"/>
                                  </p:stCondLst>
                                  <p:iterate type="lt">
                                    <p:tmPct val="10000"/>
                                  </p:iterate>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20"/>
                                        </p:tgtEl>
                                        <p:attrNameLst>
                                          <p:attrName>ppt_y</p:attrName>
                                        </p:attrNameLst>
                                      </p:cBhvr>
                                      <p:tavLst>
                                        <p:tav tm="0">
                                          <p:val>
                                            <p:strVal val="#ppt_y"/>
                                          </p:val>
                                        </p:tav>
                                        <p:tav tm="100000">
                                          <p:val>
                                            <p:strVal val="#ppt_y"/>
                                          </p:val>
                                        </p:tav>
                                      </p:tavLst>
                                    </p:anim>
                                    <p:anim calcmode="lin" valueType="num">
                                      <p:cBhvr>
                                        <p:cTn id="42"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20"/>
                                        </p:tgtEl>
                                      </p:cBhvr>
                                    </p:animEffect>
                                  </p:childTnLst>
                                </p:cTn>
                              </p:par>
                            </p:childTnLst>
                          </p:cTn>
                        </p:par>
                        <p:par>
                          <p:cTn id="45" fill="hold">
                            <p:stCondLst>
                              <p:cond delay="700"/>
                            </p:stCondLst>
                            <p:childTnLst>
                              <p:par>
                                <p:cTn id="46" presetID="26" presetClass="emph" presetSubtype="0" fill="hold" grpId="1" nodeType="afterEffect">
                                  <p:stCondLst>
                                    <p:cond delay="0"/>
                                  </p:stCondLst>
                                  <p:iterate type="lt">
                                    <p:tmPct val="0"/>
                                  </p:iterate>
                                  <p:childTnLst>
                                    <p:animEffect transition="out" filter="fade">
                                      <p:cBhvr>
                                        <p:cTn id="47" dur="500" tmFilter="0, 0; .2, .5; .8, .5; 1, 0"/>
                                        <p:tgtEl>
                                          <p:spTgt spid="20"/>
                                        </p:tgtEl>
                                      </p:cBhvr>
                                    </p:animEffect>
                                    <p:animScale>
                                      <p:cBhvr>
                                        <p:cTn id="48"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P spid="22" grpId="0"/>
      <p:bldP spid="2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1600" dirty="0">
                <a:solidFill>
                  <a:schemeClr val="bg1">
                    <a:lumMod val="50000"/>
                  </a:schemeClr>
                </a:solidFill>
                <a:latin typeface="微软雅黑" pitchFamily="34" charset="-122"/>
                <a:ea typeface="微软雅黑" pitchFamily="34" charset="-122"/>
                <a:cs typeface="宋体" charset="-122"/>
              </a:rPr>
              <a:t>1.1 </a:t>
            </a:r>
            <a:r>
              <a:rPr lang="zh-CN" altLang="en-US" sz="1600" dirty="0">
                <a:solidFill>
                  <a:schemeClr val="bg1">
                    <a:lumMod val="50000"/>
                  </a:schemeClr>
                </a:solidFill>
                <a:latin typeface="微软雅黑" pitchFamily="34" charset="-122"/>
                <a:ea typeface="微软雅黑" pitchFamily="34" charset="-122"/>
                <a:cs typeface="宋体" charset="-122"/>
              </a:rPr>
              <a:t>集合的概念及表示方式：集合的表示方法</a:t>
            </a:r>
          </a:p>
        </p:txBody>
      </p:sp>
      <p:pic>
        <p:nvPicPr>
          <p:cNvPr id="2" name="图片 1">
            <a:extLst>
              <a:ext uri="{FF2B5EF4-FFF2-40B4-BE49-F238E27FC236}">
                <a16:creationId xmlns:a16="http://schemas.microsoft.com/office/drawing/2014/main" id="{29D0D032-89FB-493A-8A42-0A5A165B5E4B}"/>
              </a:ext>
            </a:extLst>
          </p:cNvPr>
          <p:cNvPicPr>
            <a:picLocks noChangeAspect="1"/>
          </p:cNvPicPr>
          <p:nvPr/>
        </p:nvPicPr>
        <p:blipFill>
          <a:blip r:embed="rId3"/>
          <a:stretch>
            <a:fillRect/>
          </a:stretch>
        </p:blipFill>
        <p:spPr>
          <a:xfrm>
            <a:off x="1115616" y="1059582"/>
            <a:ext cx="6415782" cy="1147082"/>
          </a:xfrm>
          <a:prstGeom prst="rect">
            <a:avLst/>
          </a:prstGeom>
        </p:spPr>
      </p:pic>
      <p:pic>
        <p:nvPicPr>
          <p:cNvPr id="3" name="图片 2">
            <a:extLst>
              <a:ext uri="{FF2B5EF4-FFF2-40B4-BE49-F238E27FC236}">
                <a16:creationId xmlns:a16="http://schemas.microsoft.com/office/drawing/2014/main" id="{6C924BAC-CA88-4788-BDC1-8A90A94371F9}"/>
              </a:ext>
            </a:extLst>
          </p:cNvPr>
          <p:cNvPicPr>
            <a:picLocks noChangeAspect="1"/>
          </p:cNvPicPr>
          <p:nvPr/>
        </p:nvPicPr>
        <p:blipFill>
          <a:blip r:embed="rId4"/>
          <a:stretch>
            <a:fillRect/>
          </a:stretch>
        </p:blipFill>
        <p:spPr>
          <a:xfrm>
            <a:off x="983556" y="2355726"/>
            <a:ext cx="6516216" cy="2444964"/>
          </a:xfrm>
          <a:prstGeom prst="rect">
            <a:avLst/>
          </a:prstGeom>
        </p:spPr>
      </p:pic>
      <p:pic>
        <p:nvPicPr>
          <p:cNvPr id="4" name="图片 3">
            <a:extLst>
              <a:ext uri="{FF2B5EF4-FFF2-40B4-BE49-F238E27FC236}">
                <a16:creationId xmlns:a16="http://schemas.microsoft.com/office/drawing/2014/main" id="{4D155C48-52AA-4AF2-B261-4B30AE593317}"/>
              </a:ext>
            </a:extLst>
          </p:cNvPr>
          <p:cNvPicPr>
            <a:picLocks noChangeAspect="1"/>
          </p:cNvPicPr>
          <p:nvPr/>
        </p:nvPicPr>
        <p:blipFill>
          <a:blip r:embed="rId5"/>
          <a:stretch>
            <a:fillRect/>
          </a:stretch>
        </p:blipFill>
        <p:spPr>
          <a:xfrm>
            <a:off x="883514" y="2355726"/>
            <a:ext cx="464204" cy="313068"/>
          </a:xfrm>
          <a:prstGeom prst="rect">
            <a:avLst/>
          </a:prstGeom>
        </p:spPr>
      </p:pic>
    </p:spTree>
    <p:extLst>
      <p:ext uri="{BB962C8B-B14F-4D97-AF65-F5344CB8AC3E}">
        <p14:creationId xmlns:p14="http://schemas.microsoft.com/office/powerpoint/2010/main" val="274414223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827584" y="1203598"/>
            <a:ext cx="5472608" cy="3963000"/>
          </a:xfrm>
          <a:prstGeom prst="rect">
            <a:avLst/>
          </a:prstGeom>
          <a:noFill/>
          <a:ln w="9525">
            <a:noFill/>
            <a:miter lim="800000"/>
            <a:headEnd/>
            <a:tailEnd/>
          </a:ln>
        </p:spPr>
        <p:txBody>
          <a:bodyPr wrap="square" lIns="68574" tIns="34286" rIns="68574" bIns="34286">
            <a:spAutoFit/>
          </a:bodyPr>
          <a:lstStyle/>
          <a:p>
            <a:pPr lvl="0" indent="457200">
              <a:lnSpc>
                <a:spcPct val="130000"/>
              </a:lnSpc>
            </a:pPr>
            <a:r>
              <a:rPr lang="en-US" altLang="zh-CN" sz="1400" b="1" dirty="0">
                <a:solidFill>
                  <a:prstClr val="white">
                    <a:lumMod val="50000"/>
                  </a:prstClr>
                </a:solidFill>
                <a:latin typeface="微软雅黑" pitchFamily="34" charset="-122"/>
                <a:ea typeface="微软雅黑" pitchFamily="34" charset="-122"/>
              </a:rPr>
              <a:t>2.</a:t>
            </a:r>
            <a:r>
              <a:rPr lang="zh-CN" altLang="en-US" sz="1400" b="1" dirty="0">
                <a:solidFill>
                  <a:prstClr val="white">
                    <a:lumMod val="50000"/>
                  </a:prstClr>
                </a:solidFill>
                <a:latin typeface="微软雅黑" pitchFamily="34" charset="-122"/>
                <a:ea typeface="微软雅黑" pitchFamily="34" charset="-122"/>
              </a:rPr>
              <a:t>十八世纪函数概念──代数观念下的函数</a:t>
            </a:r>
            <a:endParaRPr lang="en-US" altLang="zh-CN" sz="1400" b="1" dirty="0">
              <a:solidFill>
                <a:prstClr val="white">
                  <a:lumMod val="50000"/>
                </a:prstClr>
              </a:solidFill>
              <a:latin typeface="微软雅黑" pitchFamily="34" charset="-122"/>
              <a:ea typeface="微软雅黑" pitchFamily="34" charset="-122"/>
            </a:endParaRPr>
          </a:p>
          <a:p>
            <a:pPr lvl="0" indent="457200">
              <a:lnSpc>
                <a:spcPct val="130000"/>
              </a:lnSpc>
            </a:pPr>
            <a:r>
              <a:rPr lang="en-US" altLang="zh-CN" sz="1400" dirty="0">
                <a:solidFill>
                  <a:prstClr val="white">
                    <a:lumMod val="50000"/>
                  </a:prstClr>
                </a:solidFill>
                <a:latin typeface="微软雅黑" pitchFamily="34" charset="-122"/>
                <a:ea typeface="微软雅黑" pitchFamily="34" charset="-122"/>
              </a:rPr>
              <a:t>1718</a:t>
            </a:r>
            <a:r>
              <a:rPr lang="zh-CN" altLang="en-US" sz="1400" dirty="0">
                <a:solidFill>
                  <a:prstClr val="white">
                    <a:lumMod val="50000"/>
                  </a:prstClr>
                </a:solidFill>
                <a:latin typeface="微软雅黑" pitchFamily="34" charset="-122"/>
                <a:ea typeface="微软雅黑" pitchFamily="34" charset="-122"/>
              </a:rPr>
              <a:t>年约翰柏努利（</a:t>
            </a:r>
            <a:r>
              <a:rPr lang="en-US" altLang="zh-CN" sz="1400" dirty="0">
                <a:solidFill>
                  <a:prstClr val="white">
                    <a:lumMod val="50000"/>
                  </a:prstClr>
                </a:solidFill>
                <a:latin typeface="微软雅黑" pitchFamily="34" charset="-122"/>
                <a:ea typeface="微软雅黑" pitchFamily="34" charset="-122"/>
              </a:rPr>
              <a:t>Johann Bernoulli </a:t>
            </a:r>
            <a:r>
              <a:rPr lang="zh-CN" altLang="en-US" sz="1400" dirty="0">
                <a:solidFill>
                  <a:prstClr val="white">
                    <a:lumMod val="50000"/>
                  </a:prstClr>
                </a:solidFill>
                <a:latin typeface="微软雅黑" pitchFamily="34" charset="-122"/>
                <a:ea typeface="微软雅黑" pitchFamily="34" charset="-122"/>
              </a:rPr>
              <a:t>，瑞，</a:t>
            </a:r>
            <a:r>
              <a:rPr lang="en-US" altLang="zh-CN" sz="1400" dirty="0">
                <a:solidFill>
                  <a:prstClr val="white">
                    <a:lumMod val="50000"/>
                  </a:prstClr>
                </a:solidFill>
                <a:latin typeface="微软雅黑" pitchFamily="34" charset="-122"/>
                <a:ea typeface="微软雅黑" pitchFamily="34" charset="-122"/>
              </a:rPr>
              <a:t>1667-1748</a:t>
            </a:r>
            <a:r>
              <a:rPr lang="zh-CN" altLang="en-US" sz="1400" dirty="0">
                <a:solidFill>
                  <a:prstClr val="white">
                    <a:lumMod val="50000"/>
                  </a:prstClr>
                </a:solidFill>
                <a:latin typeface="微软雅黑" pitchFamily="34" charset="-122"/>
                <a:ea typeface="微软雅黑" pitchFamily="34" charset="-122"/>
              </a:rPr>
              <a:t>）在莱布尼兹函数概念的基础上对函数概念进行了定义：由任一变量和常数的任一形式所构成的量。他的意思是凡变量</a:t>
            </a:r>
            <a:r>
              <a:rPr lang="en-US" altLang="zh-CN" sz="1400" dirty="0">
                <a:solidFill>
                  <a:prstClr val="white">
                    <a:lumMod val="50000"/>
                  </a:prstClr>
                </a:solidFill>
                <a:latin typeface="微软雅黑" pitchFamily="34" charset="-122"/>
                <a:ea typeface="微软雅黑" pitchFamily="34" charset="-122"/>
              </a:rPr>
              <a:t>x</a:t>
            </a:r>
            <a:r>
              <a:rPr lang="zh-CN" altLang="en-US" sz="1400" dirty="0">
                <a:solidFill>
                  <a:prstClr val="white">
                    <a:lumMod val="50000"/>
                  </a:prstClr>
                </a:solidFill>
                <a:latin typeface="微软雅黑" pitchFamily="34" charset="-122"/>
                <a:ea typeface="微软雅黑" pitchFamily="34" charset="-122"/>
              </a:rPr>
              <a:t>和常量构成的式子都叫做</a:t>
            </a:r>
            <a:r>
              <a:rPr lang="en-US" altLang="zh-CN" sz="1400" dirty="0">
                <a:solidFill>
                  <a:prstClr val="white">
                    <a:lumMod val="50000"/>
                  </a:prstClr>
                </a:solidFill>
                <a:latin typeface="微软雅黑" pitchFamily="34" charset="-122"/>
                <a:ea typeface="微软雅黑" pitchFamily="34" charset="-122"/>
              </a:rPr>
              <a:t>x</a:t>
            </a:r>
            <a:r>
              <a:rPr lang="zh-CN" altLang="en-US" sz="1400" dirty="0">
                <a:solidFill>
                  <a:prstClr val="white">
                    <a:lumMod val="50000"/>
                  </a:prstClr>
                </a:solidFill>
                <a:latin typeface="微软雅黑" pitchFamily="34" charset="-122"/>
                <a:ea typeface="微软雅黑" pitchFamily="34" charset="-122"/>
              </a:rPr>
              <a:t>的函数，并强调函数要用公式来表示。</a:t>
            </a:r>
          </a:p>
          <a:p>
            <a:pPr lvl="0" indent="457200">
              <a:lnSpc>
                <a:spcPct val="130000"/>
              </a:lnSpc>
            </a:pPr>
            <a:r>
              <a:rPr lang="en-US" altLang="zh-CN" sz="1400" dirty="0">
                <a:solidFill>
                  <a:prstClr val="white">
                    <a:lumMod val="50000"/>
                  </a:prstClr>
                </a:solidFill>
                <a:latin typeface="微软雅黑" pitchFamily="34" charset="-122"/>
                <a:ea typeface="微软雅黑" pitchFamily="34" charset="-122"/>
              </a:rPr>
              <a:t>1755</a:t>
            </a:r>
            <a:r>
              <a:rPr lang="zh-CN" altLang="en-US" sz="1400" dirty="0">
                <a:solidFill>
                  <a:prstClr val="white">
                    <a:lumMod val="50000"/>
                  </a:prstClr>
                </a:solidFill>
                <a:latin typeface="微软雅黑" pitchFamily="34" charset="-122"/>
                <a:ea typeface="微软雅黑" pitchFamily="34" charset="-122"/>
              </a:rPr>
              <a:t>，欧拉（</a:t>
            </a:r>
            <a:r>
              <a:rPr lang="en-US" altLang="zh-CN" sz="1400" dirty="0" err="1">
                <a:solidFill>
                  <a:prstClr val="white">
                    <a:lumMod val="50000"/>
                  </a:prstClr>
                </a:solidFill>
                <a:latin typeface="微软雅黑" pitchFamily="34" charset="-122"/>
                <a:ea typeface="微软雅黑" pitchFamily="34" charset="-122"/>
              </a:rPr>
              <a:t>L.Euler</a:t>
            </a:r>
            <a:r>
              <a:rPr lang="zh-CN" altLang="en-US" sz="1400" dirty="0">
                <a:solidFill>
                  <a:prstClr val="white">
                    <a:lumMod val="50000"/>
                  </a:prstClr>
                </a:solidFill>
                <a:latin typeface="微软雅黑" pitchFamily="34" charset="-122"/>
                <a:ea typeface="微软雅黑" pitchFamily="34" charset="-122"/>
              </a:rPr>
              <a:t>，瑞士，</a:t>
            </a:r>
            <a:r>
              <a:rPr lang="en-US" altLang="zh-CN" sz="1400" dirty="0">
                <a:solidFill>
                  <a:prstClr val="white">
                    <a:lumMod val="50000"/>
                  </a:prstClr>
                </a:solidFill>
                <a:latin typeface="微软雅黑" pitchFamily="34" charset="-122"/>
                <a:ea typeface="微软雅黑" pitchFamily="34" charset="-122"/>
              </a:rPr>
              <a:t>1707-1783</a:t>
            </a:r>
            <a:r>
              <a:rPr lang="zh-CN" altLang="en-US" sz="1400" dirty="0">
                <a:solidFill>
                  <a:prstClr val="white">
                    <a:lumMod val="50000"/>
                  </a:prstClr>
                </a:solidFill>
                <a:latin typeface="微软雅黑" pitchFamily="34" charset="-122"/>
                <a:ea typeface="微软雅黑" pitchFamily="34" charset="-122"/>
              </a:rPr>
              <a:t>） 把函数定义为如果某些变量，以某一种方式依赖于另一些变量，即当后面这些变量变化时，前面这些变量也随着变化，我们把前面的变量称为后面变量的函数。</a:t>
            </a:r>
          </a:p>
          <a:p>
            <a:pPr lvl="0" indent="457200">
              <a:lnSpc>
                <a:spcPct val="130000"/>
              </a:lnSpc>
            </a:pPr>
            <a:r>
              <a:rPr lang="en-US" altLang="zh-CN" sz="1400" dirty="0">
                <a:solidFill>
                  <a:prstClr val="white">
                    <a:lumMod val="50000"/>
                  </a:prstClr>
                </a:solidFill>
                <a:latin typeface="微软雅黑" pitchFamily="34" charset="-122"/>
                <a:ea typeface="微软雅黑" pitchFamily="34" charset="-122"/>
              </a:rPr>
              <a:t>18</a:t>
            </a:r>
            <a:r>
              <a:rPr lang="zh-CN" altLang="en-US" sz="1400" dirty="0">
                <a:solidFill>
                  <a:prstClr val="white">
                    <a:lumMod val="50000"/>
                  </a:prstClr>
                </a:solidFill>
                <a:latin typeface="微软雅黑" pitchFamily="34" charset="-122"/>
                <a:ea typeface="微软雅黑" pitchFamily="34" charset="-122"/>
              </a:rPr>
              <a:t>世纪中叶欧拉（</a:t>
            </a:r>
            <a:r>
              <a:rPr lang="en-US" altLang="zh-CN" sz="1400" dirty="0" err="1">
                <a:solidFill>
                  <a:prstClr val="white">
                    <a:lumMod val="50000"/>
                  </a:prstClr>
                </a:solidFill>
                <a:latin typeface="微软雅黑" pitchFamily="34" charset="-122"/>
                <a:ea typeface="微软雅黑" pitchFamily="34" charset="-122"/>
              </a:rPr>
              <a:t>L.Euler</a:t>
            </a:r>
            <a:r>
              <a:rPr lang="zh-CN" altLang="en-US" sz="1400" dirty="0">
                <a:solidFill>
                  <a:prstClr val="white">
                    <a:lumMod val="50000"/>
                  </a:prstClr>
                </a:solidFill>
                <a:latin typeface="微软雅黑" pitchFamily="34" charset="-122"/>
                <a:ea typeface="微软雅黑" pitchFamily="34" charset="-122"/>
              </a:rPr>
              <a:t>，瑞，</a:t>
            </a:r>
            <a:r>
              <a:rPr lang="en-US" altLang="zh-CN" sz="1400" dirty="0">
                <a:solidFill>
                  <a:prstClr val="white">
                    <a:lumMod val="50000"/>
                  </a:prstClr>
                </a:solidFill>
                <a:latin typeface="微软雅黑" pitchFamily="34" charset="-122"/>
                <a:ea typeface="微软雅黑" pitchFamily="34" charset="-122"/>
              </a:rPr>
              <a:t>1707-1783</a:t>
            </a:r>
            <a:r>
              <a:rPr lang="zh-CN" altLang="en-US" sz="1400" dirty="0">
                <a:solidFill>
                  <a:prstClr val="white">
                    <a:lumMod val="50000"/>
                  </a:prstClr>
                </a:solidFill>
                <a:latin typeface="微软雅黑" pitchFamily="34" charset="-122"/>
                <a:ea typeface="微软雅黑" pitchFamily="34" charset="-122"/>
              </a:rPr>
              <a:t>）给出了定义：一个变量的函数是由这个变量和一些数即常数以任何方式组成的解析表达式。他把约翰贝努利给出的函数定义称为解析函数，并进一步把它区分为代数函数和超越函数，还考虑了随意函数。不难看出，欧拉给出的函数定义比约翰贝努利的定义更普遍、更具有广泛意义。</a:t>
            </a:r>
          </a:p>
        </p:txBody>
      </p:sp>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知识天地</a:t>
            </a:r>
          </a:p>
        </p:txBody>
      </p:sp>
      <p:sp>
        <p:nvSpPr>
          <p:cNvPr id="14" name="文本框 13">
            <a:extLst>
              <a:ext uri="{FF2B5EF4-FFF2-40B4-BE49-F238E27FC236}">
                <a16:creationId xmlns:a16="http://schemas.microsoft.com/office/drawing/2014/main" id="{D13FB5C4-84AF-46B5-8EFC-D70F24928658}"/>
              </a:ext>
            </a:extLst>
          </p:cNvPr>
          <p:cNvSpPr txBox="1"/>
          <p:nvPr/>
        </p:nvSpPr>
        <p:spPr bwMode="auto">
          <a:xfrm>
            <a:off x="3744416" y="843558"/>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black"/>
                </a:solidFill>
                <a:effectLst/>
                <a:uLnTx/>
                <a:uFillTx/>
                <a:latin typeface="Calibri"/>
                <a:ea typeface="宋体" panose="02010600030101010101" pitchFamily="2" charset="-122"/>
                <a:cs typeface="宋体" panose="02010600030101010101" pitchFamily="2" charset="-122"/>
              </a:rPr>
              <a:t>函数概念发展史</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4098" name="Picture 2">
            <a:extLst>
              <a:ext uri="{FF2B5EF4-FFF2-40B4-BE49-F238E27FC236}">
                <a16:creationId xmlns:a16="http://schemas.microsoft.com/office/drawing/2014/main" id="{AE9B59B3-821F-4520-87BC-B4EDADAB0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1356906"/>
            <a:ext cx="2248288" cy="2787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28532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100"/>
                                        <p:tgtEl>
                                          <p:spTgt spid="10"/>
                                        </p:tgtEl>
                                      </p:cBhvr>
                                    </p:animEffect>
                                  </p:childTnLst>
                                </p:cTn>
                              </p:par>
                              <p:par>
                                <p:cTn id="8" presetID="36" presetClass="emph" presetSubtype="0" fill="hold" grpId="1" nodeType="withEffect">
                                  <p:stCondLst>
                                    <p:cond delay="0"/>
                                  </p:stCondLst>
                                  <p:iterate type="lt">
                                    <p:tmPct val="30000"/>
                                  </p:iterate>
                                  <p:childTnLst>
                                    <p:animScale>
                                      <p:cBhvr>
                                        <p:cTn id="9" dur="50" autoRev="1" fill="hold">
                                          <p:stCondLst>
                                            <p:cond delay="0"/>
                                          </p:stCondLst>
                                        </p:cTn>
                                        <p:tgtEl>
                                          <p:spTgt spid="10"/>
                                        </p:tgtEl>
                                      </p:cBhvr>
                                      <p:to x="80000" y="100000"/>
                                    </p:animScale>
                                    <p:anim by="(#ppt_w*0.10)" calcmode="lin" valueType="num">
                                      <p:cBhvr>
                                        <p:cTn id="10" dur="50" autoRev="1" fill="hold">
                                          <p:stCondLst>
                                            <p:cond delay="0"/>
                                          </p:stCondLst>
                                        </p:cTn>
                                        <p:tgtEl>
                                          <p:spTgt spid="10"/>
                                        </p:tgtEl>
                                        <p:attrNameLst>
                                          <p:attrName>ppt_x</p:attrName>
                                        </p:attrNameLst>
                                      </p:cBhvr>
                                    </p:anim>
                                    <p:anim by="(-#ppt_w*0.10)" calcmode="lin" valueType="num">
                                      <p:cBhvr>
                                        <p:cTn id="11" dur="50" autoRev="1" fill="hold">
                                          <p:stCondLst>
                                            <p:cond delay="0"/>
                                          </p:stCondLst>
                                        </p:cTn>
                                        <p:tgtEl>
                                          <p:spTgt spid="10"/>
                                        </p:tgtEl>
                                        <p:attrNameLst>
                                          <p:attrName>ppt_y</p:attrName>
                                        </p:attrNameLst>
                                      </p:cBhvr>
                                    </p:anim>
                                    <p:animRot by="-480000">
                                      <p:cBhvr>
                                        <p:cTn id="12" dur="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827584" y="1203598"/>
            <a:ext cx="5040560" cy="3402847"/>
          </a:xfrm>
          <a:prstGeom prst="rect">
            <a:avLst/>
          </a:prstGeom>
          <a:noFill/>
          <a:ln w="9525">
            <a:noFill/>
            <a:miter lim="800000"/>
            <a:headEnd/>
            <a:tailEnd/>
          </a:ln>
        </p:spPr>
        <p:txBody>
          <a:bodyPr wrap="square" lIns="68574" tIns="34286" rIns="68574" bIns="34286">
            <a:spAutoFit/>
          </a:bodyPr>
          <a:lstStyle/>
          <a:p>
            <a:pPr lvl="0" indent="457200">
              <a:lnSpc>
                <a:spcPct val="130000"/>
              </a:lnSpc>
            </a:pPr>
            <a:r>
              <a:rPr lang="en-US" altLang="zh-CN" sz="1400" b="1" dirty="0">
                <a:solidFill>
                  <a:prstClr val="white">
                    <a:lumMod val="50000"/>
                  </a:prstClr>
                </a:solidFill>
                <a:latin typeface="微软雅黑" pitchFamily="34" charset="-122"/>
                <a:ea typeface="微软雅黑" pitchFamily="34" charset="-122"/>
              </a:rPr>
              <a:t>3.</a:t>
            </a:r>
            <a:r>
              <a:rPr lang="zh-CN" altLang="en-US" sz="1400" b="1" dirty="0">
                <a:solidFill>
                  <a:prstClr val="white">
                    <a:lumMod val="50000"/>
                  </a:prstClr>
                </a:solidFill>
                <a:latin typeface="微软雅黑" pitchFamily="34" charset="-122"/>
                <a:ea typeface="微软雅黑" pitchFamily="34" charset="-122"/>
              </a:rPr>
              <a:t>十九世纪函数概念──对应关系下的函数</a:t>
            </a:r>
            <a:endParaRPr lang="en-US" altLang="zh-CN" sz="1400" b="1" dirty="0">
              <a:solidFill>
                <a:prstClr val="white">
                  <a:lumMod val="50000"/>
                </a:prstClr>
              </a:solidFill>
              <a:latin typeface="微软雅黑" pitchFamily="34" charset="-122"/>
              <a:ea typeface="微软雅黑" pitchFamily="34" charset="-122"/>
            </a:endParaRPr>
          </a:p>
          <a:p>
            <a:pPr lvl="0" indent="457200">
              <a:lnSpc>
                <a:spcPct val="130000"/>
              </a:lnSpc>
            </a:pPr>
            <a:r>
              <a:rPr lang="en-US" altLang="zh-CN" sz="1400" dirty="0">
                <a:solidFill>
                  <a:prstClr val="white">
                    <a:lumMod val="50000"/>
                  </a:prstClr>
                </a:solidFill>
                <a:latin typeface="微软雅黑" pitchFamily="34" charset="-122"/>
                <a:ea typeface="微软雅黑" pitchFamily="34" charset="-122"/>
              </a:rPr>
              <a:t>1821</a:t>
            </a:r>
            <a:r>
              <a:rPr lang="zh-CN" altLang="en-US" sz="1400" dirty="0">
                <a:solidFill>
                  <a:prstClr val="white">
                    <a:lumMod val="50000"/>
                  </a:prstClr>
                </a:solidFill>
                <a:latin typeface="微软雅黑" pitchFamily="34" charset="-122"/>
                <a:ea typeface="微软雅黑" pitchFamily="34" charset="-122"/>
              </a:rPr>
              <a:t>年，柯西（</a:t>
            </a:r>
            <a:r>
              <a:rPr lang="en-US" altLang="zh-CN" sz="1400" dirty="0">
                <a:solidFill>
                  <a:prstClr val="white">
                    <a:lumMod val="50000"/>
                  </a:prstClr>
                </a:solidFill>
                <a:latin typeface="微软雅黑" pitchFamily="34" charset="-122"/>
                <a:ea typeface="微软雅黑" pitchFamily="34" charset="-122"/>
              </a:rPr>
              <a:t>Cauchy</a:t>
            </a:r>
            <a:r>
              <a:rPr lang="zh-CN" altLang="en-US" sz="1400" dirty="0">
                <a:solidFill>
                  <a:prstClr val="white">
                    <a:lumMod val="50000"/>
                  </a:prstClr>
                </a:solidFill>
                <a:latin typeface="微软雅黑" pitchFamily="34" charset="-122"/>
                <a:ea typeface="微软雅黑" pitchFamily="34" charset="-122"/>
              </a:rPr>
              <a:t>，法，</a:t>
            </a:r>
            <a:r>
              <a:rPr lang="en-US" altLang="zh-CN" sz="1400" dirty="0">
                <a:solidFill>
                  <a:prstClr val="white">
                    <a:lumMod val="50000"/>
                  </a:prstClr>
                </a:solidFill>
                <a:latin typeface="微软雅黑" pitchFamily="34" charset="-122"/>
                <a:ea typeface="微软雅黑" pitchFamily="34" charset="-122"/>
              </a:rPr>
              <a:t>1789-1857</a:t>
            </a:r>
            <a:r>
              <a:rPr lang="zh-CN" altLang="en-US" sz="1400" dirty="0">
                <a:solidFill>
                  <a:prstClr val="white">
                    <a:lumMod val="50000"/>
                  </a:prstClr>
                </a:solidFill>
                <a:latin typeface="微软雅黑" pitchFamily="34" charset="-122"/>
                <a:ea typeface="微软雅黑" pitchFamily="34" charset="-122"/>
              </a:rPr>
              <a:t>） 从定义变量起给出了定义：在某些变数间存在着一定的关系，当一经给定其中某一变数的值，其他变数的值可随着而确定时，则将最初的变数叫自变量，其他各变数叫做函数。在柯西的定义中，首先出现了自变量一词，同时指出对函数来说不一定要有解析表达式。不过他仍然认为函数关系可以用多个解析式来表示，这是一个很大的局限。</a:t>
            </a:r>
          </a:p>
          <a:p>
            <a:pPr lvl="0" indent="457200">
              <a:lnSpc>
                <a:spcPct val="130000"/>
              </a:lnSpc>
            </a:pPr>
            <a:r>
              <a:rPr lang="en-US" altLang="zh-CN" sz="1400" dirty="0">
                <a:solidFill>
                  <a:prstClr val="white">
                    <a:lumMod val="50000"/>
                  </a:prstClr>
                </a:solidFill>
                <a:latin typeface="微软雅黑" pitchFamily="34" charset="-122"/>
                <a:ea typeface="微软雅黑" pitchFamily="34" charset="-122"/>
              </a:rPr>
              <a:t>1822</a:t>
            </a:r>
            <a:r>
              <a:rPr lang="zh-CN" altLang="en-US" sz="1400" dirty="0">
                <a:solidFill>
                  <a:prstClr val="white">
                    <a:lumMod val="50000"/>
                  </a:prstClr>
                </a:solidFill>
                <a:latin typeface="微软雅黑" pitchFamily="34" charset="-122"/>
                <a:ea typeface="微软雅黑" pitchFamily="34" charset="-122"/>
              </a:rPr>
              <a:t>年傅里叶（</a:t>
            </a:r>
            <a:r>
              <a:rPr lang="en-US" altLang="zh-CN" sz="1400" dirty="0">
                <a:solidFill>
                  <a:prstClr val="white">
                    <a:lumMod val="50000"/>
                  </a:prstClr>
                </a:solidFill>
                <a:latin typeface="微软雅黑" pitchFamily="34" charset="-122"/>
                <a:ea typeface="微软雅黑" pitchFamily="34" charset="-122"/>
              </a:rPr>
              <a:t>Fourier</a:t>
            </a:r>
            <a:r>
              <a:rPr lang="zh-CN" altLang="en-US" sz="1400" dirty="0">
                <a:solidFill>
                  <a:prstClr val="white">
                    <a:lumMod val="50000"/>
                  </a:prstClr>
                </a:solidFill>
                <a:latin typeface="微软雅黑" pitchFamily="34" charset="-122"/>
                <a:ea typeface="微软雅黑" pitchFamily="34" charset="-122"/>
              </a:rPr>
              <a:t>，法国，</a:t>
            </a:r>
            <a:r>
              <a:rPr lang="en-US" altLang="zh-CN" sz="1400" dirty="0">
                <a:solidFill>
                  <a:prstClr val="white">
                    <a:lumMod val="50000"/>
                  </a:prstClr>
                </a:solidFill>
                <a:latin typeface="微软雅黑" pitchFamily="34" charset="-122"/>
                <a:ea typeface="微软雅黑" pitchFamily="34" charset="-122"/>
              </a:rPr>
              <a:t>17681830</a:t>
            </a:r>
            <a:r>
              <a:rPr lang="zh-CN" altLang="en-US" sz="1400" dirty="0">
                <a:solidFill>
                  <a:prstClr val="white">
                    <a:lumMod val="50000"/>
                  </a:prstClr>
                </a:solidFill>
                <a:latin typeface="微软雅黑" pitchFamily="34" charset="-122"/>
                <a:ea typeface="微软雅黑" pitchFamily="34" charset="-122"/>
              </a:rPr>
              <a:t>）发现某些函数也已用曲线表示，也可以用一个式子表示，或用多个式子表示，从而结束了函数概念是否以唯一一个式子表示的争论，把对函数的认识又推进了一个新层次。</a:t>
            </a:r>
          </a:p>
        </p:txBody>
      </p:sp>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知识天地</a:t>
            </a:r>
          </a:p>
        </p:txBody>
      </p:sp>
      <p:sp>
        <p:nvSpPr>
          <p:cNvPr id="14" name="文本框 13">
            <a:extLst>
              <a:ext uri="{FF2B5EF4-FFF2-40B4-BE49-F238E27FC236}">
                <a16:creationId xmlns:a16="http://schemas.microsoft.com/office/drawing/2014/main" id="{D13FB5C4-84AF-46B5-8EFC-D70F24928658}"/>
              </a:ext>
            </a:extLst>
          </p:cNvPr>
          <p:cNvSpPr txBox="1"/>
          <p:nvPr/>
        </p:nvSpPr>
        <p:spPr bwMode="auto">
          <a:xfrm>
            <a:off x="3744416" y="843558"/>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black"/>
                </a:solidFill>
                <a:effectLst/>
                <a:uLnTx/>
                <a:uFillTx/>
                <a:latin typeface="Calibri"/>
                <a:ea typeface="宋体" panose="02010600030101010101" pitchFamily="2" charset="-122"/>
                <a:cs typeface="宋体" panose="02010600030101010101" pitchFamily="2" charset="-122"/>
              </a:rPr>
              <a:t>函数概念发展史</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4" name="图片 3">
            <a:extLst>
              <a:ext uri="{FF2B5EF4-FFF2-40B4-BE49-F238E27FC236}">
                <a16:creationId xmlns:a16="http://schemas.microsoft.com/office/drawing/2014/main" id="{2B5DCDBD-2540-4BD4-A3CB-61E75FEFF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6796" y="1374812"/>
            <a:ext cx="2199620" cy="2790180"/>
          </a:xfrm>
          <a:prstGeom prst="rect">
            <a:avLst/>
          </a:prstGeom>
        </p:spPr>
      </p:pic>
    </p:spTree>
    <p:extLst>
      <p:ext uri="{BB962C8B-B14F-4D97-AF65-F5344CB8AC3E}">
        <p14:creationId xmlns:p14="http://schemas.microsoft.com/office/powerpoint/2010/main" val="311825691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100"/>
                                        <p:tgtEl>
                                          <p:spTgt spid="10"/>
                                        </p:tgtEl>
                                      </p:cBhvr>
                                    </p:animEffect>
                                  </p:childTnLst>
                                </p:cTn>
                              </p:par>
                              <p:par>
                                <p:cTn id="8" presetID="36" presetClass="emph" presetSubtype="0" fill="hold" grpId="1" nodeType="withEffect">
                                  <p:stCondLst>
                                    <p:cond delay="0"/>
                                  </p:stCondLst>
                                  <p:iterate type="lt">
                                    <p:tmPct val="30000"/>
                                  </p:iterate>
                                  <p:childTnLst>
                                    <p:animScale>
                                      <p:cBhvr>
                                        <p:cTn id="9" dur="50" autoRev="1" fill="hold">
                                          <p:stCondLst>
                                            <p:cond delay="0"/>
                                          </p:stCondLst>
                                        </p:cTn>
                                        <p:tgtEl>
                                          <p:spTgt spid="10"/>
                                        </p:tgtEl>
                                      </p:cBhvr>
                                      <p:to x="80000" y="100000"/>
                                    </p:animScale>
                                    <p:anim by="(#ppt_w*0.10)" calcmode="lin" valueType="num">
                                      <p:cBhvr>
                                        <p:cTn id="10" dur="50" autoRev="1" fill="hold">
                                          <p:stCondLst>
                                            <p:cond delay="0"/>
                                          </p:stCondLst>
                                        </p:cTn>
                                        <p:tgtEl>
                                          <p:spTgt spid="10"/>
                                        </p:tgtEl>
                                        <p:attrNameLst>
                                          <p:attrName>ppt_x</p:attrName>
                                        </p:attrNameLst>
                                      </p:cBhvr>
                                    </p:anim>
                                    <p:anim by="(-#ppt_w*0.10)" calcmode="lin" valueType="num">
                                      <p:cBhvr>
                                        <p:cTn id="11" dur="50" autoRev="1" fill="hold">
                                          <p:stCondLst>
                                            <p:cond delay="0"/>
                                          </p:stCondLst>
                                        </p:cTn>
                                        <p:tgtEl>
                                          <p:spTgt spid="10"/>
                                        </p:tgtEl>
                                        <p:attrNameLst>
                                          <p:attrName>ppt_y</p:attrName>
                                        </p:attrNameLst>
                                      </p:cBhvr>
                                    </p:anim>
                                    <p:animRot by="-480000">
                                      <p:cBhvr>
                                        <p:cTn id="12" dur="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827584" y="1203598"/>
            <a:ext cx="5040560" cy="3402847"/>
          </a:xfrm>
          <a:prstGeom prst="rect">
            <a:avLst/>
          </a:prstGeom>
          <a:noFill/>
          <a:ln w="9525">
            <a:noFill/>
            <a:miter lim="800000"/>
            <a:headEnd/>
            <a:tailEnd/>
          </a:ln>
        </p:spPr>
        <p:txBody>
          <a:bodyPr wrap="square" lIns="68574" tIns="34286" rIns="68574" bIns="34286">
            <a:spAutoFit/>
          </a:bodyPr>
          <a:lstStyle/>
          <a:p>
            <a:pPr lvl="0" indent="457200">
              <a:lnSpc>
                <a:spcPct val="130000"/>
              </a:lnSpc>
            </a:pPr>
            <a:r>
              <a:rPr lang="en-US" altLang="zh-CN" sz="1400" b="1" dirty="0">
                <a:solidFill>
                  <a:prstClr val="white">
                    <a:lumMod val="50000"/>
                  </a:prstClr>
                </a:solidFill>
                <a:latin typeface="微软雅黑" pitchFamily="34" charset="-122"/>
                <a:ea typeface="微软雅黑" pitchFamily="34" charset="-122"/>
              </a:rPr>
              <a:t>3.</a:t>
            </a:r>
            <a:r>
              <a:rPr lang="zh-CN" altLang="en-US" sz="1400" b="1" dirty="0">
                <a:solidFill>
                  <a:prstClr val="white">
                    <a:lumMod val="50000"/>
                  </a:prstClr>
                </a:solidFill>
                <a:latin typeface="微软雅黑" pitchFamily="34" charset="-122"/>
                <a:ea typeface="微软雅黑" pitchFamily="34" charset="-122"/>
              </a:rPr>
              <a:t>十九世纪函数概念──对应关系下的函数</a:t>
            </a:r>
            <a:endParaRPr lang="en-US" altLang="zh-CN" sz="1400" b="1" dirty="0">
              <a:solidFill>
                <a:prstClr val="white">
                  <a:lumMod val="50000"/>
                </a:prstClr>
              </a:solidFill>
              <a:latin typeface="微软雅黑" pitchFamily="34" charset="-122"/>
              <a:ea typeface="微软雅黑" pitchFamily="34" charset="-122"/>
            </a:endParaRPr>
          </a:p>
          <a:p>
            <a:pPr lvl="0" indent="457200">
              <a:lnSpc>
                <a:spcPct val="130000"/>
              </a:lnSpc>
            </a:pPr>
            <a:r>
              <a:rPr lang="en-US" altLang="zh-CN" sz="1400" dirty="0">
                <a:solidFill>
                  <a:prstClr val="white">
                    <a:lumMod val="50000"/>
                  </a:prstClr>
                </a:solidFill>
                <a:latin typeface="微软雅黑" pitchFamily="34" charset="-122"/>
                <a:ea typeface="微软雅黑" pitchFamily="34" charset="-122"/>
              </a:rPr>
              <a:t>1837</a:t>
            </a:r>
            <a:r>
              <a:rPr lang="zh-CN" altLang="en-US" sz="1400" dirty="0">
                <a:solidFill>
                  <a:prstClr val="white">
                    <a:lumMod val="50000"/>
                  </a:prstClr>
                </a:solidFill>
                <a:latin typeface="微软雅黑" pitchFamily="34" charset="-122"/>
                <a:ea typeface="微软雅黑" pitchFamily="34" charset="-122"/>
              </a:rPr>
              <a:t>年狄利克雷（</a:t>
            </a:r>
            <a:r>
              <a:rPr lang="en-US" altLang="zh-CN" sz="1400" dirty="0">
                <a:solidFill>
                  <a:prstClr val="white">
                    <a:lumMod val="50000"/>
                  </a:prstClr>
                </a:solidFill>
                <a:latin typeface="微软雅黑" pitchFamily="34" charset="-122"/>
                <a:ea typeface="微软雅黑" pitchFamily="34" charset="-122"/>
              </a:rPr>
              <a:t>Dirichlet</a:t>
            </a:r>
            <a:r>
              <a:rPr lang="zh-CN" altLang="en-US" sz="1400" dirty="0">
                <a:solidFill>
                  <a:prstClr val="white">
                    <a:lumMod val="50000"/>
                  </a:prstClr>
                </a:solidFill>
                <a:latin typeface="微软雅黑" pitchFamily="34" charset="-122"/>
                <a:ea typeface="微软雅黑" pitchFamily="34" charset="-122"/>
              </a:rPr>
              <a:t>，德，</a:t>
            </a:r>
            <a:r>
              <a:rPr lang="en-US" altLang="zh-CN" sz="1400" dirty="0">
                <a:solidFill>
                  <a:prstClr val="white">
                    <a:lumMod val="50000"/>
                  </a:prstClr>
                </a:solidFill>
                <a:latin typeface="微软雅黑" pitchFamily="34" charset="-122"/>
                <a:ea typeface="微软雅黑" pitchFamily="34" charset="-122"/>
              </a:rPr>
              <a:t>1805-1859</a:t>
            </a:r>
            <a:r>
              <a:rPr lang="zh-CN" altLang="en-US" sz="1400" dirty="0">
                <a:solidFill>
                  <a:prstClr val="white">
                    <a:lumMod val="50000"/>
                  </a:prstClr>
                </a:solidFill>
                <a:latin typeface="微软雅黑" pitchFamily="34" charset="-122"/>
                <a:ea typeface="微软雅黑" pitchFamily="34" charset="-122"/>
              </a:rPr>
              <a:t>） 突破了这一局限，认为怎样去建立</a:t>
            </a:r>
            <a:r>
              <a:rPr lang="en-US" altLang="zh-CN" sz="1400" dirty="0">
                <a:solidFill>
                  <a:prstClr val="white">
                    <a:lumMod val="50000"/>
                  </a:prstClr>
                </a:solidFill>
                <a:latin typeface="微软雅黑" pitchFamily="34" charset="-122"/>
                <a:ea typeface="微软雅黑" pitchFamily="34" charset="-122"/>
              </a:rPr>
              <a:t>x</a:t>
            </a:r>
            <a:r>
              <a:rPr lang="zh-CN" altLang="en-US" sz="1400" dirty="0">
                <a:solidFill>
                  <a:prstClr val="white">
                    <a:lumMod val="50000"/>
                  </a:prstClr>
                </a:solidFill>
                <a:latin typeface="微软雅黑" pitchFamily="34" charset="-122"/>
                <a:ea typeface="微软雅黑" pitchFamily="34" charset="-122"/>
              </a:rPr>
              <a:t>与</a:t>
            </a:r>
            <a:r>
              <a:rPr lang="en-US" altLang="zh-CN" sz="1400" dirty="0">
                <a:solidFill>
                  <a:prstClr val="white">
                    <a:lumMod val="50000"/>
                  </a:prstClr>
                </a:solidFill>
                <a:latin typeface="微软雅黑" pitchFamily="34" charset="-122"/>
                <a:ea typeface="微软雅黑" pitchFamily="34" charset="-122"/>
              </a:rPr>
              <a:t>y</a:t>
            </a:r>
            <a:r>
              <a:rPr lang="zh-CN" altLang="en-US" sz="1400" dirty="0">
                <a:solidFill>
                  <a:prstClr val="white">
                    <a:lumMod val="50000"/>
                  </a:prstClr>
                </a:solidFill>
                <a:latin typeface="微软雅黑" pitchFamily="34" charset="-122"/>
                <a:ea typeface="微软雅黑" pitchFamily="34" charset="-122"/>
              </a:rPr>
              <a:t>之间的关系无关紧要，他拓广了函数概念，指出：对于在某区间上的每一个确定的</a:t>
            </a:r>
            <a:r>
              <a:rPr lang="en-US" altLang="zh-CN" sz="1400" dirty="0">
                <a:solidFill>
                  <a:prstClr val="white">
                    <a:lumMod val="50000"/>
                  </a:prstClr>
                </a:solidFill>
                <a:latin typeface="微软雅黑" pitchFamily="34" charset="-122"/>
                <a:ea typeface="微软雅黑" pitchFamily="34" charset="-122"/>
              </a:rPr>
              <a:t>x</a:t>
            </a:r>
            <a:r>
              <a:rPr lang="zh-CN" altLang="en-US" sz="1400" dirty="0">
                <a:solidFill>
                  <a:prstClr val="white">
                    <a:lumMod val="50000"/>
                  </a:prstClr>
                </a:solidFill>
                <a:latin typeface="微软雅黑" pitchFamily="34" charset="-122"/>
                <a:ea typeface="微软雅黑" pitchFamily="34" charset="-122"/>
              </a:rPr>
              <a:t>值，</a:t>
            </a:r>
            <a:r>
              <a:rPr lang="en-US" altLang="zh-CN" sz="1400" dirty="0">
                <a:solidFill>
                  <a:prstClr val="white">
                    <a:lumMod val="50000"/>
                  </a:prstClr>
                </a:solidFill>
                <a:latin typeface="微软雅黑" pitchFamily="34" charset="-122"/>
                <a:ea typeface="微软雅黑" pitchFamily="34" charset="-122"/>
              </a:rPr>
              <a:t>y</a:t>
            </a:r>
            <a:r>
              <a:rPr lang="zh-CN" altLang="en-US" sz="1400" dirty="0">
                <a:solidFill>
                  <a:prstClr val="white">
                    <a:lumMod val="50000"/>
                  </a:prstClr>
                </a:solidFill>
                <a:latin typeface="微软雅黑" pitchFamily="34" charset="-122"/>
                <a:ea typeface="微软雅黑" pitchFamily="34" charset="-122"/>
              </a:rPr>
              <a:t>都有一个确定的值，那么</a:t>
            </a:r>
            <a:r>
              <a:rPr lang="en-US" altLang="zh-CN" sz="1400" dirty="0">
                <a:solidFill>
                  <a:prstClr val="white">
                    <a:lumMod val="50000"/>
                  </a:prstClr>
                </a:solidFill>
                <a:latin typeface="微软雅黑" pitchFamily="34" charset="-122"/>
                <a:ea typeface="微软雅黑" pitchFamily="34" charset="-122"/>
              </a:rPr>
              <a:t>y</a:t>
            </a:r>
            <a:r>
              <a:rPr lang="zh-CN" altLang="en-US" sz="1400" dirty="0">
                <a:solidFill>
                  <a:prstClr val="white">
                    <a:lumMod val="50000"/>
                  </a:prstClr>
                </a:solidFill>
                <a:latin typeface="微软雅黑" pitchFamily="34" charset="-122"/>
                <a:ea typeface="微软雅黑" pitchFamily="34" charset="-122"/>
              </a:rPr>
              <a:t>叫做</a:t>
            </a:r>
            <a:r>
              <a:rPr lang="en-US" altLang="zh-CN" sz="1400" dirty="0">
                <a:solidFill>
                  <a:prstClr val="white">
                    <a:lumMod val="50000"/>
                  </a:prstClr>
                </a:solidFill>
                <a:latin typeface="微软雅黑" pitchFamily="34" charset="-122"/>
                <a:ea typeface="微软雅黑" pitchFamily="34" charset="-122"/>
              </a:rPr>
              <a:t>x</a:t>
            </a:r>
            <a:r>
              <a:rPr lang="zh-CN" altLang="en-US" sz="1400" dirty="0">
                <a:solidFill>
                  <a:prstClr val="white">
                    <a:lumMod val="50000"/>
                  </a:prstClr>
                </a:solidFill>
                <a:latin typeface="微软雅黑" pitchFamily="34" charset="-122"/>
                <a:ea typeface="微软雅黑" pitchFamily="34" charset="-122"/>
              </a:rPr>
              <a:t>的函数。这个定义避免了函数定义中对依赖关系的描述，以清晰的方式被所有数学家接受。这就是人们常说的经典函数定义。</a:t>
            </a:r>
          </a:p>
          <a:p>
            <a:pPr lvl="0" indent="457200">
              <a:lnSpc>
                <a:spcPct val="130000"/>
              </a:lnSpc>
            </a:pPr>
            <a:r>
              <a:rPr lang="zh-CN" altLang="en-US" sz="1400" dirty="0">
                <a:solidFill>
                  <a:prstClr val="white">
                    <a:lumMod val="50000"/>
                  </a:prstClr>
                </a:solidFill>
                <a:latin typeface="微软雅黑" pitchFamily="34" charset="-122"/>
                <a:ea typeface="微软雅黑" pitchFamily="34" charset="-122"/>
              </a:rPr>
              <a:t>等到康托（</a:t>
            </a:r>
            <a:r>
              <a:rPr lang="en-US" altLang="zh-CN" sz="1400" dirty="0">
                <a:solidFill>
                  <a:prstClr val="white">
                    <a:lumMod val="50000"/>
                  </a:prstClr>
                </a:solidFill>
                <a:latin typeface="微软雅黑" pitchFamily="34" charset="-122"/>
                <a:ea typeface="微软雅黑" pitchFamily="34" charset="-122"/>
              </a:rPr>
              <a:t>Cantor</a:t>
            </a:r>
            <a:r>
              <a:rPr lang="zh-CN" altLang="en-US" sz="1400" dirty="0">
                <a:solidFill>
                  <a:prstClr val="white">
                    <a:lumMod val="50000"/>
                  </a:prstClr>
                </a:solidFill>
                <a:latin typeface="微软雅黑" pitchFamily="34" charset="-122"/>
                <a:ea typeface="微软雅黑" pitchFamily="34" charset="-122"/>
              </a:rPr>
              <a:t>，德，</a:t>
            </a:r>
            <a:r>
              <a:rPr lang="en-US" altLang="zh-CN" sz="1400" dirty="0">
                <a:solidFill>
                  <a:prstClr val="white">
                    <a:lumMod val="50000"/>
                  </a:prstClr>
                </a:solidFill>
                <a:latin typeface="微软雅黑" pitchFamily="34" charset="-122"/>
                <a:ea typeface="微软雅黑" pitchFamily="34" charset="-122"/>
              </a:rPr>
              <a:t>1845-1918</a:t>
            </a:r>
            <a:r>
              <a:rPr lang="zh-CN" altLang="en-US" sz="1400" dirty="0">
                <a:solidFill>
                  <a:prstClr val="white">
                    <a:lumMod val="50000"/>
                  </a:prstClr>
                </a:solidFill>
                <a:latin typeface="微软雅黑" pitchFamily="34" charset="-122"/>
                <a:ea typeface="微软雅黑" pitchFamily="34" charset="-122"/>
              </a:rPr>
              <a:t>）创立的集合论在数学中占有重要地位之后，维布伦（</a:t>
            </a:r>
            <a:r>
              <a:rPr lang="en-US" altLang="zh-CN" sz="1400" dirty="0">
                <a:solidFill>
                  <a:prstClr val="white">
                    <a:lumMod val="50000"/>
                  </a:prstClr>
                </a:solidFill>
                <a:latin typeface="微软雅黑" pitchFamily="34" charset="-122"/>
                <a:ea typeface="微软雅黑" pitchFamily="34" charset="-122"/>
              </a:rPr>
              <a:t>Veblen</a:t>
            </a:r>
            <a:r>
              <a:rPr lang="zh-CN" altLang="en-US" sz="1400" dirty="0">
                <a:solidFill>
                  <a:prstClr val="white">
                    <a:lumMod val="50000"/>
                  </a:prstClr>
                </a:solidFill>
                <a:latin typeface="微软雅黑" pitchFamily="34" charset="-122"/>
                <a:ea typeface="微软雅黑" pitchFamily="34" charset="-122"/>
              </a:rPr>
              <a:t>，美，</a:t>
            </a:r>
            <a:r>
              <a:rPr lang="en-US" altLang="zh-CN" sz="1400" dirty="0">
                <a:solidFill>
                  <a:prstClr val="white">
                    <a:lumMod val="50000"/>
                  </a:prstClr>
                </a:solidFill>
                <a:latin typeface="微软雅黑" pitchFamily="34" charset="-122"/>
                <a:ea typeface="微软雅黑" pitchFamily="34" charset="-122"/>
              </a:rPr>
              <a:t>1880-1960</a:t>
            </a:r>
            <a:r>
              <a:rPr lang="zh-CN" altLang="en-US" sz="1400" dirty="0">
                <a:solidFill>
                  <a:prstClr val="white">
                    <a:lumMod val="50000"/>
                  </a:prstClr>
                </a:solidFill>
                <a:latin typeface="微软雅黑" pitchFamily="34" charset="-122"/>
                <a:ea typeface="微软雅黑" pitchFamily="34" charset="-122"/>
              </a:rPr>
              <a:t>）用集合和对应的概念给出了近代函数定义，通过集合概念把函数的对应关系、定义域及值域进一步具体化了，且打破了变量是数的极限，变量可以是数，也可以是其它对象。</a:t>
            </a:r>
          </a:p>
        </p:txBody>
      </p:sp>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知识天地</a:t>
            </a:r>
          </a:p>
        </p:txBody>
      </p:sp>
      <p:sp>
        <p:nvSpPr>
          <p:cNvPr id="14" name="文本框 13">
            <a:extLst>
              <a:ext uri="{FF2B5EF4-FFF2-40B4-BE49-F238E27FC236}">
                <a16:creationId xmlns:a16="http://schemas.microsoft.com/office/drawing/2014/main" id="{D13FB5C4-84AF-46B5-8EFC-D70F24928658}"/>
              </a:ext>
            </a:extLst>
          </p:cNvPr>
          <p:cNvSpPr txBox="1"/>
          <p:nvPr/>
        </p:nvSpPr>
        <p:spPr bwMode="auto">
          <a:xfrm>
            <a:off x="3744416" y="843558"/>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black"/>
                </a:solidFill>
                <a:effectLst/>
                <a:uLnTx/>
                <a:uFillTx/>
                <a:latin typeface="Calibri"/>
                <a:ea typeface="宋体" panose="02010600030101010101" pitchFamily="2" charset="-122"/>
                <a:cs typeface="宋体" panose="02010600030101010101" pitchFamily="2" charset="-122"/>
              </a:rPr>
              <a:t>函数概念发展史</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5122" name="Picture 2">
            <a:extLst>
              <a:ext uri="{FF2B5EF4-FFF2-40B4-BE49-F238E27FC236}">
                <a16:creationId xmlns:a16="http://schemas.microsoft.com/office/drawing/2014/main" id="{2309C26F-6F25-4885-BFBB-657A88F92D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491630"/>
            <a:ext cx="2230828" cy="2465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2671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100"/>
                                        <p:tgtEl>
                                          <p:spTgt spid="10"/>
                                        </p:tgtEl>
                                      </p:cBhvr>
                                    </p:animEffect>
                                  </p:childTnLst>
                                </p:cTn>
                              </p:par>
                              <p:par>
                                <p:cTn id="8" presetID="36" presetClass="emph" presetSubtype="0" fill="hold" grpId="1" nodeType="withEffect">
                                  <p:stCondLst>
                                    <p:cond delay="0"/>
                                  </p:stCondLst>
                                  <p:iterate type="lt">
                                    <p:tmPct val="30000"/>
                                  </p:iterate>
                                  <p:childTnLst>
                                    <p:animScale>
                                      <p:cBhvr>
                                        <p:cTn id="9" dur="50" autoRev="1" fill="hold">
                                          <p:stCondLst>
                                            <p:cond delay="0"/>
                                          </p:stCondLst>
                                        </p:cTn>
                                        <p:tgtEl>
                                          <p:spTgt spid="10"/>
                                        </p:tgtEl>
                                      </p:cBhvr>
                                      <p:to x="80000" y="100000"/>
                                    </p:animScale>
                                    <p:anim by="(#ppt_w*0.10)" calcmode="lin" valueType="num">
                                      <p:cBhvr>
                                        <p:cTn id="10" dur="50" autoRev="1" fill="hold">
                                          <p:stCondLst>
                                            <p:cond delay="0"/>
                                          </p:stCondLst>
                                        </p:cTn>
                                        <p:tgtEl>
                                          <p:spTgt spid="10"/>
                                        </p:tgtEl>
                                        <p:attrNameLst>
                                          <p:attrName>ppt_x</p:attrName>
                                        </p:attrNameLst>
                                      </p:cBhvr>
                                    </p:anim>
                                    <p:anim by="(-#ppt_w*0.10)" calcmode="lin" valueType="num">
                                      <p:cBhvr>
                                        <p:cTn id="11" dur="50" autoRev="1" fill="hold">
                                          <p:stCondLst>
                                            <p:cond delay="0"/>
                                          </p:stCondLst>
                                        </p:cTn>
                                        <p:tgtEl>
                                          <p:spTgt spid="10"/>
                                        </p:tgtEl>
                                        <p:attrNameLst>
                                          <p:attrName>ppt_y</p:attrName>
                                        </p:attrNameLst>
                                      </p:cBhvr>
                                    </p:anim>
                                    <p:animRot by="-480000">
                                      <p:cBhvr>
                                        <p:cTn id="12" dur="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827584" y="1203598"/>
            <a:ext cx="4608512" cy="2842693"/>
          </a:xfrm>
          <a:prstGeom prst="rect">
            <a:avLst/>
          </a:prstGeom>
          <a:noFill/>
          <a:ln w="9525">
            <a:noFill/>
            <a:miter lim="800000"/>
            <a:headEnd/>
            <a:tailEnd/>
          </a:ln>
        </p:spPr>
        <p:txBody>
          <a:bodyPr wrap="square" lIns="68574" tIns="34286" rIns="68574" bIns="34286">
            <a:spAutoFit/>
          </a:bodyPr>
          <a:lstStyle/>
          <a:p>
            <a:pPr lvl="0" indent="457200">
              <a:lnSpc>
                <a:spcPct val="130000"/>
              </a:lnSpc>
            </a:pPr>
            <a:r>
              <a:rPr lang="en-US" altLang="zh-CN" sz="1400" b="1" dirty="0">
                <a:solidFill>
                  <a:prstClr val="white">
                    <a:lumMod val="50000"/>
                  </a:prstClr>
                </a:solidFill>
                <a:latin typeface="微软雅黑" pitchFamily="34" charset="-122"/>
                <a:ea typeface="微软雅黑" pitchFamily="34" charset="-122"/>
              </a:rPr>
              <a:t>4.</a:t>
            </a:r>
            <a:r>
              <a:rPr lang="zh-CN" altLang="en-US" sz="1400" b="1" dirty="0">
                <a:solidFill>
                  <a:prstClr val="white">
                    <a:lumMod val="50000"/>
                  </a:prstClr>
                </a:solidFill>
                <a:latin typeface="微软雅黑" pitchFamily="34" charset="-122"/>
                <a:ea typeface="微软雅黑" pitchFamily="34" charset="-122"/>
              </a:rPr>
              <a:t>现代函数概念──集合论下的函数</a:t>
            </a:r>
          </a:p>
          <a:p>
            <a:pPr lvl="0" indent="457200">
              <a:lnSpc>
                <a:spcPct val="130000"/>
              </a:lnSpc>
            </a:pPr>
            <a:r>
              <a:rPr lang="en-US" altLang="zh-CN" sz="1400" dirty="0">
                <a:solidFill>
                  <a:prstClr val="white">
                    <a:lumMod val="50000"/>
                  </a:prstClr>
                </a:solidFill>
                <a:latin typeface="微软雅黑" pitchFamily="34" charset="-122"/>
                <a:ea typeface="微软雅黑" pitchFamily="34" charset="-122"/>
              </a:rPr>
              <a:t>1914</a:t>
            </a:r>
            <a:r>
              <a:rPr lang="zh-CN" altLang="en-US" sz="1400" dirty="0">
                <a:solidFill>
                  <a:prstClr val="white">
                    <a:lumMod val="50000"/>
                  </a:prstClr>
                </a:solidFill>
                <a:latin typeface="微软雅黑" pitchFamily="34" charset="-122"/>
                <a:ea typeface="微软雅黑" pitchFamily="34" charset="-122"/>
              </a:rPr>
              <a:t>年豪斯道夫（</a:t>
            </a:r>
            <a:r>
              <a:rPr lang="en-US" altLang="zh-CN" sz="1400" dirty="0" err="1">
                <a:solidFill>
                  <a:prstClr val="white">
                    <a:lumMod val="50000"/>
                  </a:prstClr>
                </a:solidFill>
                <a:latin typeface="微软雅黑" pitchFamily="34" charset="-122"/>
                <a:ea typeface="微软雅黑" pitchFamily="34" charset="-122"/>
              </a:rPr>
              <a:t>F.Hausdorff</a:t>
            </a:r>
            <a:r>
              <a:rPr lang="zh-CN" altLang="en-US" sz="1400" dirty="0">
                <a:solidFill>
                  <a:prstClr val="white">
                    <a:lumMod val="50000"/>
                  </a:prstClr>
                </a:solidFill>
                <a:latin typeface="微软雅黑" pitchFamily="34" charset="-122"/>
                <a:ea typeface="微软雅黑" pitchFamily="34" charset="-122"/>
              </a:rPr>
              <a:t>）在</a:t>
            </a:r>
            <a:r>
              <a:rPr lang="en-US" altLang="zh-CN" sz="1400" dirty="0">
                <a:solidFill>
                  <a:prstClr val="white">
                    <a:lumMod val="50000"/>
                  </a:prstClr>
                </a:solidFill>
                <a:latin typeface="微软雅黑" pitchFamily="34" charset="-122"/>
                <a:ea typeface="微软雅黑" pitchFamily="34" charset="-122"/>
              </a:rPr>
              <a:t>《</a:t>
            </a:r>
            <a:r>
              <a:rPr lang="zh-CN" altLang="en-US" sz="1400" dirty="0">
                <a:solidFill>
                  <a:prstClr val="white">
                    <a:lumMod val="50000"/>
                  </a:prstClr>
                </a:solidFill>
                <a:latin typeface="微软雅黑" pitchFamily="34" charset="-122"/>
                <a:ea typeface="微软雅黑" pitchFamily="34" charset="-122"/>
              </a:rPr>
              <a:t>集合论纲要</a:t>
            </a:r>
            <a:r>
              <a:rPr lang="en-US" altLang="zh-CN" sz="1400" dirty="0">
                <a:solidFill>
                  <a:prstClr val="white">
                    <a:lumMod val="50000"/>
                  </a:prstClr>
                </a:solidFill>
                <a:latin typeface="微软雅黑" pitchFamily="34" charset="-122"/>
                <a:ea typeface="微软雅黑" pitchFamily="34" charset="-122"/>
              </a:rPr>
              <a:t>》</a:t>
            </a:r>
            <a:r>
              <a:rPr lang="zh-CN" altLang="en-US" sz="1400" dirty="0">
                <a:solidFill>
                  <a:prstClr val="white">
                    <a:lumMod val="50000"/>
                  </a:prstClr>
                </a:solidFill>
                <a:latin typeface="微软雅黑" pitchFamily="34" charset="-122"/>
                <a:ea typeface="微软雅黑" pitchFamily="34" charset="-122"/>
              </a:rPr>
              <a:t>中用不明确的概念序偶来定义函数，其避开了意义不明确的变量、对应概念。库拉托夫斯基（</a:t>
            </a:r>
            <a:r>
              <a:rPr lang="en-US" altLang="zh-CN" sz="1400" dirty="0" err="1">
                <a:solidFill>
                  <a:prstClr val="white">
                    <a:lumMod val="50000"/>
                  </a:prstClr>
                </a:solidFill>
                <a:latin typeface="微软雅黑" pitchFamily="34" charset="-122"/>
                <a:ea typeface="微软雅黑" pitchFamily="34" charset="-122"/>
              </a:rPr>
              <a:t>Kuratowski</a:t>
            </a:r>
            <a:r>
              <a:rPr lang="zh-CN" altLang="en-US" sz="1400" dirty="0">
                <a:solidFill>
                  <a:prstClr val="white">
                    <a:lumMod val="50000"/>
                  </a:prstClr>
                </a:solidFill>
                <a:latin typeface="微软雅黑" pitchFamily="34" charset="-122"/>
                <a:ea typeface="微软雅黑" pitchFamily="34" charset="-122"/>
              </a:rPr>
              <a:t>）于</a:t>
            </a:r>
            <a:r>
              <a:rPr lang="en-US" altLang="zh-CN" sz="1400" dirty="0">
                <a:solidFill>
                  <a:prstClr val="white">
                    <a:lumMod val="50000"/>
                  </a:prstClr>
                </a:solidFill>
                <a:latin typeface="微软雅黑" pitchFamily="34" charset="-122"/>
                <a:ea typeface="微软雅黑" pitchFamily="34" charset="-122"/>
              </a:rPr>
              <a:t>1921</a:t>
            </a:r>
            <a:r>
              <a:rPr lang="zh-CN" altLang="en-US" sz="1400" dirty="0">
                <a:solidFill>
                  <a:prstClr val="white">
                    <a:lumMod val="50000"/>
                  </a:prstClr>
                </a:solidFill>
                <a:latin typeface="微软雅黑" pitchFamily="34" charset="-122"/>
                <a:ea typeface="微软雅黑" pitchFamily="34" charset="-122"/>
              </a:rPr>
              <a:t>年用集合概念来定义序偶使豪斯道夫的定义很严谨了。</a:t>
            </a:r>
          </a:p>
          <a:p>
            <a:pPr lvl="0" indent="457200">
              <a:lnSpc>
                <a:spcPct val="130000"/>
              </a:lnSpc>
            </a:pPr>
            <a:r>
              <a:rPr lang="en-US" altLang="zh-CN" sz="1400" dirty="0">
                <a:solidFill>
                  <a:prstClr val="white">
                    <a:lumMod val="50000"/>
                  </a:prstClr>
                </a:solidFill>
                <a:latin typeface="微软雅黑" pitchFamily="34" charset="-122"/>
                <a:ea typeface="微软雅黑" pitchFamily="34" charset="-122"/>
              </a:rPr>
              <a:t>1930 </a:t>
            </a:r>
            <a:r>
              <a:rPr lang="zh-CN" altLang="en-US" sz="1400" dirty="0">
                <a:solidFill>
                  <a:prstClr val="white">
                    <a:lumMod val="50000"/>
                  </a:prstClr>
                </a:solidFill>
                <a:latin typeface="微软雅黑" pitchFamily="34" charset="-122"/>
                <a:ea typeface="微软雅黑" pitchFamily="34" charset="-122"/>
              </a:rPr>
              <a:t>年新的现代函数定义为若对集合</a:t>
            </a:r>
            <a:r>
              <a:rPr lang="en-US" altLang="zh-CN" sz="1400" dirty="0">
                <a:solidFill>
                  <a:prstClr val="white">
                    <a:lumMod val="50000"/>
                  </a:prstClr>
                </a:solidFill>
                <a:latin typeface="微软雅黑" pitchFamily="34" charset="-122"/>
                <a:ea typeface="微软雅黑" pitchFamily="34" charset="-122"/>
              </a:rPr>
              <a:t>M</a:t>
            </a:r>
            <a:r>
              <a:rPr lang="zh-CN" altLang="en-US" sz="1400" dirty="0">
                <a:solidFill>
                  <a:prstClr val="white">
                    <a:lumMod val="50000"/>
                  </a:prstClr>
                </a:solidFill>
                <a:latin typeface="微软雅黑" pitchFamily="34" charset="-122"/>
                <a:ea typeface="微软雅黑" pitchFamily="34" charset="-122"/>
              </a:rPr>
              <a:t>的任意元素</a:t>
            </a:r>
            <a:r>
              <a:rPr lang="en-US" altLang="zh-CN" sz="1400" dirty="0">
                <a:solidFill>
                  <a:prstClr val="white">
                    <a:lumMod val="50000"/>
                  </a:prstClr>
                </a:solidFill>
                <a:latin typeface="微软雅黑" pitchFamily="34" charset="-122"/>
                <a:ea typeface="微软雅黑" pitchFamily="34" charset="-122"/>
              </a:rPr>
              <a:t>x</a:t>
            </a:r>
            <a:r>
              <a:rPr lang="zh-CN" altLang="en-US" sz="1400" dirty="0">
                <a:solidFill>
                  <a:prstClr val="white">
                    <a:lumMod val="50000"/>
                  </a:prstClr>
                </a:solidFill>
                <a:latin typeface="微软雅黑" pitchFamily="34" charset="-122"/>
                <a:ea typeface="微软雅黑" pitchFamily="34" charset="-122"/>
              </a:rPr>
              <a:t>，总有集合</a:t>
            </a:r>
            <a:r>
              <a:rPr lang="en-US" altLang="zh-CN" sz="1400" dirty="0">
                <a:solidFill>
                  <a:prstClr val="white">
                    <a:lumMod val="50000"/>
                  </a:prstClr>
                </a:solidFill>
                <a:latin typeface="微软雅黑" pitchFamily="34" charset="-122"/>
                <a:ea typeface="微软雅黑" pitchFamily="34" charset="-122"/>
              </a:rPr>
              <a:t>N</a:t>
            </a:r>
            <a:r>
              <a:rPr lang="zh-CN" altLang="en-US" sz="1400" dirty="0">
                <a:solidFill>
                  <a:prstClr val="white">
                    <a:lumMod val="50000"/>
                  </a:prstClr>
                </a:solidFill>
                <a:latin typeface="微软雅黑" pitchFamily="34" charset="-122"/>
                <a:ea typeface="微软雅黑" pitchFamily="34" charset="-122"/>
              </a:rPr>
              <a:t>确定的元素</a:t>
            </a:r>
            <a:r>
              <a:rPr lang="en-US" altLang="zh-CN" sz="1400" dirty="0">
                <a:solidFill>
                  <a:prstClr val="white">
                    <a:lumMod val="50000"/>
                  </a:prstClr>
                </a:solidFill>
                <a:latin typeface="微软雅黑" pitchFamily="34" charset="-122"/>
                <a:ea typeface="微软雅黑" pitchFamily="34" charset="-122"/>
              </a:rPr>
              <a:t>y</a:t>
            </a:r>
            <a:r>
              <a:rPr lang="zh-CN" altLang="en-US" sz="1400" dirty="0">
                <a:solidFill>
                  <a:prstClr val="white">
                    <a:lumMod val="50000"/>
                  </a:prstClr>
                </a:solidFill>
                <a:latin typeface="微软雅黑" pitchFamily="34" charset="-122"/>
                <a:ea typeface="微软雅黑" pitchFamily="34" charset="-122"/>
              </a:rPr>
              <a:t>与之对应，则称在集合</a:t>
            </a:r>
            <a:r>
              <a:rPr lang="en-US" altLang="zh-CN" sz="1400" dirty="0">
                <a:solidFill>
                  <a:prstClr val="white">
                    <a:lumMod val="50000"/>
                  </a:prstClr>
                </a:solidFill>
                <a:latin typeface="微软雅黑" pitchFamily="34" charset="-122"/>
                <a:ea typeface="微软雅黑" pitchFamily="34" charset="-122"/>
              </a:rPr>
              <a:t>M</a:t>
            </a:r>
            <a:r>
              <a:rPr lang="zh-CN" altLang="en-US" sz="1400" dirty="0">
                <a:solidFill>
                  <a:prstClr val="white">
                    <a:lumMod val="50000"/>
                  </a:prstClr>
                </a:solidFill>
                <a:latin typeface="微软雅黑" pitchFamily="34" charset="-122"/>
                <a:ea typeface="微软雅黑" pitchFamily="34" charset="-122"/>
              </a:rPr>
              <a:t>上定义一个函数，记为</a:t>
            </a:r>
            <a:r>
              <a:rPr lang="en-US" altLang="zh-CN" sz="1400" dirty="0">
                <a:solidFill>
                  <a:prstClr val="white">
                    <a:lumMod val="50000"/>
                  </a:prstClr>
                </a:solidFill>
                <a:latin typeface="微软雅黑" pitchFamily="34" charset="-122"/>
                <a:ea typeface="微软雅黑" pitchFamily="34" charset="-122"/>
              </a:rPr>
              <a:t>y=f</a:t>
            </a:r>
            <a:r>
              <a:rPr lang="zh-CN" altLang="en-US" sz="1400" dirty="0">
                <a:solidFill>
                  <a:prstClr val="white">
                    <a:lumMod val="50000"/>
                  </a:prstClr>
                </a:solidFill>
                <a:latin typeface="微软雅黑" pitchFamily="34" charset="-122"/>
                <a:ea typeface="微软雅黑" pitchFamily="34" charset="-122"/>
              </a:rPr>
              <a:t>（</a:t>
            </a:r>
            <a:r>
              <a:rPr lang="en-US" altLang="zh-CN" sz="1400" dirty="0">
                <a:solidFill>
                  <a:prstClr val="white">
                    <a:lumMod val="50000"/>
                  </a:prstClr>
                </a:solidFill>
                <a:latin typeface="微软雅黑" pitchFamily="34" charset="-122"/>
                <a:ea typeface="微软雅黑" pitchFamily="34" charset="-122"/>
              </a:rPr>
              <a:t>x</a:t>
            </a:r>
            <a:r>
              <a:rPr lang="zh-CN" altLang="en-US" sz="1400" dirty="0">
                <a:solidFill>
                  <a:prstClr val="white">
                    <a:lumMod val="50000"/>
                  </a:prstClr>
                </a:solidFill>
                <a:latin typeface="微软雅黑" pitchFamily="34" charset="-122"/>
                <a:ea typeface="微软雅黑" pitchFamily="34" charset="-122"/>
              </a:rPr>
              <a:t>）。元素</a:t>
            </a:r>
            <a:r>
              <a:rPr lang="en-US" altLang="zh-CN" sz="1400" dirty="0">
                <a:solidFill>
                  <a:prstClr val="white">
                    <a:lumMod val="50000"/>
                  </a:prstClr>
                </a:solidFill>
                <a:latin typeface="微软雅黑" pitchFamily="34" charset="-122"/>
                <a:ea typeface="微软雅黑" pitchFamily="34" charset="-122"/>
              </a:rPr>
              <a:t>x</a:t>
            </a:r>
            <a:r>
              <a:rPr lang="zh-CN" altLang="en-US" sz="1400" dirty="0">
                <a:solidFill>
                  <a:prstClr val="white">
                    <a:lumMod val="50000"/>
                  </a:prstClr>
                </a:solidFill>
                <a:latin typeface="微软雅黑" pitchFamily="34" charset="-122"/>
                <a:ea typeface="微软雅黑" pitchFamily="34" charset="-122"/>
              </a:rPr>
              <a:t>称为自变元，元素</a:t>
            </a:r>
            <a:r>
              <a:rPr lang="en-US" altLang="zh-CN" sz="1400" dirty="0">
                <a:solidFill>
                  <a:prstClr val="white">
                    <a:lumMod val="50000"/>
                  </a:prstClr>
                </a:solidFill>
                <a:latin typeface="微软雅黑" pitchFamily="34" charset="-122"/>
                <a:ea typeface="微软雅黑" pitchFamily="34" charset="-122"/>
              </a:rPr>
              <a:t>y</a:t>
            </a:r>
            <a:r>
              <a:rPr lang="zh-CN" altLang="en-US" sz="1400" dirty="0">
                <a:solidFill>
                  <a:prstClr val="white">
                    <a:lumMod val="50000"/>
                  </a:prstClr>
                </a:solidFill>
                <a:latin typeface="微软雅黑" pitchFamily="34" charset="-122"/>
                <a:ea typeface="微软雅黑" pitchFamily="34" charset="-122"/>
              </a:rPr>
              <a:t>称为因变元。</a:t>
            </a:r>
          </a:p>
        </p:txBody>
      </p:sp>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知识天地</a:t>
            </a:r>
          </a:p>
        </p:txBody>
      </p:sp>
      <p:sp>
        <p:nvSpPr>
          <p:cNvPr id="14" name="文本框 13">
            <a:extLst>
              <a:ext uri="{FF2B5EF4-FFF2-40B4-BE49-F238E27FC236}">
                <a16:creationId xmlns:a16="http://schemas.microsoft.com/office/drawing/2014/main" id="{D13FB5C4-84AF-46B5-8EFC-D70F24928658}"/>
              </a:ext>
            </a:extLst>
          </p:cNvPr>
          <p:cNvSpPr txBox="1"/>
          <p:nvPr/>
        </p:nvSpPr>
        <p:spPr bwMode="auto">
          <a:xfrm>
            <a:off x="3744416" y="843558"/>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black"/>
                </a:solidFill>
                <a:effectLst/>
                <a:uLnTx/>
                <a:uFillTx/>
                <a:latin typeface="Calibri"/>
                <a:ea typeface="宋体" panose="02010600030101010101" pitchFamily="2" charset="-122"/>
                <a:cs typeface="宋体" panose="02010600030101010101" pitchFamily="2" charset="-122"/>
              </a:rPr>
              <a:t>函数概念发展史</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6146" name="Picture 2">
            <a:extLst>
              <a:ext uri="{FF2B5EF4-FFF2-40B4-BE49-F238E27FC236}">
                <a16:creationId xmlns:a16="http://schemas.microsoft.com/office/drawing/2014/main" id="{9A9FE9CC-4166-4109-B3D6-C055F5BE5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1229023"/>
            <a:ext cx="1832223" cy="2742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2412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100"/>
                                        <p:tgtEl>
                                          <p:spTgt spid="10"/>
                                        </p:tgtEl>
                                      </p:cBhvr>
                                    </p:animEffect>
                                  </p:childTnLst>
                                </p:cTn>
                              </p:par>
                              <p:par>
                                <p:cTn id="8" presetID="36" presetClass="emph" presetSubtype="0" fill="hold" grpId="1" nodeType="withEffect">
                                  <p:stCondLst>
                                    <p:cond delay="0"/>
                                  </p:stCondLst>
                                  <p:iterate type="lt">
                                    <p:tmPct val="30000"/>
                                  </p:iterate>
                                  <p:childTnLst>
                                    <p:animScale>
                                      <p:cBhvr>
                                        <p:cTn id="9" dur="50" autoRev="1" fill="hold">
                                          <p:stCondLst>
                                            <p:cond delay="0"/>
                                          </p:stCondLst>
                                        </p:cTn>
                                        <p:tgtEl>
                                          <p:spTgt spid="10"/>
                                        </p:tgtEl>
                                      </p:cBhvr>
                                      <p:to x="80000" y="100000"/>
                                    </p:animScale>
                                    <p:anim by="(#ppt_w*0.10)" calcmode="lin" valueType="num">
                                      <p:cBhvr>
                                        <p:cTn id="10" dur="50" autoRev="1" fill="hold">
                                          <p:stCondLst>
                                            <p:cond delay="0"/>
                                          </p:stCondLst>
                                        </p:cTn>
                                        <p:tgtEl>
                                          <p:spTgt spid="10"/>
                                        </p:tgtEl>
                                        <p:attrNameLst>
                                          <p:attrName>ppt_x</p:attrName>
                                        </p:attrNameLst>
                                      </p:cBhvr>
                                    </p:anim>
                                    <p:anim by="(-#ppt_w*0.10)" calcmode="lin" valueType="num">
                                      <p:cBhvr>
                                        <p:cTn id="11" dur="50" autoRev="1" fill="hold">
                                          <p:stCondLst>
                                            <p:cond delay="0"/>
                                          </p:stCondLst>
                                        </p:cTn>
                                        <p:tgtEl>
                                          <p:spTgt spid="10"/>
                                        </p:tgtEl>
                                        <p:attrNameLst>
                                          <p:attrName>ppt_y</p:attrName>
                                        </p:attrNameLst>
                                      </p:cBhvr>
                                    </p:anim>
                                    <p:animRot by="-480000">
                                      <p:cBhvr>
                                        <p:cTn id="12" dur="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2267A6B1-8B59-4C7D-850C-31925BB33F98}"/>
              </a:ext>
            </a:extLst>
          </p:cNvPr>
          <p:cNvSpPr/>
          <p:nvPr/>
        </p:nvSpPr>
        <p:spPr>
          <a:xfrm>
            <a:off x="2483768" y="1502957"/>
            <a:ext cx="1037768" cy="10377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2"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26" name="TextBox 48"/>
          <p:cNvSpPr txBox="1"/>
          <p:nvPr/>
        </p:nvSpPr>
        <p:spPr>
          <a:xfrm>
            <a:off x="1043608" y="2645291"/>
            <a:ext cx="4392488" cy="492443"/>
          </a:xfrm>
          <a:prstGeom prst="rect">
            <a:avLst/>
          </a:prstGeom>
          <a:noFill/>
        </p:spPr>
        <p:txBody>
          <a:bodyPr wrap="square" lIns="0" tIns="0" rIns="0" bIns="0" rtlCol="0">
            <a:spAutoFit/>
          </a:bodyPr>
          <a:lstStyle/>
          <a:p>
            <a:pPr lvl="0"/>
            <a:r>
              <a:rPr lang="zh-CN" altLang="en-US" sz="3200" b="1" dirty="0">
                <a:solidFill>
                  <a:prstClr val="white">
                    <a:lumMod val="50000"/>
                  </a:prstClr>
                </a:solidFill>
                <a:latin typeface="微软雅黑" pitchFamily="34" charset="-122"/>
                <a:ea typeface="微软雅黑" pitchFamily="34" charset="-122"/>
                <a:cs typeface="+mn-ea"/>
                <a:sym typeface="+mn-lt"/>
              </a:rPr>
              <a:t>指数函数与对数函数</a:t>
            </a:r>
            <a:endParaRPr kumimoji="0" lang="en-GB" altLang="zh-CN" sz="3100" b="1"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8" name="矩形 259"/>
          <p:cNvSpPr>
            <a:spLocks noChangeArrowheads="1"/>
          </p:cNvSpPr>
          <p:nvPr/>
        </p:nvSpPr>
        <p:spPr bwMode="auto">
          <a:xfrm>
            <a:off x="2248131" y="1646973"/>
            <a:ext cx="1561914" cy="74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282"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400" b="1" i="0" u="none" strike="noStrike" kern="1200" cap="all" spc="213"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Calibri" panose="020F0502020204030204" pitchFamily="34" charset="0"/>
              </a:rPr>
              <a:t>04</a:t>
            </a:r>
            <a:endParaRPr kumimoji="0" lang="zh-CN" altLang="en-US" sz="4400" b="1" i="0" u="none" strike="noStrike" kern="1200" cap="all" spc="213"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Calibri" panose="020F0502020204030204" pitchFamily="34" charset="0"/>
            </a:endParaRPr>
          </a:p>
        </p:txBody>
      </p:sp>
      <p:grpSp>
        <p:nvGrpSpPr>
          <p:cNvPr id="8" name="Group 39">
            <a:extLst>
              <a:ext uri="{FF2B5EF4-FFF2-40B4-BE49-F238E27FC236}">
                <a16:creationId xmlns:a16="http://schemas.microsoft.com/office/drawing/2014/main" id="{51B1AE64-968F-462F-9BF3-F90BC322793A}"/>
              </a:ext>
            </a:extLst>
          </p:cNvPr>
          <p:cNvGrpSpPr/>
          <p:nvPr/>
        </p:nvGrpSpPr>
        <p:grpSpPr>
          <a:xfrm rot="20818898">
            <a:off x="4889659" y="814858"/>
            <a:ext cx="4058824" cy="3801817"/>
            <a:chOff x="4522117" y="2390376"/>
            <a:chExt cx="3975435" cy="3723712"/>
          </a:xfrm>
        </p:grpSpPr>
        <p:sp>
          <p:nvSpPr>
            <p:cNvPr id="9" name="Freeform 6">
              <a:extLst>
                <a:ext uri="{FF2B5EF4-FFF2-40B4-BE49-F238E27FC236}">
                  <a16:creationId xmlns:a16="http://schemas.microsoft.com/office/drawing/2014/main" id="{474E6E53-4DBB-4F1C-A4E2-7827C2F26790}"/>
                </a:ext>
              </a:extLst>
            </p:cNvPr>
            <p:cNvSpPr>
              <a:spLocks noEditPoints="1"/>
            </p:cNvSpPr>
            <p:nvPr/>
          </p:nvSpPr>
          <p:spPr bwMode="auto">
            <a:xfrm>
              <a:off x="6399045" y="4571163"/>
              <a:ext cx="364143" cy="366587"/>
            </a:xfrm>
            <a:custGeom>
              <a:avLst/>
              <a:gdLst>
                <a:gd name="T0" fmla="*/ 143 w 189"/>
                <a:gd name="T1" fmla="*/ 160 h 190"/>
                <a:gd name="T2" fmla="*/ 160 w 189"/>
                <a:gd name="T3" fmla="*/ 163 h 190"/>
                <a:gd name="T4" fmla="*/ 161 w 189"/>
                <a:gd name="T5" fmla="*/ 153 h 190"/>
                <a:gd name="T6" fmla="*/ 171 w 189"/>
                <a:gd name="T7" fmla="*/ 143 h 190"/>
                <a:gd name="T8" fmla="*/ 177 w 189"/>
                <a:gd name="T9" fmla="*/ 133 h 190"/>
                <a:gd name="T10" fmla="*/ 175 w 189"/>
                <a:gd name="T11" fmla="*/ 118 h 190"/>
                <a:gd name="T12" fmla="*/ 188 w 189"/>
                <a:gd name="T13" fmla="*/ 113 h 190"/>
                <a:gd name="T14" fmla="*/ 175 w 189"/>
                <a:gd name="T15" fmla="*/ 101 h 190"/>
                <a:gd name="T16" fmla="*/ 189 w 189"/>
                <a:gd name="T17" fmla="*/ 90 h 190"/>
                <a:gd name="T18" fmla="*/ 182 w 189"/>
                <a:gd name="T19" fmla="*/ 83 h 190"/>
                <a:gd name="T20" fmla="*/ 181 w 189"/>
                <a:gd name="T21" fmla="*/ 69 h 190"/>
                <a:gd name="T22" fmla="*/ 177 w 189"/>
                <a:gd name="T23" fmla="*/ 58 h 190"/>
                <a:gd name="T24" fmla="*/ 168 w 189"/>
                <a:gd name="T25" fmla="*/ 47 h 190"/>
                <a:gd name="T26" fmla="*/ 169 w 189"/>
                <a:gd name="T27" fmla="*/ 37 h 190"/>
                <a:gd name="T28" fmla="*/ 152 w 189"/>
                <a:gd name="T29" fmla="*/ 38 h 190"/>
                <a:gd name="T30" fmla="*/ 153 w 189"/>
                <a:gd name="T31" fmla="*/ 20 h 190"/>
                <a:gd name="T32" fmla="*/ 142 w 189"/>
                <a:gd name="T33" fmla="*/ 21 h 190"/>
                <a:gd name="T34" fmla="*/ 131 w 189"/>
                <a:gd name="T35" fmla="*/ 13 h 190"/>
                <a:gd name="T36" fmla="*/ 120 w 189"/>
                <a:gd name="T37" fmla="*/ 9 h 190"/>
                <a:gd name="T38" fmla="*/ 106 w 189"/>
                <a:gd name="T39" fmla="*/ 8 h 190"/>
                <a:gd name="T40" fmla="*/ 99 w 189"/>
                <a:gd name="T41" fmla="*/ 1 h 190"/>
                <a:gd name="T42" fmla="*/ 88 w 189"/>
                <a:gd name="T43" fmla="*/ 15 h 190"/>
                <a:gd name="T44" fmla="*/ 76 w 189"/>
                <a:gd name="T45" fmla="*/ 2 h 190"/>
                <a:gd name="T46" fmla="*/ 70 w 189"/>
                <a:gd name="T47" fmla="*/ 11 h 190"/>
                <a:gd name="T48" fmla="*/ 57 w 189"/>
                <a:gd name="T49" fmla="*/ 14 h 190"/>
                <a:gd name="T50" fmla="*/ 47 w 189"/>
                <a:gd name="T51" fmla="*/ 13 h 190"/>
                <a:gd name="T52" fmla="*/ 46 w 189"/>
                <a:gd name="T53" fmla="*/ 31 h 190"/>
                <a:gd name="T54" fmla="*/ 29 w 189"/>
                <a:gd name="T55" fmla="*/ 27 h 190"/>
                <a:gd name="T56" fmla="*/ 28 w 189"/>
                <a:gd name="T57" fmla="*/ 38 h 190"/>
                <a:gd name="T58" fmla="*/ 18 w 189"/>
                <a:gd name="T59" fmla="*/ 47 h 190"/>
                <a:gd name="T60" fmla="*/ 13 w 189"/>
                <a:gd name="T61" fmla="*/ 58 h 190"/>
                <a:gd name="T62" fmla="*/ 14 w 189"/>
                <a:gd name="T63" fmla="*/ 73 h 190"/>
                <a:gd name="T64" fmla="*/ 2 w 189"/>
                <a:gd name="T65" fmla="*/ 77 h 190"/>
                <a:gd name="T66" fmla="*/ 14 w 189"/>
                <a:gd name="T67" fmla="*/ 89 h 190"/>
                <a:gd name="T68" fmla="*/ 0 w 189"/>
                <a:gd name="T69" fmla="*/ 100 h 190"/>
                <a:gd name="T70" fmla="*/ 7 w 189"/>
                <a:gd name="T71" fmla="*/ 108 h 190"/>
                <a:gd name="T72" fmla="*/ 8 w 189"/>
                <a:gd name="T73" fmla="*/ 121 h 190"/>
                <a:gd name="T74" fmla="*/ 13 w 189"/>
                <a:gd name="T75" fmla="*/ 133 h 190"/>
                <a:gd name="T76" fmla="*/ 21 w 189"/>
                <a:gd name="T77" fmla="*/ 144 h 190"/>
                <a:gd name="T78" fmla="*/ 20 w 189"/>
                <a:gd name="T79" fmla="*/ 154 h 190"/>
                <a:gd name="T80" fmla="*/ 37 w 189"/>
                <a:gd name="T81" fmla="*/ 152 h 190"/>
                <a:gd name="T82" fmla="*/ 37 w 189"/>
                <a:gd name="T83" fmla="*/ 170 h 190"/>
                <a:gd name="T84" fmla="*/ 47 w 189"/>
                <a:gd name="T85" fmla="*/ 169 h 190"/>
                <a:gd name="T86" fmla="*/ 58 w 189"/>
                <a:gd name="T87" fmla="*/ 177 h 190"/>
                <a:gd name="T88" fmla="*/ 69 w 189"/>
                <a:gd name="T89" fmla="*/ 182 h 190"/>
                <a:gd name="T90" fmla="*/ 83 w 189"/>
                <a:gd name="T91" fmla="*/ 183 h 190"/>
                <a:gd name="T92" fmla="*/ 90 w 189"/>
                <a:gd name="T93" fmla="*/ 190 h 190"/>
                <a:gd name="T94" fmla="*/ 101 w 189"/>
                <a:gd name="T95" fmla="*/ 176 h 190"/>
                <a:gd name="T96" fmla="*/ 113 w 189"/>
                <a:gd name="T97" fmla="*/ 188 h 190"/>
                <a:gd name="T98" fmla="*/ 119 w 189"/>
                <a:gd name="T99" fmla="*/ 180 h 190"/>
                <a:gd name="T100" fmla="*/ 133 w 189"/>
                <a:gd name="T101" fmla="*/ 177 h 190"/>
                <a:gd name="T102" fmla="*/ 142 w 189"/>
                <a:gd name="T103" fmla="*/ 177 h 190"/>
                <a:gd name="T104" fmla="*/ 80 w 189"/>
                <a:gd name="T105" fmla="*/ 66 h 190"/>
                <a:gd name="T106" fmla="*/ 78 w 189"/>
                <a:gd name="T107" fmla="*/ 74 h 190"/>
                <a:gd name="T108" fmla="*/ 113 w 189"/>
                <a:gd name="T109" fmla="*/ 85 h 190"/>
                <a:gd name="T110" fmla="*/ 66 w 189"/>
                <a:gd name="T111" fmla="*/ 109 h 190"/>
                <a:gd name="T112" fmla="*/ 74 w 189"/>
                <a:gd name="T113" fmla="*/ 112 h 190"/>
                <a:gd name="T114" fmla="*/ 88 w 189"/>
                <a:gd name="T115" fmla="*/ 82 h 190"/>
                <a:gd name="T116" fmla="*/ 81 w 189"/>
                <a:gd name="T117" fmla="*/ 102 h 190"/>
                <a:gd name="T118" fmla="*/ 112 w 189"/>
                <a:gd name="T119" fmla="*/ 11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9" h="190">
                  <a:moveTo>
                    <a:pt x="143" y="171"/>
                  </a:moveTo>
                  <a:cubicBezTo>
                    <a:pt x="142" y="169"/>
                    <a:pt x="142" y="169"/>
                    <a:pt x="142" y="169"/>
                  </a:cubicBezTo>
                  <a:cubicBezTo>
                    <a:pt x="140" y="167"/>
                    <a:pt x="140" y="163"/>
                    <a:pt x="143" y="160"/>
                  </a:cubicBezTo>
                  <a:cubicBezTo>
                    <a:pt x="146" y="157"/>
                    <a:pt x="150" y="158"/>
                    <a:pt x="153" y="161"/>
                  </a:cubicBezTo>
                  <a:cubicBezTo>
                    <a:pt x="154" y="163"/>
                    <a:pt x="154" y="163"/>
                    <a:pt x="154" y="163"/>
                  </a:cubicBezTo>
                  <a:cubicBezTo>
                    <a:pt x="156" y="165"/>
                    <a:pt x="159" y="165"/>
                    <a:pt x="160" y="163"/>
                  </a:cubicBezTo>
                  <a:cubicBezTo>
                    <a:pt x="161" y="162"/>
                    <a:pt x="162" y="162"/>
                    <a:pt x="163" y="161"/>
                  </a:cubicBezTo>
                  <a:cubicBezTo>
                    <a:pt x="165" y="159"/>
                    <a:pt x="165" y="156"/>
                    <a:pt x="163" y="154"/>
                  </a:cubicBezTo>
                  <a:cubicBezTo>
                    <a:pt x="161" y="153"/>
                    <a:pt x="161" y="153"/>
                    <a:pt x="161" y="153"/>
                  </a:cubicBezTo>
                  <a:cubicBezTo>
                    <a:pt x="158" y="151"/>
                    <a:pt x="157" y="147"/>
                    <a:pt x="159" y="144"/>
                  </a:cubicBezTo>
                  <a:cubicBezTo>
                    <a:pt x="161" y="140"/>
                    <a:pt x="166" y="140"/>
                    <a:pt x="169" y="142"/>
                  </a:cubicBezTo>
                  <a:cubicBezTo>
                    <a:pt x="171" y="143"/>
                    <a:pt x="171" y="143"/>
                    <a:pt x="171" y="143"/>
                  </a:cubicBezTo>
                  <a:cubicBezTo>
                    <a:pt x="173" y="145"/>
                    <a:pt x="176" y="144"/>
                    <a:pt x="177" y="142"/>
                  </a:cubicBezTo>
                  <a:cubicBezTo>
                    <a:pt x="178" y="141"/>
                    <a:pt x="178" y="140"/>
                    <a:pt x="179" y="139"/>
                  </a:cubicBezTo>
                  <a:cubicBezTo>
                    <a:pt x="180" y="136"/>
                    <a:pt x="179" y="134"/>
                    <a:pt x="177" y="133"/>
                  </a:cubicBezTo>
                  <a:cubicBezTo>
                    <a:pt x="174" y="132"/>
                    <a:pt x="174" y="132"/>
                    <a:pt x="174" y="132"/>
                  </a:cubicBezTo>
                  <a:cubicBezTo>
                    <a:pt x="171" y="130"/>
                    <a:pt x="169" y="127"/>
                    <a:pt x="171" y="123"/>
                  </a:cubicBezTo>
                  <a:cubicBezTo>
                    <a:pt x="169" y="120"/>
                    <a:pt x="172" y="116"/>
                    <a:pt x="175" y="118"/>
                  </a:cubicBezTo>
                  <a:cubicBezTo>
                    <a:pt x="181" y="120"/>
                    <a:pt x="181" y="120"/>
                    <a:pt x="181" y="120"/>
                  </a:cubicBezTo>
                  <a:cubicBezTo>
                    <a:pt x="183" y="121"/>
                    <a:pt x="186" y="119"/>
                    <a:pt x="187" y="117"/>
                  </a:cubicBezTo>
                  <a:cubicBezTo>
                    <a:pt x="187" y="116"/>
                    <a:pt x="187" y="114"/>
                    <a:pt x="188" y="113"/>
                  </a:cubicBezTo>
                  <a:cubicBezTo>
                    <a:pt x="188" y="111"/>
                    <a:pt x="186" y="108"/>
                    <a:pt x="184" y="108"/>
                  </a:cubicBezTo>
                  <a:cubicBezTo>
                    <a:pt x="181" y="108"/>
                    <a:pt x="181" y="108"/>
                    <a:pt x="181" y="108"/>
                  </a:cubicBezTo>
                  <a:cubicBezTo>
                    <a:pt x="178" y="108"/>
                    <a:pt x="175" y="104"/>
                    <a:pt x="175" y="101"/>
                  </a:cubicBezTo>
                  <a:cubicBezTo>
                    <a:pt x="176" y="97"/>
                    <a:pt x="179" y="94"/>
                    <a:pt x="183" y="94"/>
                  </a:cubicBezTo>
                  <a:cubicBezTo>
                    <a:pt x="185" y="94"/>
                    <a:pt x="185" y="94"/>
                    <a:pt x="185" y="94"/>
                  </a:cubicBezTo>
                  <a:cubicBezTo>
                    <a:pt x="187" y="95"/>
                    <a:pt x="189" y="93"/>
                    <a:pt x="189" y="90"/>
                  </a:cubicBezTo>
                  <a:cubicBezTo>
                    <a:pt x="189" y="89"/>
                    <a:pt x="189" y="87"/>
                    <a:pt x="189" y="86"/>
                  </a:cubicBezTo>
                  <a:cubicBezTo>
                    <a:pt x="189" y="84"/>
                    <a:pt x="186" y="82"/>
                    <a:pt x="184" y="82"/>
                  </a:cubicBezTo>
                  <a:cubicBezTo>
                    <a:pt x="182" y="83"/>
                    <a:pt x="182" y="83"/>
                    <a:pt x="182" y="83"/>
                  </a:cubicBezTo>
                  <a:cubicBezTo>
                    <a:pt x="178" y="84"/>
                    <a:pt x="174" y="81"/>
                    <a:pt x="173" y="78"/>
                  </a:cubicBezTo>
                  <a:cubicBezTo>
                    <a:pt x="173" y="74"/>
                    <a:pt x="175" y="70"/>
                    <a:pt x="179" y="70"/>
                  </a:cubicBezTo>
                  <a:cubicBezTo>
                    <a:pt x="181" y="69"/>
                    <a:pt x="181" y="69"/>
                    <a:pt x="181" y="69"/>
                  </a:cubicBezTo>
                  <a:cubicBezTo>
                    <a:pt x="183" y="69"/>
                    <a:pt x="185" y="66"/>
                    <a:pt x="184" y="64"/>
                  </a:cubicBezTo>
                  <a:cubicBezTo>
                    <a:pt x="183" y="62"/>
                    <a:pt x="183" y="61"/>
                    <a:pt x="182" y="60"/>
                  </a:cubicBezTo>
                  <a:cubicBezTo>
                    <a:pt x="182" y="58"/>
                    <a:pt x="179" y="57"/>
                    <a:pt x="177" y="58"/>
                  </a:cubicBezTo>
                  <a:cubicBezTo>
                    <a:pt x="175" y="59"/>
                    <a:pt x="175" y="59"/>
                    <a:pt x="175" y="59"/>
                  </a:cubicBezTo>
                  <a:cubicBezTo>
                    <a:pt x="171" y="61"/>
                    <a:pt x="167" y="59"/>
                    <a:pt x="165" y="56"/>
                  </a:cubicBezTo>
                  <a:cubicBezTo>
                    <a:pt x="164" y="53"/>
                    <a:pt x="165" y="49"/>
                    <a:pt x="168" y="47"/>
                  </a:cubicBezTo>
                  <a:cubicBezTo>
                    <a:pt x="170" y="46"/>
                    <a:pt x="170" y="46"/>
                    <a:pt x="170" y="46"/>
                  </a:cubicBezTo>
                  <a:cubicBezTo>
                    <a:pt x="172" y="45"/>
                    <a:pt x="173" y="42"/>
                    <a:pt x="171" y="40"/>
                  </a:cubicBezTo>
                  <a:cubicBezTo>
                    <a:pt x="171" y="39"/>
                    <a:pt x="170" y="38"/>
                    <a:pt x="169" y="37"/>
                  </a:cubicBezTo>
                  <a:cubicBezTo>
                    <a:pt x="167" y="35"/>
                    <a:pt x="165" y="34"/>
                    <a:pt x="163" y="36"/>
                  </a:cubicBezTo>
                  <a:cubicBezTo>
                    <a:pt x="161" y="38"/>
                    <a:pt x="161" y="38"/>
                    <a:pt x="161" y="38"/>
                  </a:cubicBezTo>
                  <a:cubicBezTo>
                    <a:pt x="159" y="40"/>
                    <a:pt x="155" y="40"/>
                    <a:pt x="152" y="38"/>
                  </a:cubicBezTo>
                  <a:cubicBezTo>
                    <a:pt x="149" y="36"/>
                    <a:pt x="149" y="31"/>
                    <a:pt x="152" y="28"/>
                  </a:cubicBezTo>
                  <a:cubicBezTo>
                    <a:pt x="153" y="27"/>
                    <a:pt x="153" y="27"/>
                    <a:pt x="153" y="27"/>
                  </a:cubicBezTo>
                  <a:cubicBezTo>
                    <a:pt x="155" y="25"/>
                    <a:pt x="155" y="22"/>
                    <a:pt x="153" y="20"/>
                  </a:cubicBezTo>
                  <a:cubicBezTo>
                    <a:pt x="152" y="20"/>
                    <a:pt x="151" y="19"/>
                    <a:pt x="150" y="18"/>
                  </a:cubicBezTo>
                  <a:cubicBezTo>
                    <a:pt x="147" y="17"/>
                    <a:pt x="145" y="17"/>
                    <a:pt x="143" y="19"/>
                  </a:cubicBezTo>
                  <a:cubicBezTo>
                    <a:pt x="142" y="21"/>
                    <a:pt x="142" y="21"/>
                    <a:pt x="142" y="21"/>
                  </a:cubicBezTo>
                  <a:cubicBezTo>
                    <a:pt x="140" y="25"/>
                    <a:pt x="136" y="26"/>
                    <a:pt x="133" y="24"/>
                  </a:cubicBezTo>
                  <a:cubicBezTo>
                    <a:pt x="130" y="22"/>
                    <a:pt x="128" y="18"/>
                    <a:pt x="130" y="15"/>
                  </a:cubicBezTo>
                  <a:cubicBezTo>
                    <a:pt x="131" y="13"/>
                    <a:pt x="131" y="13"/>
                    <a:pt x="131" y="13"/>
                  </a:cubicBezTo>
                  <a:cubicBezTo>
                    <a:pt x="133" y="11"/>
                    <a:pt x="132" y="8"/>
                    <a:pt x="129" y="7"/>
                  </a:cubicBezTo>
                  <a:cubicBezTo>
                    <a:pt x="128" y="7"/>
                    <a:pt x="127" y="6"/>
                    <a:pt x="126" y="6"/>
                  </a:cubicBezTo>
                  <a:cubicBezTo>
                    <a:pt x="123" y="5"/>
                    <a:pt x="121" y="6"/>
                    <a:pt x="120" y="9"/>
                  </a:cubicBezTo>
                  <a:cubicBezTo>
                    <a:pt x="119" y="11"/>
                    <a:pt x="119" y="11"/>
                    <a:pt x="119" y="11"/>
                  </a:cubicBezTo>
                  <a:cubicBezTo>
                    <a:pt x="119" y="15"/>
                    <a:pt x="115" y="17"/>
                    <a:pt x="111" y="16"/>
                  </a:cubicBezTo>
                  <a:cubicBezTo>
                    <a:pt x="108" y="15"/>
                    <a:pt x="105" y="12"/>
                    <a:pt x="106" y="8"/>
                  </a:cubicBezTo>
                  <a:cubicBezTo>
                    <a:pt x="107" y="6"/>
                    <a:pt x="107" y="6"/>
                    <a:pt x="107" y="6"/>
                  </a:cubicBezTo>
                  <a:cubicBezTo>
                    <a:pt x="107" y="4"/>
                    <a:pt x="105" y="1"/>
                    <a:pt x="103" y="1"/>
                  </a:cubicBezTo>
                  <a:cubicBezTo>
                    <a:pt x="102" y="1"/>
                    <a:pt x="100" y="1"/>
                    <a:pt x="99" y="1"/>
                  </a:cubicBezTo>
                  <a:cubicBezTo>
                    <a:pt x="97" y="0"/>
                    <a:pt x="94" y="3"/>
                    <a:pt x="95" y="5"/>
                  </a:cubicBezTo>
                  <a:cubicBezTo>
                    <a:pt x="95" y="7"/>
                    <a:pt x="95" y="7"/>
                    <a:pt x="95" y="7"/>
                  </a:cubicBezTo>
                  <a:cubicBezTo>
                    <a:pt x="95" y="11"/>
                    <a:pt x="92" y="14"/>
                    <a:pt x="88" y="15"/>
                  </a:cubicBezTo>
                  <a:cubicBezTo>
                    <a:pt x="85" y="15"/>
                    <a:pt x="81" y="12"/>
                    <a:pt x="81" y="8"/>
                  </a:cubicBezTo>
                  <a:cubicBezTo>
                    <a:pt x="81" y="6"/>
                    <a:pt x="81" y="6"/>
                    <a:pt x="81" y="6"/>
                  </a:cubicBezTo>
                  <a:cubicBezTo>
                    <a:pt x="81" y="4"/>
                    <a:pt x="78" y="2"/>
                    <a:pt x="76" y="2"/>
                  </a:cubicBezTo>
                  <a:cubicBezTo>
                    <a:pt x="75" y="3"/>
                    <a:pt x="73" y="3"/>
                    <a:pt x="72" y="3"/>
                  </a:cubicBezTo>
                  <a:cubicBezTo>
                    <a:pt x="70" y="4"/>
                    <a:pt x="68" y="6"/>
                    <a:pt x="69" y="9"/>
                  </a:cubicBezTo>
                  <a:cubicBezTo>
                    <a:pt x="70" y="11"/>
                    <a:pt x="70" y="11"/>
                    <a:pt x="70" y="11"/>
                  </a:cubicBezTo>
                  <a:cubicBezTo>
                    <a:pt x="71" y="14"/>
                    <a:pt x="69" y="18"/>
                    <a:pt x="66" y="20"/>
                  </a:cubicBezTo>
                  <a:cubicBezTo>
                    <a:pt x="62" y="21"/>
                    <a:pt x="58" y="19"/>
                    <a:pt x="57" y="15"/>
                  </a:cubicBezTo>
                  <a:cubicBezTo>
                    <a:pt x="57" y="14"/>
                    <a:pt x="57" y="14"/>
                    <a:pt x="57" y="14"/>
                  </a:cubicBezTo>
                  <a:cubicBezTo>
                    <a:pt x="56" y="11"/>
                    <a:pt x="53" y="10"/>
                    <a:pt x="51" y="11"/>
                  </a:cubicBezTo>
                  <a:cubicBezTo>
                    <a:pt x="51" y="11"/>
                    <a:pt x="51" y="11"/>
                    <a:pt x="51" y="11"/>
                  </a:cubicBezTo>
                  <a:cubicBezTo>
                    <a:pt x="49" y="12"/>
                    <a:pt x="48" y="13"/>
                    <a:pt x="47" y="13"/>
                  </a:cubicBezTo>
                  <a:cubicBezTo>
                    <a:pt x="45" y="14"/>
                    <a:pt x="44" y="17"/>
                    <a:pt x="46" y="19"/>
                  </a:cubicBezTo>
                  <a:cubicBezTo>
                    <a:pt x="47" y="21"/>
                    <a:pt x="47" y="21"/>
                    <a:pt x="47" y="21"/>
                  </a:cubicBezTo>
                  <a:cubicBezTo>
                    <a:pt x="49" y="24"/>
                    <a:pt x="49" y="29"/>
                    <a:pt x="46" y="31"/>
                  </a:cubicBezTo>
                  <a:cubicBezTo>
                    <a:pt x="43" y="33"/>
                    <a:pt x="38" y="32"/>
                    <a:pt x="36" y="29"/>
                  </a:cubicBezTo>
                  <a:cubicBezTo>
                    <a:pt x="35" y="28"/>
                    <a:pt x="35" y="28"/>
                    <a:pt x="35" y="28"/>
                  </a:cubicBezTo>
                  <a:cubicBezTo>
                    <a:pt x="34" y="26"/>
                    <a:pt x="31" y="25"/>
                    <a:pt x="29" y="27"/>
                  </a:cubicBezTo>
                  <a:cubicBezTo>
                    <a:pt x="28" y="28"/>
                    <a:pt x="27" y="29"/>
                    <a:pt x="26" y="30"/>
                  </a:cubicBezTo>
                  <a:cubicBezTo>
                    <a:pt x="24" y="32"/>
                    <a:pt x="24" y="35"/>
                    <a:pt x="26" y="36"/>
                  </a:cubicBezTo>
                  <a:cubicBezTo>
                    <a:pt x="28" y="38"/>
                    <a:pt x="28" y="38"/>
                    <a:pt x="28" y="38"/>
                  </a:cubicBezTo>
                  <a:cubicBezTo>
                    <a:pt x="31" y="40"/>
                    <a:pt x="32" y="44"/>
                    <a:pt x="29" y="47"/>
                  </a:cubicBezTo>
                  <a:cubicBezTo>
                    <a:pt x="27" y="50"/>
                    <a:pt x="23" y="51"/>
                    <a:pt x="20" y="48"/>
                  </a:cubicBezTo>
                  <a:cubicBezTo>
                    <a:pt x="18" y="47"/>
                    <a:pt x="18" y="47"/>
                    <a:pt x="18" y="47"/>
                  </a:cubicBezTo>
                  <a:cubicBezTo>
                    <a:pt x="16" y="46"/>
                    <a:pt x="13" y="46"/>
                    <a:pt x="12" y="48"/>
                  </a:cubicBezTo>
                  <a:cubicBezTo>
                    <a:pt x="12" y="50"/>
                    <a:pt x="11" y="51"/>
                    <a:pt x="10" y="52"/>
                  </a:cubicBezTo>
                  <a:cubicBezTo>
                    <a:pt x="9" y="54"/>
                    <a:pt x="10" y="57"/>
                    <a:pt x="13" y="58"/>
                  </a:cubicBezTo>
                  <a:cubicBezTo>
                    <a:pt x="15" y="59"/>
                    <a:pt x="15" y="59"/>
                    <a:pt x="15" y="59"/>
                  </a:cubicBezTo>
                  <a:cubicBezTo>
                    <a:pt x="18" y="60"/>
                    <a:pt x="20" y="64"/>
                    <a:pt x="19" y="67"/>
                  </a:cubicBezTo>
                  <a:cubicBezTo>
                    <a:pt x="20" y="71"/>
                    <a:pt x="17" y="74"/>
                    <a:pt x="14" y="73"/>
                  </a:cubicBezTo>
                  <a:cubicBezTo>
                    <a:pt x="8" y="71"/>
                    <a:pt x="8" y="71"/>
                    <a:pt x="8" y="71"/>
                  </a:cubicBezTo>
                  <a:cubicBezTo>
                    <a:pt x="6" y="70"/>
                    <a:pt x="3" y="71"/>
                    <a:pt x="2" y="74"/>
                  </a:cubicBezTo>
                  <a:cubicBezTo>
                    <a:pt x="2" y="75"/>
                    <a:pt x="2" y="76"/>
                    <a:pt x="2" y="77"/>
                  </a:cubicBezTo>
                  <a:cubicBezTo>
                    <a:pt x="1" y="80"/>
                    <a:pt x="3" y="82"/>
                    <a:pt x="5" y="82"/>
                  </a:cubicBezTo>
                  <a:cubicBezTo>
                    <a:pt x="7" y="83"/>
                    <a:pt x="7" y="83"/>
                    <a:pt x="7" y="83"/>
                  </a:cubicBezTo>
                  <a:cubicBezTo>
                    <a:pt x="11" y="83"/>
                    <a:pt x="14" y="85"/>
                    <a:pt x="14" y="89"/>
                  </a:cubicBezTo>
                  <a:cubicBezTo>
                    <a:pt x="14" y="93"/>
                    <a:pt x="11" y="96"/>
                    <a:pt x="6" y="96"/>
                  </a:cubicBezTo>
                  <a:cubicBezTo>
                    <a:pt x="5" y="96"/>
                    <a:pt x="5" y="96"/>
                    <a:pt x="5" y="96"/>
                  </a:cubicBezTo>
                  <a:cubicBezTo>
                    <a:pt x="2" y="96"/>
                    <a:pt x="0" y="98"/>
                    <a:pt x="0" y="100"/>
                  </a:cubicBezTo>
                  <a:cubicBezTo>
                    <a:pt x="0" y="102"/>
                    <a:pt x="0" y="103"/>
                    <a:pt x="0" y="104"/>
                  </a:cubicBezTo>
                  <a:cubicBezTo>
                    <a:pt x="0" y="107"/>
                    <a:pt x="3" y="108"/>
                    <a:pt x="5" y="108"/>
                  </a:cubicBezTo>
                  <a:cubicBezTo>
                    <a:pt x="7" y="108"/>
                    <a:pt x="7" y="108"/>
                    <a:pt x="7" y="108"/>
                  </a:cubicBezTo>
                  <a:cubicBezTo>
                    <a:pt x="11" y="107"/>
                    <a:pt x="14" y="109"/>
                    <a:pt x="15" y="112"/>
                  </a:cubicBezTo>
                  <a:cubicBezTo>
                    <a:pt x="17" y="116"/>
                    <a:pt x="14" y="120"/>
                    <a:pt x="10" y="121"/>
                  </a:cubicBezTo>
                  <a:cubicBezTo>
                    <a:pt x="8" y="121"/>
                    <a:pt x="8" y="121"/>
                    <a:pt x="8" y="121"/>
                  </a:cubicBezTo>
                  <a:cubicBezTo>
                    <a:pt x="6" y="122"/>
                    <a:pt x="4" y="124"/>
                    <a:pt x="5" y="127"/>
                  </a:cubicBezTo>
                  <a:cubicBezTo>
                    <a:pt x="6" y="128"/>
                    <a:pt x="6" y="129"/>
                    <a:pt x="7" y="130"/>
                  </a:cubicBezTo>
                  <a:cubicBezTo>
                    <a:pt x="8" y="133"/>
                    <a:pt x="10" y="134"/>
                    <a:pt x="13" y="133"/>
                  </a:cubicBezTo>
                  <a:cubicBezTo>
                    <a:pt x="15" y="132"/>
                    <a:pt x="15" y="132"/>
                    <a:pt x="15" y="132"/>
                  </a:cubicBezTo>
                  <a:cubicBezTo>
                    <a:pt x="18" y="130"/>
                    <a:pt x="22" y="131"/>
                    <a:pt x="24" y="134"/>
                  </a:cubicBezTo>
                  <a:cubicBezTo>
                    <a:pt x="26" y="138"/>
                    <a:pt x="24" y="142"/>
                    <a:pt x="21" y="144"/>
                  </a:cubicBezTo>
                  <a:cubicBezTo>
                    <a:pt x="19" y="144"/>
                    <a:pt x="19" y="144"/>
                    <a:pt x="19" y="144"/>
                  </a:cubicBezTo>
                  <a:cubicBezTo>
                    <a:pt x="17" y="146"/>
                    <a:pt x="16" y="149"/>
                    <a:pt x="18" y="151"/>
                  </a:cubicBezTo>
                  <a:cubicBezTo>
                    <a:pt x="19" y="152"/>
                    <a:pt x="19" y="153"/>
                    <a:pt x="20" y="154"/>
                  </a:cubicBezTo>
                  <a:cubicBezTo>
                    <a:pt x="22" y="156"/>
                    <a:pt x="25" y="156"/>
                    <a:pt x="26" y="154"/>
                  </a:cubicBezTo>
                  <a:cubicBezTo>
                    <a:pt x="28" y="153"/>
                    <a:pt x="28" y="153"/>
                    <a:pt x="28" y="153"/>
                  </a:cubicBezTo>
                  <a:cubicBezTo>
                    <a:pt x="30" y="150"/>
                    <a:pt x="34" y="150"/>
                    <a:pt x="37" y="152"/>
                  </a:cubicBezTo>
                  <a:cubicBezTo>
                    <a:pt x="40" y="155"/>
                    <a:pt x="40" y="159"/>
                    <a:pt x="38" y="162"/>
                  </a:cubicBezTo>
                  <a:cubicBezTo>
                    <a:pt x="36" y="164"/>
                    <a:pt x="36" y="164"/>
                    <a:pt x="36" y="164"/>
                  </a:cubicBezTo>
                  <a:cubicBezTo>
                    <a:pt x="34" y="165"/>
                    <a:pt x="34" y="169"/>
                    <a:pt x="37" y="170"/>
                  </a:cubicBezTo>
                  <a:cubicBezTo>
                    <a:pt x="38" y="171"/>
                    <a:pt x="39" y="172"/>
                    <a:pt x="40" y="172"/>
                  </a:cubicBezTo>
                  <a:cubicBezTo>
                    <a:pt x="42" y="174"/>
                    <a:pt x="45" y="173"/>
                    <a:pt x="46" y="171"/>
                  </a:cubicBezTo>
                  <a:cubicBezTo>
                    <a:pt x="47" y="169"/>
                    <a:pt x="47" y="169"/>
                    <a:pt x="47" y="169"/>
                  </a:cubicBezTo>
                  <a:cubicBezTo>
                    <a:pt x="48" y="166"/>
                    <a:pt x="52" y="165"/>
                    <a:pt x="55" y="166"/>
                  </a:cubicBezTo>
                  <a:cubicBezTo>
                    <a:pt x="59" y="167"/>
                    <a:pt x="61" y="172"/>
                    <a:pt x="59" y="176"/>
                  </a:cubicBezTo>
                  <a:cubicBezTo>
                    <a:pt x="58" y="177"/>
                    <a:pt x="58" y="177"/>
                    <a:pt x="58" y="177"/>
                  </a:cubicBezTo>
                  <a:cubicBezTo>
                    <a:pt x="57" y="180"/>
                    <a:pt x="58" y="182"/>
                    <a:pt x="60" y="183"/>
                  </a:cubicBezTo>
                  <a:cubicBezTo>
                    <a:pt x="61" y="184"/>
                    <a:pt x="62" y="184"/>
                    <a:pt x="64" y="185"/>
                  </a:cubicBezTo>
                  <a:cubicBezTo>
                    <a:pt x="66" y="186"/>
                    <a:pt x="69" y="184"/>
                    <a:pt x="69" y="182"/>
                  </a:cubicBezTo>
                  <a:cubicBezTo>
                    <a:pt x="70" y="180"/>
                    <a:pt x="70" y="180"/>
                    <a:pt x="70" y="180"/>
                  </a:cubicBezTo>
                  <a:cubicBezTo>
                    <a:pt x="70" y="176"/>
                    <a:pt x="73" y="174"/>
                    <a:pt x="77" y="174"/>
                  </a:cubicBezTo>
                  <a:cubicBezTo>
                    <a:pt x="81" y="174"/>
                    <a:pt x="84" y="179"/>
                    <a:pt x="83" y="183"/>
                  </a:cubicBezTo>
                  <a:cubicBezTo>
                    <a:pt x="82" y="184"/>
                    <a:pt x="82" y="184"/>
                    <a:pt x="82" y="184"/>
                  </a:cubicBezTo>
                  <a:cubicBezTo>
                    <a:pt x="82" y="187"/>
                    <a:pt x="84" y="189"/>
                    <a:pt x="86" y="190"/>
                  </a:cubicBezTo>
                  <a:cubicBezTo>
                    <a:pt x="87" y="190"/>
                    <a:pt x="89" y="190"/>
                    <a:pt x="90" y="190"/>
                  </a:cubicBezTo>
                  <a:cubicBezTo>
                    <a:pt x="93" y="190"/>
                    <a:pt x="95" y="188"/>
                    <a:pt x="94" y="185"/>
                  </a:cubicBezTo>
                  <a:cubicBezTo>
                    <a:pt x="94" y="183"/>
                    <a:pt x="94" y="183"/>
                    <a:pt x="94" y="183"/>
                  </a:cubicBezTo>
                  <a:cubicBezTo>
                    <a:pt x="94" y="179"/>
                    <a:pt x="97" y="176"/>
                    <a:pt x="101" y="176"/>
                  </a:cubicBezTo>
                  <a:cubicBezTo>
                    <a:pt x="104" y="174"/>
                    <a:pt x="108" y="176"/>
                    <a:pt x="108" y="180"/>
                  </a:cubicBezTo>
                  <a:cubicBezTo>
                    <a:pt x="108" y="184"/>
                    <a:pt x="108" y="184"/>
                    <a:pt x="108" y="184"/>
                  </a:cubicBezTo>
                  <a:cubicBezTo>
                    <a:pt x="108" y="187"/>
                    <a:pt x="111" y="189"/>
                    <a:pt x="113" y="188"/>
                  </a:cubicBezTo>
                  <a:cubicBezTo>
                    <a:pt x="114" y="188"/>
                    <a:pt x="116" y="188"/>
                    <a:pt x="117" y="187"/>
                  </a:cubicBezTo>
                  <a:cubicBezTo>
                    <a:pt x="119" y="187"/>
                    <a:pt x="121" y="184"/>
                    <a:pt x="120" y="182"/>
                  </a:cubicBezTo>
                  <a:cubicBezTo>
                    <a:pt x="119" y="180"/>
                    <a:pt x="119" y="180"/>
                    <a:pt x="119" y="180"/>
                  </a:cubicBezTo>
                  <a:cubicBezTo>
                    <a:pt x="118" y="176"/>
                    <a:pt x="120" y="171"/>
                    <a:pt x="124" y="171"/>
                  </a:cubicBezTo>
                  <a:cubicBezTo>
                    <a:pt x="128" y="170"/>
                    <a:pt x="131" y="172"/>
                    <a:pt x="132" y="175"/>
                  </a:cubicBezTo>
                  <a:cubicBezTo>
                    <a:pt x="133" y="177"/>
                    <a:pt x="133" y="177"/>
                    <a:pt x="133" y="177"/>
                  </a:cubicBezTo>
                  <a:cubicBezTo>
                    <a:pt x="133" y="179"/>
                    <a:pt x="136" y="180"/>
                    <a:pt x="139" y="179"/>
                  </a:cubicBezTo>
                  <a:cubicBezTo>
                    <a:pt x="139" y="179"/>
                    <a:pt x="139" y="179"/>
                    <a:pt x="139" y="179"/>
                  </a:cubicBezTo>
                  <a:cubicBezTo>
                    <a:pt x="140" y="178"/>
                    <a:pt x="141" y="178"/>
                    <a:pt x="142" y="177"/>
                  </a:cubicBezTo>
                  <a:cubicBezTo>
                    <a:pt x="144" y="176"/>
                    <a:pt x="145" y="173"/>
                    <a:pt x="143" y="171"/>
                  </a:cubicBezTo>
                  <a:moveTo>
                    <a:pt x="78" y="74"/>
                  </a:moveTo>
                  <a:cubicBezTo>
                    <a:pt x="76" y="71"/>
                    <a:pt x="77" y="68"/>
                    <a:pt x="80" y="66"/>
                  </a:cubicBezTo>
                  <a:cubicBezTo>
                    <a:pt x="83" y="65"/>
                    <a:pt x="87" y="66"/>
                    <a:pt x="88" y="69"/>
                  </a:cubicBezTo>
                  <a:cubicBezTo>
                    <a:pt x="89" y="72"/>
                    <a:pt x="88" y="75"/>
                    <a:pt x="86" y="77"/>
                  </a:cubicBezTo>
                  <a:cubicBezTo>
                    <a:pt x="83" y="78"/>
                    <a:pt x="79" y="77"/>
                    <a:pt x="78" y="74"/>
                  </a:cubicBezTo>
                  <a:moveTo>
                    <a:pt x="123" y="80"/>
                  </a:moveTo>
                  <a:cubicBezTo>
                    <a:pt x="125" y="83"/>
                    <a:pt x="124" y="86"/>
                    <a:pt x="121" y="88"/>
                  </a:cubicBezTo>
                  <a:cubicBezTo>
                    <a:pt x="118" y="89"/>
                    <a:pt x="115" y="88"/>
                    <a:pt x="113" y="85"/>
                  </a:cubicBezTo>
                  <a:cubicBezTo>
                    <a:pt x="112" y="83"/>
                    <a:pt x="113" y="79"/>
                    <a:pt x="116" y="78"/>
                  </a:cubicBezTo>
                  <a:cubicBezTo>
                    <a:pt x="118" y="76"/>
                    <a:pt x="122" y="77"/>
                    <a:pt x="123" y="80"/>
                  </a:cubicBezTo>
                  <a:moveTo>
                    <a:pt x="66" y="109"/>
                  </a:moveTo>
                  <a:cubicBezTo>
                    <a:pt x="65" y="107"/>
                    <a:pt x="66" y="103"/>
                    <a:pt x="69" y="102"/>
                  </a:cubicBezTo>
                  <a:cubicBezTo>
                    <a:pt x="72" y="100"/>
                    <a:pt x="75" y="101"/>
                    <a:pt x="77" y="104"/>
                  </a:cubicBezTo>
                  <a:cubicBezTo>
                    <a:pt x="78" y="107"/>
                    <a:pt x="77" y="110"/>
                    <a:pt x="74" y="112"/>
                  </a:cubicBezTo>
                  <a:cubicBezTo>
                    <a:pt x="71" y="113"/>
                    <a:pt x="68" y="112"/>
                    <a:pt x="66" y="109"/>
                  </a:cubicBezTo>
                  <a:moveTo>
                    <a:pt x="81" y="102"/>
                  </a:moveTo>
                  <a:cubicBezTo>
                    <a:pt x="77" y="95"/>
                    <a:pt x="80" y="86"/>
                    <a:pt x="88" y="82"/>
                  </a:cubicBezTo>
                  <a:cubicBezTo>
                    <a:pt x="95" y="78"/>
                    <a:pt x="104" y="81"/>
                    <a:pt x="108" y="88"/>
                  </a:cubicBezTo>
                  <a:cubicBezTo>
                    <a:pt x="112" y="96"/>
                    <a:pt x="109" y="105"/>
                    <a:pt x="101" y="108"/>
                  </a:cubicBezTo>
                  <a:cubicBezTo>
                    <a:pt x="94" y="112"/>
                    <a:pt x="85" y="110"/>
                    <a:pt x="81" y="102"/>
                  </a:cubicBezTo>
                  <a:moveTo>
                    <a:pt x="102" y="121"/>
                  </a:moveTo>
                  <a:cubicBezTo>
                    <a:pt x="100" y="118"/>
                    <a:pt x="101" y="115"/>
                    <a:pt x="104" y="113"/>
                  </a:cubicBezTo>
                  <a:cubicBezTo>
                    <a:pt x="107" y="112"/>
                    <a:pt x="111" y="113"/>
                    <a:pt x="112" y="115"/>
                  </a:cubicBezTo>
                  <a:cubicBezTo>
                    <a:pt x="113" y="118"/>
                    <a:pt x="112" y="122"/>
                    <a:pt x="110" y="123"/>
                  </a:cubicBezTo>
                  <a:cubicBezTo>
                    <a:pt x="107" y="125"/>
                    <a:pt x="103" y="124"/>
                    <a:pt x="102" y="121"/>
                  </a:cubicBezTo>
                </a:path>
              </a:pathLst>
            </a:custGeom>
            <a:solidFill>
              <a:schemeClr val="tx2">
                <a:lumMod val="20000"/>
                <a:lumOff val="80000"/>
              </a:schemeClr>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 name="Freeform 7">
              <a:extLst>
                <a:ext uri="{FF2B5EF4-FFF2-40B4-BE49-F238E27FC236}">
                  <a16:creationId xmlns:a16="http://schemas.microsoft.com/office/drawing/2014/main" id="{BE6AFF29-C2C9-4B8B-9E5B-130D4BE972D4}"/>
                </a:ext>
              </a:extLst>
            </p:cNvPr>
            <p:cNvSpPr>
              <a:spLocks noEditPoints="1"/>
            </p:cNvSpPr>
            <p:nvPr/>
          </p:nvSpPr>
          <p:spPr bwMode="auto">
            <a:xfrm>
              <a:off x="7744012" y="3565900"/>
              <a:ext cx="307933" cy="303860"/>
            </a:xfrm>
            <a:custGeom>
              <a:avLst/>
              <a:gdLst>
                <a:gd name="T0" fmla="*/ 61 w 160"/>
                <a:gd name="T1" fmla="*/ 100 h 158"/>
                <a:gd name="T2" fmla="*/ 79 w 160"/>
                <a:gd name="T3" fmla="*/ 51 h 158"/>
                <a:gd name="T4" fmla="*/ 101 w 160"/>
                <a:gd name="T5" fmla="*/ 98 h 158"/>
                <a:gd name="T6" fmla="*/ 82 w 160"/>
                <a:gd name="T7" fmla="*/ 0 h 158"/>
                <a:gd name="T8" fmla="*/ 67 w 160"/>
                <a:gd name="T9" fmla="*/ 0 h 158"/>
                <a:gd name="T10" fmla="*/ 56 w 160"/>
                <a:gd name="T11" fmla="*/ 19 h 158"/>
                <a:gd name="T12" fmla="*/ 49 w 160"/>
                <a:gd name="T13" fmla="*/ 25 h 158"/>
                <a:gd name="T14" fmla="*/ 38 w 160"/>
                <a:gd name="T15" fmla="*/ 21 h 158"/>
                <a:gd name="T16" fmla="*/ 28 w 160"/>
                <a:gd name="T17" fmla="*/ 18 h 158"/>
                <a:gd name="T18" fmla="*/ 15 w 160"/>
                <a:gd name="T19" fmla="*/ 31 h 158"/>
                <a:gd name="T20" fmla="*/ 22 w 160"/>
                <a:gd name="T21" fmla="*/ 54 h 158"/>
                <a:gd name="T22" fmla="*/ 18 w 160"/>
                <a:gd name="T23" fmla="*/ 63 h 158"/>
                <a:gd name="T24" fmla="*/ 0 w 160"/>
                <a:gd name="T25" fmla="*/ 76 h 158"/>
                <a:gd name="T26" fmla="*/ 5 w 160"/>
                <a:gd name="T27" fmla="*/ 96 h 158"/>
                <a:gd name="T28" fmla="*/ 24 w 160"/>
                <a:gd name="T29" fmla="*/ 103 h 158"/>
                <a:gd name="T30" fmla="*/ 20 w 160"/>
                <a:gd name="T31" fmla="*/ 127 h 158"/>
                <a:gd name="T32" fmla="*/ 33 w 160"/>
                <a:gd name="T33" fmla="*/ 143 h 158"/>
                <a:gd name="T34" fmla="*/ 40 w 160"/>
                <a:gd name="T35" fmla="*/ 144 h 158"/>
                <a:gd name="T36" fmla="*/ 58 w 160"/>
                <a:gd name="T37" fmla="*/ 136 h 158"/>
                <a:gd name="T38" fmla="*/ 64 w 160"/>
                <a:gd name="T39" fmla="*/ 139 h 158"/>
                <a:gd name="T40" fmla="*/ 74 w 160"/>
                <a:gd name="T41" fmla="*/ 157 h 158"/>
                <a:gd name="T42" fmla="*/ 78 w 160"/>
                <a:gd name="T43" fmla="*/ 158 h 158"/>
                <a:gd name="T44" fmla="*/ 98 w 160"/>
                <a:gd name="T45" fmla="*/ 154 h 158"/>
                <a:gd name="T46" fmla="*/ 108 w 160"/>
                <a:gd name="T47" fmla="*/ 133 h 158"/>
                <a:gd name="T48" fmla="*/ 111 w 160"/>
                <a:gd name="T49" fmla="*/ 133 h 158"/>
                <a:gd name="T50" fmla="*/ 130 w 160"/>
                <a:gd name="T51" fmla="*/ 139 h 158"/>
                <a:gd name="T52" fmla="*/ 135 w 160"/>
                <a:gd name="T53" fmla="*/ 138 h 158"/>
                <a:gd name="T54" fmla="*/ 146 w 160"/>
                <a:gd name="T55" fmla="*/ 120 h 158"/>
                <a:gd name="T56" fmla="*/ 138 w 160"/>
                <a:gd name="T57" fmla="*/ 99 h 158"/>
                <a:gd name="T58" fmla="*/ 157 w 160"/>
                <a:gd name="T59" fmla="*/ 88 h 158"/>
                <a:gd name="T60" fmla="*/ 158 w 160"/>
                <a:gd name="T61" fmla="*/ 67 h 158"/>
                <a:gd name="T62" fmla="*/ 138 w 160"/>
                <a:gd name="T63" fmla="*/ 56 h 158"/>
                <a:gd name="T64" fmla="*/ 134 w 160"/>
                <a:gd name="T65" fmla="*/ 46 h 158"/>
                <a:gd name="T66" fmla="*/ 139 w 160"/>
                <a:gd name="T67" fmla="*/ 31 h 158"/>
                <a:gd name="T68" fmla="*/ 127 w 160"/>
                <a:gd name="T69" fmla="*/ 15 h 158"/>
                <a:gd name="T70" fmla="*/ 119 w 160"/>
                <a:gd name="T71" fmla="*/ 14 h 158"/>
                <a:gd name="T72" fmla="*/ 101 w 160"/>
                <a:gd name="T73" fmla="*/ 22 h 158"/>
                <a:gd name="T74" fmla="*/ 95 w 160"/>
                <a:gd name="T75" fmla="*/ 19 h 158"/>
                <a:gd name="T76" fmla="*/ 82 w 160"/>
                <a:gd name="T7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158">
                  <a:moveTo>
                    <a:pt x="80" y="107"/>
                  </a:moveTo>
                  <a:cubicBezTo>
                    <a:pt x="73" y="107"/>
                    <a:pt x="67" y="105"/>
                    <a:pt x="61" y="100"/>
                  </a:cubicBezTo>
                  <a:cubicBezTo>
                    <a:pt x="49" y="89"/>
                    <a:pt x="48" y="71"/>
                    <a:pt x="58" y="60"/>
                  </a:cubicBezTo>
                  <a:cubicBezTo>
                    <a:pt x="64" y="54"/>
                    <a:pt x="71" y="51"/>
                    <a:pt x="79" y="51"/>
                  </a:cubicBezTo>
                  <a:cubicBezTo>
                    <a:pt x="86" y="51"/>
                    <a:pt x="93" y="53"/>
                    <a:pt x="98" y="58"/>
                  </a:cubicBezTo>
                  <a:cubicBezTo>
                    <a:pt x="110" y="68"/>
                    <a:pt x="111" y="87"/>
                    <a:pt x="101" y="98"/>
                  </a:cubicBezTo>
                  <a:cubicBezTo>
                    <a:pt x="96" y="104"/>
                    <a:pt x="88" y="107"/>
                    <a:pt x="80" y="107"/>
                  </a:cubicBezTo>
                  <a:moveTo>
                    <a:pt x="82" y="0"/>
                  </a:moveTo>
                  <a:cubicBezTo>
                    <a:pt x="81" y="0"/>
                    <a:pt x="81" y="0"/>
                    <a:pt x="81" y="0"/>
                  </a:cubicBezTo>
                  <a:cubicBezTo>
                    <a:pt x="76" y="0"/>
                    <a:pt x="72" y="0"/>
                    <a:pt x="67" y="0"/>
                  </a:cubicBezTo>
                  <a:cubicBezTo>
                    <a:pt x="64" y="0"/>
                    <a:pt x="62" y="2"/>
                    <a:pt x="61" y="4"/>
                  </a:cubicBezTo>
                  <a:cubicBezTo>
                    <a:pt x="60" y="9"/>
                    <a:pt x="58" y="14"/>
                    <a:pt x="56" y="19"/>
                  </a:cubicBezTo>
                  <a:cubicBezTo>
                    <a:pt x="56" y="22"/>
                    <a:pt x="54" y="23"/>
                    <a:pt x="51" y="24"/>
                  </a:cubicBezTo>
                  <a:cubicBezTo>
                    <a:pt x="51" y="25"/>
                    <a:pt x="50" y="25"/>
                    <a:pt x="49" y="25"/>
                  </a:cubicBezTo>
                  <a:cubicBezTo>
                    <a:pt x="49" y="25"/>
                    <a:pt x="49" y="25"/>
                    <a:pt x="48" y="25"/>
                  </a:cubicBezTo>
                  <a:cubicBezTo>
                    <a:pt x="45" y="23"/>
                    <a:pt x="41" y="22"/>
                    <a:pt x="38" y="21"/>
                  </a:cubicBezTo>
                  <a:cubicBezTo>
                    <a:pt x="35" y="20"/>
                    <a:pt x="32" y="19"/>
                    <a:pt x="30" y="19"/>
                  </a:cubicBezTo>
                  <a:cubicBezTo>
                    <a:pt x="29" y="18"/>
                    <a:pt x="29" y="18"/>
                    <a:pt x="28" y="18"/>
                  </a:cubicBezTo>
                  <a:cubicBezTo>
                    <a:pt x="27" y="18"/>
                    <a:pt x="26" y="19"/>
                    <a:pt x="25" y="20"/>
                  </a:cubicBezTo>
                  <a:cubicBezTo>
                    <a:pt x="22" y="24"/>
                    <a:pt x="19" y="28"/>
                    <a:pt x="15" y="31"/>
                  </a:cubicBezTo>
                  <a:cubicBezTo>
                    <a:pt x="13" y="33"/>
                    <a:pt x="13" y="36"/>
                    <a:pt x="14" y="39"/>
                  </a:cubicBezTo>
                  <a:cubicBezTo>
                    <a:pt x="17" y="44"/>
                    <a:pt x="19" y="49"/>
                    <a:pt x="22" y="54"/>
                  </a:cubicBezTo>
                  <a:cubicBezTo>
                    <a:pt x="22" y="55"/>
                    <a:pt x="23" y="56"/>
                    <a:pt x="23" y="56"/>
                  </a:cubicBezTo>
                  <a:cubicBezTo>
                    <a:pt x="22" y="58"/>
                    <a:pt x="21" y="61"/>
                    <a:pt x="18" y="63"/>
                  </a:cubicBezTo>
                  <a:cubicBezTo>
                    <a:pt x="13" y="65"/>
                    <a:pt x="8" y="68"/>
                    <a:pt x="3" y="70"/>
                  </a:cubicBezTo>
                  <a:cubicBezTo>
                    <a:pt x="1" y="71"/>
                    <a:pt x="0" y="73"/>
                    <a:pt x="0" y="76"/>
                  </a:cubicBezTo>
                  <a:cubicBezTo>
                    <a:pt x="1" y="81"/>
                    <a:pt x="1" y="86"/>
                    <a:pt x="1" y="90"/>
                  </a:cubicBezTo>
                  <a:cubicBezTo>
                    <a:pt x="1" y="93"/>
                    <a:pt x="2" y="95"/>
                    <a:pt x="5" y="96"/>
                  </a:cubicBezTo>
                  <a:cubicBezTo>
                    <a:pt x="11" y="98"/>
                    <a:pt x="16" y="100"/>
                    <a:pt x="22" y="102"/>
                  </a:cubicBezTo>
                  <a:cubicBezTo>
                    <a:pt x="23" y="102"/>
                    <a:pt x="23" y="102"/>
                    <a:pt x="24" y="103"/>
                  </a:cubicBezTo>
                  <a:cubicBezTo>
                    <a:pt x="25" y="105"/>
                    <a:pt x="27" y="108"/>
                    <a:pt x="25" y="111"/>
                  </a:cubicBezTo>
                  <a:cubicBezTo>
                    <a:pt x="23" y="116"/>
                    <a:pt x="22" y="122"/>
                    <a:pt x="20" y="127"/>
                  </a:cubicBezTo>
                  <a:cubicBezTo>
                    <a:pt x="20" y="129"/>
                    <a:pt x="20" y="131"/>
                    <a:pt x="22" y="133"/>
                  </a:cubicBezTo>
                  <a:cubicBezTo>
                    <a:pt x="26" y="136"/>
                    <a:pt x="30" y="139"/>
                    <a:pt x="33" y="143"/>
                  </a:cubicBezTo>
                  <a:cubicBezTo>
                    <a:pt x="35" y="144"/>
                    <a:pt x="36" y="145"/>
                    <a:pt x="37" y="145"/>
                  </a:cubicBezTo>
                  <a:cubicBezTo>
                    <a:pt x="38" y="145"/>
                    <a:pt x="39" y="144"/>
                    <a:pt x="40" y="144"/>
                  </a:cubicBezTo>
                  <a:cubicBezTo>
                    <a:pt x="45" y="142"/>
                    <a:pt x="49" y="140"/>
                    <a:pt x="53" y="137"/>
                  </a:cubicBezTo>
                  <a:cubicBezTo>
                    <a:pt x="55" y="137"/>
                    <a:pt x="57" y="136"/>
                    <a:pt x="58" y="136"/>
                  </a:cubicBezTo>
                  <a:cubicBezTo>
                    <a:pt x="59" y="136"/>
                    <a:pt x="61" y="136"/>
                    <a:pt x="62" y="137"/>
                  </a:cubicBezTo>
                  <a:cubicBezTo>
                    <a:pt x="63" y="137"/>
                    <a:pt x="64" y="138"/>
                    <a:pt x="64" y="139"/>
                  </a:cubicBezTo>
                  <a:cubicBezTo>
                    <a:pt x="66" y="144"/>
                    <a:pt x="69" y="148"/>
                    <a:pt x="71" y="153"/>
                  </a:cubicBezTo>
                  <a:cubicBezTo>
                    <a:pt x="72" y="154"/>
                    <a:pt x="73" y="156"/>
                    <a:pt x="74" y="157"/>
                  </a:cubicBezTo>
                  <a:cubicBezTo>
                    <a:pt x="75" y="158"/>
                    <a:pt x="77" y="158"/>
                    <a:pt x="78" y="158"/>
                  </a:cubicBezTo>
                  <a:cubicBezTo>
                    <a:pt x="78" y="158"/>
                    <a:pt x="78" y="158"/>
                    <a:pt x="78" y="158"/>
                  </a:cubicBezTo>
                  <a:cubicBezTo>
                    <a:pt x="83" y="158"/>
                    <a:pt x="88" y="158"/>
                    <a:pt x="93" y="158"/>
                  </a:cubicBezTo>
                  <a:cubicBezTo>
                    <a:pt x="96" y="158"/>
                    <a:pt x="97" y="156"/>
                    <a:pt x="98" y="154"/>
                  </a:cubicBezTo>
                  <a:cubicBezTo>
                    <a:pt x="100" y="149"/>
                    <a:pt x="102" y="144"/>
                    <a:pt x="103" y="139"/>
                  </a:cubicBezTo>
                  <a:cubicBezTo>
                    <a:pt x="104" y="136"/>
                    <a:pt x="105" y="134"/>
                    <a:pt x="108" y="133"/>
                  </a:cubicBezTo>
                  <a:cubicBezTo>
                    <a:pt x="109" y="133"/>
                    <a:pt x="110" y="133"/>
                    <a:pt x="110" y="133"/>
                  </a:cubicBezTo>
                  <a:cubicBezTo>
                    <a:pt x="111" y="133"/>
                    <a:pt x="111" y="133"/>
                    <a:pt x="111" y="133"/>
                  </a:cubicBezTo>
                  <a:cubicBezTo>
                    <a:pt x="115" y="135"/>
                    <a:pt x="118" y="136"/>
                    <a:pt x="122" y="137"/>
                  </a:cubicBezTo>
                  <a:cubicBezTo>
                    <a:pt x="125" y="138"/>
                    <a:pt x="127" y="139"/>
                    <a:pt x="130" y="139"/>
                  </a:cubicBezTo>
                  <a:cubicBezTo>
                    <a:pt x="131" y="139"/>
                    <a:pt x="131" y="140"/>
                    <a:pt x="131" y="140"/>
                  </a:cubicBezTo>
                  <a:cubicBezTo>
                    <a:pt x="133" y="140"/>
                    <a:pt x="134" y="139"/>
                    <a:pt x="135" y="138"/>
                  </a:cubicBezTo>
                  <a:cubicBezTo>
                    <a:pt x="138" y="134"/>
                    <a:pt x="141" y="130"/>
                    <a:pt x="144" y="127"/>
                  </a:cubicBezTo>
                  <a:cubicBezTo>
                    <a:pt x="147" y="125"/>
                    <a:pt x="147" y="122"/>
                    <a:pt x="146" y="120"/>
                  </a:cubicBezTo>
                  <a:cubicBezTo>
                    <a:pt x="143" y="115"/>
                    <a:pt x="141" y="110"/>
                    <a:pt x="138" y="105"/>
                  </a:cubicBezTo>
                  <a:cubicBezTo>
                    <a:pt x="137" y="103"/>
                    <a:pt x="137" y="101"/>
                    <a:pt x="138" y="99"/>
                  </a:cubicBezTo>
                  <a:cubicBezTo>
                    <a:pt x="138" y="97"/>
                    <a:pt x="139" y="96"/>
                    <a:pt x="141" y="95"/>
                  </a:cubicBezTo>
                  <a:cubicBezTo>
                    <a:pt x="146" y="93"/>
                    <a:pt x="151" y="90"/>
                    <a:pt x="157" y="88"/>
                  </a:cubicBezTo>
                  <a:cubicBezTo>
                    <a:pt x="159" y="86"/>
                    <a:pt x="160" y="85"/>
                    <a:pt x="159" y="82"/>
                  </a:cubicBezTo>
                  <a:cubicBezTo>
                    <a:pt x="159" y="77"/>
                    <a:pt x="159" y="72"/>
                    <a:pt x="158" y="67"/>
                  </a:cubicBezTo>
                  <a:cubicBezTo>
                    <a:pt x="158" y="65"/>
                    <a:pt x="157" y="63"/>
                    <a:pt x="155" y="62"/>
                  </a:cubicBezTo>
                  <a:cubicBezTo>
                    <a:pt x="149" y="60"/>
                    <a:pt x="144" y="58"/>
                    <a:pt x="138" y="56"/>
                  </a:cubicBezTo>
                  <a:cubicBezTo>
                    <a:pt x="136" y="56"/>
                    <a:pt x="136" y="55"/>
                    <a:pt x="135" y="54"/>
                  </a:cubicBezTo>
                  <a:cubicBezTo>
                    <a:pt x="133" y="51"/>
                    <a:pt x="133" y="49"/>
                    <a:pt x="134" y="46"/>
                  </a:cubicBezTo>
                  <a:cubicBezTo>
                    <a:pt x="135" y="45"/>
                    <a:pt x="135" y="44"/>
                    <a:pt x="136" y="43"/>
                  </a:cubicBezTo>
                  <a:cubicBezTo>
                    <a:pt x="137" y="39"/>
                    <a:pt x="138" y="35"/>
                    <a:pt x="139" y="31"/>
                  </a:cubicBezTo>
                  <a:cubicBezTo>
                    <a:pt x="140" y="29"/>
                    <a:pt x="139" y="27"/>
                    <a:pt x="137" y="25"/>
                  </a:cubicBezTo>
                  <a:cubicBezTo>
                    <a:pt x="133" y="22"/>
                    <a:pt x="130" y="19"/>
                    <a:pt x="127" y="15"/>
                  </a:cubicBezTo>
                  <a:cubicBezTo>
                    <a:pt x="125" y="14"/>
                    <a:pt x="124" y="13"/>
                    <a:pt x="122" y="13"/>
                  </a:cubicBezTo>
                  <a:cubicBezTo>
                    <a:pt x="121" y="13"/>
                    <a:pt x="120" y="14"/>
                    <a:pt x="119" y="14"/>
                  </a:cubicBezTo>
                  <a:cubicBezTo>
                    <a:pt x="115" y="16"/>
                    <a:pt x="110" y="18"/>
                    <a:pt x="106" y="21"/>
                  </a:cubicBezTo>
                  <a:cubicBezTo>
                    <a:pt x="104" y="21"/>
                    <a:pt x="103" y="22"/>
                    <a:pt x="101" y="22"/>
                  </a:cubicBezTo>
                  <a:cubicBezTo>
                    <a:pt x="100" y="22"/>
                    <a:pt x="99" y="22"/>
                    <a:pt x="98" y="21"/>
                  </a:cubicBezTo>
                  <a:cubicBezTo>
                    <a:pt x="97" y="21"/>
                    <a:pt x="96" y="20"/>
                    <a:pt x="95" y="19"/>
                  </a:cubicBezTo>
                  <a:cubicBezTo>
                    <a:pt x="93" y="13"/>
                    <a:pt x="90" y="8"/>
                    <a:pt x="87" y="3"/>
                  </a:cubicBezTo>
                  <a:cubicBezTo>
                    <a:pt x="86" y="0"/>
                    <a:pt x="84" y="0"/>
                    <a:pt x="82"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Freeform 8">
              <a:extLst>
                <a:ext uri="{FF2B5EF4-FFF2-40B4-BE49-F238E27FC236}">
                  <a16:creationId xmlns:a16="http://schemas.microsoft.com/office/drawing/2014/main" id="{F1F8AE97-050F-4342-8FCC-E848E816889D}"/>
                </a:ext>
              </a:extLst>
            </p:cNvPr>
            <p:cNvSpPr>
              <a:spLocks noEditPoints="1"/>
            </p:cNvSpPr>
            <p:nvPr/>
          </p:nvSpPr>
          <p:spPr bwMode="auto">
            <a:xfrm>
              <a:off x="8064166" y="3681579"/>
              <a:ext cx="140117" cy="140117"/>
            </a:xfrm>
            <a:custGeom>
              <a:avLst/>
              <a:gdLst>
                <a:gd name="T0" fmla="*/ 28 w 73"/>
                <a:gd name="T1" fmla="*/ 46 h 73"/>
                <a:gd name="T2" fmla="*/ 37 w 73"/>
                <a:gd name="T3" fmla="*/ 24 h 73"/>
                <a:gd name="T4" fmla="*/ 47 w 73"/>
                <a:gd name="T5" fmla="*/ 45 h 73"/>
                <a:gd name="T6" fmla="*/ 38 w 73"/>
                <a:gd name="T7" fmla="*/ 0 h 73"/>
                <a:gd name="T8" fmla="*/ 31 w 73"/>
                <a:gd name="T9" fmla="*/ 1 h 73"/>
                <a:gd name="T10" fmla="*/ 26 w 73"/>
                <a:gd name="T11" fmla="*/ 9 h 73"/>
                <a:gd name="T12" fmla="*/ 23 w 73"/>
                <a:gd name="T13" fmla="*/ 12 h 73"/>
                <a:gd name="T14" fmla="*/ 18 w 73"/>
                <a:gd name="T15" fmla="*/ 10 h 73"/>
                <a:gd name="T16" fmla="*/ 13 w 73"/>
                <a:gd name="T17" fmla="*/ 9 h 73"/>
                <a:gd name="T18" fmla="*/ 7 w 73"/>
                <a:gd name="T19" fmla="*/ 15 h 73"/>
                <a:gd name="T20" fmla="*/ 10 w 73"/>
                <a:gd name="T21" fmla="*/ 25 h 73"/>
                <a:gd name="T22" fmla="*/ 9 w 73"/>
                <a:gd name="T23" fmla="*/ 29 h 73"/>
                <a:gd name="T24" fmla="*/ 1 w 73"/>
                <a:gd name="T25" fmla="*/ 35 h 73"/>
                <a:gd name="T26" fmla="*/ 3 w 73"/>
                <a:gd name="T27" fmla="*/ 44 h 73"/>
                <a:gd name="T28" fmla="*/ 11 w 73"/>
                <a:gd name="T29" fmla="*/ 48 h 73"/>
                <a:gd name="T30" fmla="*/ 10 w 73"/>
                <a:gd name="T31" fmla="*/ 59 h 73"/>
                <a:gd name="T32" fmla="*/ 16 w 73"/>
                <a:gd name="T33" fmla="*/ 66 h 73"/>
                <a:gd name="T34" fmla="*/ 19 w 73"/>
                <a:gd name="T35" fmla="*/ 66 h 73"/>
                <a:gd name="T36" fmla="*/ 27 w 73"/>
                <a:gd name="T37" fmla="*/ 63 h 73"/>
                <a:gd name="T38" fmla="*/ 30 w 73"/>
                <a:gd name="T39" fmla="*/ 64 h 73"/>
                <a:gd name="T40" fmla="*/ 34 w 73"/>
                <a:gd name="T41" fmla="*/ 73 h 73"/>
                <a:gd name="T42" fmla="*/ 36 w 73"/>
                <a:gd name="T43" fmla="*/ 73 h 73"/>
                <a:gd name="T44" fmla="*/ 45 w 73"/>
                <a:gd name="T45" fmla="*/ 71 h 73"/>
                <a:gd name="T46" fmla="*/ 50 w 73"/>
                <a:gd name="T47" fmla="*/ 62 h 73"/>
                <a:gd name="T48" fmla="*/ 51 w 73"/>
                <a:gd name="T49" fmla="*/ 61 h 73"/>
                <a:gd name="T50" fmla="*/ 60 w 73"/>
                <a:gd name="T51" fmla="*/ 64 h 73"/>
                <a:gd name="T52" fmla="*/ 62 w 73"/>
                <a:gd name="T53" fmla="*/ 64 h 73"/>
                <a:gd name="T54" fmla="*/ 67 w 73"/>
                <a:gd name="T55" fmla="*/ 55 h 73"/>
                <a:gd name="T56" fmla="*/ 63 w 73"/>
                <a:gd name="T57" fmla="*/ 46 h 73"/>
                <a:gd name="T58" fmla="*/ 72 w 73"/>
                <a:gd name="T59" fmla="*/ 41 h 73"/>
                <a:gd name="T60" fmla="*/ 73 w 73"/>
                <a:gd name="T61" fmla="*/ 31 h 73"/>
                <a:gd name="T62" fmla="*/ 63 w 73"/>
                <a:gd name="T63" fmla="*/ 26 h 73"/>
                <a:gd name="T64" fmla="*/ 62 w 73"/>
                <a:gd name="T65" fmla="*/ 22 h 73"/>
                <a:gd name="T66" fmla="*/ 64 w 73"/>
                <a:gd name="T67" fmla="*/ 15 h 73"/>
                <a:gd name="T68" fmla="*/ 58 w 73"/>
                <a:gd name="T69" fmla="*/ 8 h 73"/>
                <a:gd name="T70" fmla="*/ 55 w 73"/>
                <a:gd name="T71" fmla="*/ 7 h 73"/>
                <a:gd name="T72" fmla="*/ 47 w 73"/>
                <a:gd name="T73" fmla="*/ 11 h 73"/>
                <a:gd name="T74" fmla="*/ 44 w 73"/>
                <a:gd name="T75" fmla="*/ 9 h 73"/>
                <a:gd name="T76" fmla="*/ 38 w 73"/>
                <a:gd name="T7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3" h="73">
                  <a:moveTo>
                    <a:pt x="37" y="50"/>
                  </a:moveTo>
                  <a:cubicBezTo>
                    <a:pt x="34" y="50"/>
                    <a:pt x="31" y="49"/>
                    <a:pt x="28" y="46"/>
                  </a:cubicBezTo>
                  <a:cubicBezTo>
                    <a:pt x="23" y="41"/>
                    <a:pt x="22" y="33"/>
                    <a:pt x="27" y="28"/>
                  </a:cubicBezTo>
                  <a:cubicBezTo>
                    <a:pt x="30" y="25"/>
                    <a:pt x="33" y="24"/>
                    <a:pt x="37" y="24"/>
                  </a:cubicBezTo>
                  <a:cubicBezTo>
                    <a:pt x="40" y="24"/>
                    <a:pt x="43" y="25"/>
                    <a:pt x="45" y="27"/>
                  </a:cubicBezTo>
                  <a:cubicBezTo>
                    <a:pt x="51" y="32"/>
                    <a:pt x="51" y="40"/>
                    <a:pt x="47" y="45"/>
                  </a:cubicBezTo>
                  <a:cubicBezTo>
                    <a:pt x="44" y="48"/>
                    <a:pt x="41" y="50"/>
                    <a:pt x="37" y="50"/>
                  </a:cubicBezTo>
                  <a:moveTo>
                    <a:pt x="38" y="0"/>
                  </a:moveTo>
                  <a:cubicBezTo>
                    <a:pt x="38" y="0"/>
                    <a:pt x="37" y="0"/>
                    <a:pt x="37" y="0"/>
                  </a:cubicBezTo>
                  <a:cubicBezTo>
                    <a:pt x="35" y="1"/>
                    <a:pt x="33" y="1"/>
                    <a:pt x="31" y="1"/>
                  </a:cubicBezTo>
                  <a:cubicBezTo>
                    <a:pt x="30" y="1"/>
                    <a:pt x="29" y="1"/>
                    <a:pt x="28" y="3"/>
                  </a:cubicBezTo>
                  <a:cubicBezTo>
                    <a:pt x="28" y="5"/>
                    <a:pt x="27" y="7"/>
                    <a:pt x="26" y="9"/>
                  </a:cubicBezTo>
                  <a:cubicBezTo>
                    <a:pt x="26" y="10"/>
                    <a:pt x="25" y="11"/>
                    <a:pt x="24" y="12"/>
                  </a:cubicBezTo>
                  <a:cubicBezTo>
                    <a:pt x="24" y="12"/>
                    <a:pt x="23" y="12"/>
                    <a:pt x="23" y="12"/>
                  </a:cubicBezTo>
                  <a:cubicBezTo>
                    <a:pt x="23" y="12"/>
                    <a:pt x="23" y="12"/>
                    <a:pt x="22" y="12"/>
                  </a:cubicBezTo>
                  <a:cubicBezTo>
                    <a:pt x="21" y="11"/>
                    <a:pt x="19" y="11"/>
                    <a:pt x="18" y="10"/>
                  </a:cubicBezTo>
                  <a:cubicBezTo>
                    <a:pt x="16" y="10"/>
                    <a:pt x="15" y="9"/>
                    <a:pt x="14" y="9"/>
                  </a:cubicBezTo>
                  <a:cubicBezTo>
                    <a:pt x="14" y="9"/>
                    <a:pt x="14" y="9"/>
                    <a:pt x="13" y="9"/>
                  </a:cubicBezTo>
                  <a:cubicBezTo>
                    <a:pt x="13" y="9"/>
                    <a:pt x="12" y="9"/>
                    <a:pt x="12" y="10"/>
                  </a:cubicBezTo>
                  <a:cubicBezTo>
                    <a:pt x="10" y="12"/>
                    <a:pt x="9" y="13"/>
                    <a:pt x="7" y="15"/>
                  </a:cubicBezTo>
                  <a:cubicBezTo>
                    <a:pt x="6" y="16"/>
                    <a:pt x="6" y="17"/>
                    <a:pt x="7" y="18"/>
                  </a:cubicBezTo>
                  <a:cubicBezTo>
                    <a:pt x="8" y="21"/>
                    <a:pt x="9" y="23"/>
                    <a:pt x="10" y="25"/>
                  </a:cubicBezTo>
                  <a:cubicBezTo>
                    <a:pt x="11" y="26"/>
                    <a:pt x="11" y="26"/>
                    <a:pt x="11" y="26"/>
                  </a:cubicBezTo>
                  <a:cubicBezTo>
                    <a:pt x="10" y="27"/>
                    <a:pt x="10" y="29"/>
                    <a:pt x="9" y="29"/>
                  </a:cubicBezTo>
                  <a:cubicBezTo>
                    <a:pt x="6" y="30"/>
                    <a:pt x="4" y="31"/>
                    <a:pt x="2" y="33"/>
                  </a:cubicBezTo>
                  <a:cubicBezTo>
                    <a:pt x="1" y="33"/>
                    <a:pt x="0" y="34"/>
                    <a:pt x="1" y="35"/>
                  </a:cubicBezTo>
                  <a:cubicBezTo>
                    <a:pt x="1" y="38"/>
                    <a:pt x="1" y="40"/>
                    <a:pt x="1" y="42"/>
                  </a:cubicBezTo>
                  <a:cubicBezTo>
                    <a:pt x="1" y="43"/>
                    <a:pt x="2" y="44"/>
                    <a:pt x="3" y="44"/>
                  </a:cubicBezTo>
                  <a:cubicBezTo>
                    <a:pt x="5" y="45"/>
                    <a:pt x="8" y="46"/>
                    <a:pt x="11" y="47"/>
                  </a:cubicBezTo>
                  <a:cubicBezTo>
                    <a:pt x="11" y="48"/>
                    <a:pt x="11" y="48"/>
                    <a:pt x="11" y="48"/>
                  </a:cubicBezTo>
                  <a:cubicBezTo>
                    <a:pt x="12" y="49"/>
                    <a:pt x="13" y="50"/>
                    <a:pt x="12" y="51"/>
                  </a:cubicBezTo>
                  <a:cubicBezTo>
                    <a:pt x="11" y="54"/>
                    <a:pt x="11" y="56"/>
                    <a:pt x="10" y="59"/>
                  </a:cubicBezTo>
                  <a:cubicBezTo>
                    <a:pt x="9" y="60"/>
                    <a:pt x="10" y="61"/>
                    <a:pt x="11" y="61"/>
                  </a:cubicBezTo>
                  <a:cubicBezTo>
                    <a:pt x="12" y="63"/>
                    <a:pt x="14" y="64"/>
                    <a:pt x="16" y="66"/>
                  </a:cubicBezTo>
                  <a:cubicBezTo>
                    <a:pt x="16" y="66"/>
                    <a:pt x="17" y="67"/>
                    <a:pt x="18" y="67"/>
                  </a:cubicBezTo>
                  <a:cubicBezTo>
                    <a:pt x="18" y="67"/>
                    <a:pt x="18" y="67"/>
                    <a:pt x="19" y="66"/>
                  </a:cubicBezTo>
                  <a:cubicBezTo>
                    <a:pt x="21" y="65"/>
                    <a:pt x="23" y="64"/>
                    <a:pt x="25" y="63"/>
                  </a:cubicBezTo>
                  <a:cubicBezTo>
                    <a:pt x="26" y="63"/>
                    <a:pt x="26" y="63"/>
                    <a:pt x="27" y="63"/>
                  </a:cubicBezTo>
                  <a:cubicBezTo>
                    <a:pt x="28" y="63"/>
                    <a:pt x="28" y="63"/>
                    <a:pt x="29" y="63"/>
                  </a:cubicBezTo>
                  <a:cubicBezTo>
                    <a:pt x="29" y="63"/>
                    <a:pt x="29" y="64"/>
                    <a:pt x="30" y="64"/>
                  </a:cubicBezTo>
                  <a:cubicBezTo>
                    <a:pt x="31" y="66"/>
                    <a:pt x="32" y="68"/>
                    <a:pt x="33" y="70"/>
                  </a:cubicBezTo>
                  <a:cubicBezTo>
                    <a:pt x="33" y="71"/>
                    <a:pt x="34" y="72"/>
                    <a:pt x="34" y="73"/>
                  </a:cubicBezTo>
                  <a:cubicBezTo>
                    <a:pt x="35" y="73"/>
                    <a:pt x="35" y="73"/>
                    <a:pt x="36" y="73"/>
                  </a:cubicBezTo>
                  <a:cubicBezTo>
                    <a:pt x="36" y="73"/>
                    <a:pt x="36" y="73"/>
                    <a:pt x="36" y="73"/>
                  </a:cubicBezTo>
                  <a:cubicBezTo>
                    <a:pt x="38" y="73"/>
                    <a:pt x="40" y="73"/>
                    <a:pt x="43" y="73"/>
                  </a:cubicBezTo>
                  <a:cubicBezTo>
                    <a:pt x="44" y="73"/>
                    <a:pt x="45" y="72"/>
                    <a:pt x="45" y="71"/>
                  </a:cubicBezTo>
                  <a:cubicBezTo>
                    <a:pt x="46" y="69"/>
                    <a:pt x="47" y="66"/>
                    <a:pt x="48" y="64"/>
                  </a:cubicBezTo>
                  <a:cubicBezTo>
                    <a:pt x="48" y="63"/>
                    <a:pt x="49" y="62"/>
                    <a:pt x="50" y="62"/>
                  </a:cubicBezTo>
                  <a:cubicBezTo>
                    <a:pt x="50" y="61"/>
                    <a:pt x="50" y="61"/>
                    <a:pt x="51" y="61"/>
                  </a:cubicBezTo>
                  <a:cubicBezTo>
                    <a:pt x="51" y="61"/>
                    <a:pt x="51" y="61"/>
                    <a:pt x="51" y="61"/>
                  </a:cubicBezTo>
                  <a:cubicBezTo>
                    <a:pt x="53" y="62"/>
                    <a:pt x="54" y="63"/>
                    <a:pt x="56" y="63"/>
                  </a:cubicBezTo>
                  <a:cubicBezTo>
                    <a:pt x="57" y="64"/>
                    <a:pt x="59" y="64"/>
                    <a:pt x="60" y="64"/>
                  </a:cubicBezTo>
                  <a:cubicBezTo>
                    <a:pt x="60" y="64"/>
                    <a:pt x="60" y="64"/>
                    <a:pt x="60" y="64"/>
                  </a:cubicBezTo>
                  <a:cubicBezTo>
                    <a:pt x="61" y="64"/>
                    <a:pt x="61" y="64"/>
                    <a:pt x="62" y="64"/>
                  </a:cubicBezTo>
                  <a:cubicBezTo>
                    <a:pt x="63" y="62"/>
                    <a:pt x="65" y="60"/>
                    <a:pt x="66" y="58"/>
                  </a:cubicBezTo>
                  <a:cubicBezTo>
                    <a:pt x="67" y="57"/>
                    <a:pt x="68" y="56"/>
                    <a:pt x="67" y="55"/>
                  </a:cubicBezTo>
                  <a:cubicBezTo>
                    <a:pt x="66" y="53"/>
                    <a:pt x="65" y="51"/>
                    <a:pt x="64" y="49"/>
                  </a:cubicBezTo>
                  <a:cubicBezTo>
                    <a:pt x="63" y="48"/>
                    <a:pt x="63" y="47"/>
                    <a:pt x="63" y="46"/>
                  </a:cubicBezTo>
                  <a:cubicBezTo>
                    <a:pt x="64" y="45"/>
                    <a:pt x="64" y="45"/>
                    <a:pt x="65" y="44"/>
                  </a:cubicBezTo>
                  <a:cubicBezTo>
                    <a:pt x="67" y="43"/>
                    <a:pt x="70" y="42"/>
                    <a:pt x="72" y="41"/>
                  </a:cubicBezTo>
                  <a:cubicBezTo>
                    <a:pt x="73" y="40"/>
                    <a:pt x="73" y="39"/>
                    <a:pt x="73" y="38"/>
                  </a:cubicBezTo>
                  <a:cubicBezTo>
                    <a:pt x="73" y="36"/>
                    <a:pt x="73" y="34"/>
                    <a:pt x="73" y="31"/>
                  </a:cubicBezTo>
                  <a:cubicBezTo>
                    <a:pt x="73" y="30"/>
                    <a:pt x="72" y="29"/>
                    <a:pt x="71" y="29"/>
                  </a:cubicBezTo>
                  <a:cubicBezTo>
                    <a:pt x="69" y="28"/>
                    <a:pt x="66" y="27"/>
                    <a:pt x="63" y="26"/>
                  </a:cubicBezTo>
                  <a:cubicBezTo>
                    <a:pt x="63" y="26"/>
                    <a:pt x="62" y="26"/>
                    <a:pt x="62" y="25"/>
                  </a:cubicBezTo>
                  <a:cubicBezTo>
                    <a:pt x="61" y="24"/>
                    <a:pt x="61" y="23"/>
                    <a:pt x="62" y="22"/>
                  </a:cubicBezTo>
                  <a:cubicBezTo>
                    <a:pt x="62" y="21"/>
                    <a:pt x="62" y="21"/>
                    <a:pt x="62" y="20"/>
                  </a:cubicBezTo>
                  <a:cubicBezTo>
                    <a:pt x="63" y="18"/>
                    <a:pt x="63" y="17"/>
                    <a:pt x="64" y="15"/>
                  </a:cubicBezTo>
                  <a:cubicBezTo>
                    <a:pt x="64" y="14"/>
                    <a:pt x="64" y="13"/>
                    <a:pt x="63" y="12"/>
                  </a:cubicBezTo>
                  <a:cubicBezTo>
                    <a:pt x="61" y="11"/>
                    <a:pt x="60" y="9"/>
                    <a:pt x="58" y="8"/>
                  </a:cubicBezTo>
                  <a:cubicBezTo>
                    <a:pt x="58" y="7"/>
                    <a:pt x="57" y="7"/>
                    <a:pt x="56" y="7"/>
                  </a:cubicBezTo>
                  <a:cubicBezTo>
                    <a:pt x="56" y="7"/>
                    <a:pt x="55" y="7"/>
                    <a:pt x="55" y="7"/>
                  </a:cubicBezTo>
                  <a:cubicBezTo>
                    <a:pt x="53" y="8"/>
                    <a:pt x="51" y="9"/>
                    <a:pt x="49" y="10"/>
                  </a:cubicBezTo>
                  <a:cubicBezTo>
                    <a:pt x="48" y="10"/>
                    <a:pt x="47" y="11"/>
                    <a:pt x="47" y="11"/>
                  </a:cubicBezTo>
                  <a:cubicBezTo>
                    <a:pt x="46" y="11"/>
                    <a:pt x="46" y="11"/>
                    <a:pt x="45" y="10"/>
                  </a:cubicBezTo>
                  <a:cubicBezTo>
                    <a:pt x="45" y="10"/>
                    <a:pt x="44" y="10"/>
                    <a:pt x="44" y="9"/>
                  </a:cubicBezTo>
                  <a:cubicBezTo>
                    <a:pt x="43" y="7"/>
                    <a:pt x="41" y="4"/>
                    <a:pt x="40" y="2"/>
                  </a:cubicBezTo>
                  <a:cubicBezTo>
                    <a:pt x="40" y="1"/>
                    <a:pt x="39" y="0"/>
                    <a:pt x="38"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Freeform 9">
              <a:extLst>
                <a:ext uri="{FF2B5EF4-FFF2-40B4-BE49-F238E27FC236}">
                  <a16:creationId xmlns:a16="http://schemas.microsoft.com/office/drawing/2014/main" id="{EFA1EEE4-2BDE-4C51-B1B2-DF995EDB1EFB}"/>
                </a:ext>
              </a:extLst>
            </p:cNvPr>
            <p:cNvSpPr>
              <a:spLocks noEditPoints="1"/>
            </p:cNvSpPr>
            <p:nvPr/>
          </p:nvSpPr>
          <p:spPr bwMode="auto">
            <a:xfrm>
              <a:off x="4630464" y="5049356"/>
              <a:ext cx="310377" cy="303860"/>
            </a:xfrm>
            <a:custGeom>
              <a:avLst/>
              <a:gdLst>
                <a:gd name="T0" fmla="*/ 52 w 161"/>
                <a:gd name="T1" fmla="*/ 80 h 158"/>
                <a:gd name="T2" fmla="*/ 80 w 161"/>
                <a:gd name="T3" fmla="*/ 51 h 158"/>
                <a:gd name="T4" fmla="*/ 82 w 161"/>
                <a:gd name="T5" fmla="*/ 107 h 158"/>
                <a:gd name="T6" fmla="*/ 83 w 161"/>
                <a:gd name="T7" fmla="*/ 0 h 158"/>
                <a:gd name="T8" fmla="*/ 68 w 161"/>
                <a:gd name="T9" fmla="*/ 1 h 158"/>
                <a:gd name="T10" fmla="*/ 58 w 161"/>
                <a:gd name="T11" fmla="*/ 19 h 158"/>
                <a:gd name="T12" fmla="*/ 50 w 161"/>
                <a:gd name="T13" fmla="*/ 25 h 158"/>
                <a:gd name="T14" fmla="*/ 34 w 161"/>
                <a:gd name="T15" fmla="*/ 20 h 158"/>
                <a:gd name="T16" fmla="*/ 25 w 161"/>
                <a:gd name="T17" fmla="*/ 21 h 158"/>
                <a:gd name="T18" fmla="*/ 14 w 161"/>
                <a:gd name="T19" fmla="*/ 39 h 158"/>
                <a:gd name="T20" fmla="*/ 22 w 161"/>
                <a:gd name="T21" fmla="*/ 60 h 158"/>
                <a:gd name="T22" fmla="*/ 9 w 161"/>
                <a:gd name="T23" fmla="*/ 67 h 158"/>
                <a:gd name="T24" fmla="*/ 0 w 161"/>
                <a:gd name="T25" fmla="*/ 76 h 158"/>
                <a:gd name="T26" fmla="*/ 5 w 161"/>
                <a:gd name="T27" fmla="*/ 96 h 158"/>
                <a:gd name="T28" fmla="*/ 25 w 161"/>
                <a:gd name="T29" fmla="*/ 105 h 158"/>
                <a:gd name="T30" fmla="*/ 20 w 161"/>
                <a:gd name="T31" fmla="*/ 127 h 158"/>
                <a:gd name="T32" fmla="*/ 33 w 161"/>
                <a:gd name="T33" fmla="*/ 143 h 158"/>
                <a:gd name="T34" fmla="*/ 39 w 161"/>
                <a:gd name="T35" fmla="*/ 144 h 158"/>
                <a:gd name="T36" fmla="*/ 58 w 161"/>
                <a:gd name="T37" fmla="*/ 135 h 158"/>
                <a:gd name="T38" fmla="*/ 65 w 161"/>
                <a:gd name="T39" fmla="*/ 141 h 158"/>
                <a:gd name="T40" fmla="*/ 72 w 161"/>
                <a:gd name="T41" fmla="*/ 154 h 158"/>
                <a:gd name="T42" fmla="*/ 78 w 161"/>
                <a:gd name="T43" fmla="*/ 157 h 158"/>
                <a:gd name="T44" fmla="*/ 98 w 161"/>
                <a:gd name="T45" fmla="*/ 153 h 158"/>
                <a:gd name="T46" fmla="*/ 108 w 161"/>
                <a:gd name="T47" fmla="*/ 132 h 158"/>
                <a:gd name="T48" fmla="*/ 112 w 161"/>
                <a:gd name="T49" fmla="*/ 132 h 158"/>
                <a:gd name="T50" fmla="*/ 131 w 161"/>
                <a:gd name="T51" fmla="*/ 138 h 158"/>
                <a:gd name="T52" fmla="*/ 145 w 161"/>
                <a:gd name="T53" fmla="*/ 125 h 158"/>
                <a:gd name="T54" fmla="*/ 140 w 161"/>
                <a:gd name="T55" fmla="*/ 105 h 158"/>
                <a:gd name="T56" fmla="*/ 141 w 161"/>
                <a:gd name="T57" fmla="*/ 95 h 158"/>
                <a:gd name="T58" fmla="*/ 158 w 161"/>
                <a:gd name="T59" fmla="*/ 86 h 158"/>
                <a:gd name="T60" fmla="*/ 160 w 161"/>
                <a:gd name="T61" fmla="*/ 67 h 158"/>
                <a:gd name="T62" fmla="*/ 139 w 161"/>
                <a:gd name="T63" fmla="*/ 55 h 158"/>
                <a:gd name="T64" fmla="*/ 135 w 161"/>
                <a:gd name="T65" fmla="*/ 47 h 158"/>
                <a:gd name="T66" fmla="*/ 138 w 161"/>
                <a:gd name="T67" fmla="*/ 24 h 158"/>
                <a:gd name="T68" fmla="*/ 124 w 161"/>
                <a:gd name="T69" fmla="*/ 13 h 158"/>
                <a:gd name="T70" fmla="*/ 105 w 161"/>
                <a:gd name="T71" fmla="*/ 22 h 158"/>
                <a:gd name="T72" fmla="*/ 103 w 161"/>
                <a:gd name="T73" fmla="*/ 22 h 158"/>
                <a:gd name="T74" fmla="*/ 88 w 161"/>
                <a:gd name="T75"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1" h="158">
                  <a:moveTo>
                    <a:pt x="80" y="107"/>
                  </a:moveTo>
                  <a:cubicBezTo>
                    <a:pt x="65" y="107"/>
                    <a:pt x="53" y="95"/>
                    <a:pt x="52" y="80"/>
                  </a:cubicBezTo>
                  <a:cubicBezTo>
                    <a:pt x="51" y="65"/>
                    <a:pt x="63" y="52"/>
                    <a:pt x="79" y="51"/>
                  </a:cubicBezTo>
                  <a:cubicBezTo>
                    <a:pt x="79" y="51"/>
                    <a:pt x="80" y="51"/>
                    <a:pt x="80" y="51"/>
                  </a:cubicBezTo>
                  <a:cubicBezTo>
                    <a:pt x="95" y="51"/>
                    <a:pt x="108" y="62"/>
                    <a:pt x="109" y="77"/>
                  </a:cubicBezTo>
                  <a:cubicBezTo>
                    <a:pt x="110" y="92"/>
                    <a:pt x="98" y="106"/>
                    <a:pt x="82" y="107"/>
                  </a:cubicBezTo>
                  <a:cubicBezTo>
                    <a:pt x="81" y="107"/>
                    <a:pt x="81" y="107"/>
                    <a:pt x="80" y="107"/>
                  </a:cubicBezTo>
                  <a:moveTo>
                    <a:pt x="83" y="0"/>
                  </a:moveTo>
                  <a:cubicBezTo>
                    <a:pt x="83" y="0"/>
                    <a:pt x="83" y="0"/>
                    <a:pt x="83" y="0"/>
                  </a:cubicBezTo>
                  <a:cubicBezTo>
                    <a:pt x="78" y="0"/>
                    <a:pt x="73" y="1"/>
                    <a:pt x="68" y="1"/>
                  </a:cubicBezTo>
                  <a:cubicBezTo>
                    <a:pt x="65" y="1"/>
                    <a:pt x="63" y="2"/>
                    <a:pt x="62" y="5"/>
                  </a:cubicBezTo>
                  <a:cubicBezTo>
                    <a:pt x="61" y="9"/>
                    <a:pt x="59" y="14"/>
                    <a:pt x="58" y="19"/>
                  </a:cubicBezTo>
                  <a:cubicBezTo>
                    <a:pt x="57" y="22"/>
                    <a:pt x="55" y="24"/>
                    <a:pt x="52" y="25"/>
                  </a:cubicBezTo>
                  <a:cubicBezTo>
                    <a:pt x="51" y="25"/>
                    <a:pt x="51" y="25"/>
                    <a:pt x="50" y="25"/>
                  </a:cubicBezTo>
                  <a:cubicBezTo>
                    <a:pt x="50" y="25"/>
                    <a:pt x="49" y="25"/>
                    <a:pt x="49" y="25"/>
                  </a:cubicBezTo>
                  <a:cubicBezTo>
                    <a:pt x="44" y="23"/>
                    <a:pt x="39" y="22"/>
                    <a:pt x="34" y="20"/>
                  </a:cubicBezTo>
                  <a:cubicBezTo>
                    <a:pt x="32" y="20"/>
                    <a:pt x="31" y="20"/>
                    <a:pt x="29" y="19"/>
                  </a:cubicBezTo>
                  <a:cubicBezTo>
                    <a:pt x="28" y="20"/>
                    <a:pt x="26" y="20"/>
                    <a:pt x="25" y="21"/>
                  </a:cubicBezTo>
                  <a:cubicBezTo>
                    <a:pt x="22" y="25"/>
                    <a:pt x="19" y="29"/>
                    <a:pt x="16" y="32"/>
                  </a:cubicBezTo>
                  <a:cubicBezTo>
                    <a:pt x="13" y="34"/>
                    <a:pt x="13" y="36"/>
                    <a:pt x="14" y="39"/>
                  </a:cubicBezTo>
                  <a:cubicBezTo>
                    <a:pt x="16" y="44"/>
                    <a:pt x="19" y="48"/>
                    <a:pt x="21" y="52"/>
                  </a:cubicBezTo>
                  <a:cubicBezTo>
                    <a:pt x="23" y="55"/>
                    <a:pt x="23" y="58"/>
                    <a:pt x="22" y="60"/>
                  </a:cubicBezTo>
                  <a:cubicBezTo>
                    <a:pt x="21" y="61"/>
                    <a:pt x="21" y="62"/>
                    <a:pt x="19" y="63"/>
                  </a:cubicBezTo>
                  <a:cubicBezTo>
                    <a:pt x="16" y="64"/>
                    <a:pt x="13" y="66"/>
                    <a:pt x="9" y="67"/>
                  </a:cubicBezTo>
                  <a:cubicBezTo>
                    <a:pt x="7" y="69"/>
                    <a:pt x="4" y="70"/>
                    <a:pt x="2" y="72"/>
                  </a:cubicBezTo>
                  <a:cubicBezTo>
                    <a:pt x="0" y="73"/>
                    <a:pt x="0" y="74"/>
                    <a:pt x="0" y="76"/>
                  </a:cubicBezTo>
                  <a:cubicBezTo>
                    <a:pt x="0" y="81"/>
                    <a:pt x="1" y="86"/>
                    <a:pt x="1" y="91"/>
                  </a:cubicBezTo>
                  <a:cubicBezTo>
                    <a:pt x="1" y="94"/>
                    <a:pt x="2" y="96"/>
                    <a:pt x="5" y="96"/>
                  </a:cubicBezTo>
                  <a:cubicBezTo>
                    <a:pt x="10" y="98"/>
                    <a:pt x="15" y="100"/>
                    <a:pt x="21" y="102"/>
                  </a:cubicBezTo>
                  <a:cubicBezTo>
                    <a:pt x="23" y="102"/>
                    <a:pt x="24" y="103"/>
                    <a:pt x="25" y="105"/>
                  </a:cubicBezTo>
                  <a:cubicBezTo>
                    <a:pt x="26" y="107"/>
                    <a:pt x="26" y="109"/>
                    <a:pt x="25" y="111"/>
                  </a:cubicBezTo>
                  <a:cubicBezTo>
                    <a:pt x="23" y="116"/>
                    <a:pt x="22" y="121"/>
                    <a:pt x="20" y="127"/>
                  </a:cubicBezTo>
                  <a:cubicBezTo>
                    <a:pt x="19" y="129"/>
                    <a:pt x="20" y="131"/>
                    <a:pt x="22" y="133"/>
                  </a:cubicBezTo>
                  <a:cubicBezTo>
                    <a:pt x="26" y="136"/>
                    <a:pt x="29" y="139"/>
                    <a:pt x="33" y="143"/>
                  </a:cubicBezTo>
                  <a:cubicBezTo>
                    <a:pt x="34" y="144"/>
                    <a:pt x="35" y="144"/>
                    <a:pt x="37" y="144"/>
                  </a:cubicBezTo>
                  <a:cubicBezTo>
                    <a:pt x="37" y="144"/>
                    <a:pt x="38" y="144"/>
                    <a:pt x="39" y="144"/>
                  </a:cubicBezTo>
                  <a:cubicBezTo>
                    <a:pt x="44" y="141"/>
                    <a:pt x="50" y="139"/>
                    <a:pt x="55" y="136"/>
                  </a:cubicBezTo>
                  <a:cubicBezTo>
                    <a:pt x="56" y="136"/>
                    <a:pt x="57" y="135"/>
                    <a:pt x="58" y="135"/>
                  </a:cubicBezTo>
                  <a:cubicBezTo>
                    <a:pt x="58" y="135"/>
                    <a:pt x="59" y="135"/>
                    <a:pt x="59" y="136"/>
                  </a:cubicBezTo>
                  <a:cubicBezTo>
                    <a:pt x="62" y="136"/>
                    <a:pt x="64" y="138"/>
                    <a:pt x="65" y="141"/>
                  </a:cubicBezTo>
                  <a:cubicBezTo>
                    <a:pt x="65" y="142"/>
                    <a:pt x="66" y="143"/>
                    <a:pt x="66" y="144"/>
                  </a:cubicBezTo>
                  <a:cubicBezTo>
                    <a:pt x="68" y="147"/>
                    <a:pt x="70" y="151"/>
                    <a:pt x="72" y="154"/>
                  </a:cubicBezTo>
                  <a:cubicBezTo>
                    <a:pt x="73" y="156"/>
                    <a:pt x="75" y="158"/>
                    <a:pt x="77" y="158"/>
                  </a:cubicBezTo>
                  <a:cubicBezTo>
                    <a:pt x="78" y="158"/>
                    <a:pt x="78" y="158"/>
                    <a:pt x="78" y="157"/>
                  </a:cubicBezTo>
                  <a:cubicBezTo>
                    <a:pt x="83" y="157"/>
                    <a:pt x="87" y="157"/>
                    <a:pt x="92" y="157"/>
                  </a:cubicBezTo>
                  <a:cubicBezTo>
                    <a:pt x="95" y="157"/>
                    <a:pt x="97" y="155"/>
                    <a:pt x="98" y="153"/>
                  </a:cubicBezTo>
                  <a:cubicBezTo>
                    <a:pt x="100" y="148"/>
                    <a:pt x="102" y="143"/>
                    <a:pt x="103" y="139"/>
                  </a:cubicBezTo>
                  <a:cubicBezTo>
                    <a:pt x="104" y="135"/>
                    <a:pt x="105" y="133"/>
                    <a:pt x="108" y="132"/>
                  </a:cubicBezTo>
                  <a:cubicBezTo>
                    <a:pt x="109" y="132"/>
                    <a:pt x="110" y="132"/>
                    <a:pt x="110" y="132"/>
                  </a:cubicBezTo>
                  <a:cubicBezTo>
                    <a:pt x="111" y="132"/>
                    <a:pt x="111" y="132"/>
                    <a:pt x="112" y="132"/>
                  </a:cubicBezTo>
                  <a:cubicBezTo>
                    <a:pt x="118" y="134"/>
                    <a:pt x="123" y="136"/>
                    <a:pt x="129" y="138"/>
                  </a:cubicBezTo>
                  <a:cubicBezTo>
                    <a:pt x="130" y="138"/>
                    <a:pt x="130" y="138"/>
                    <a:pt x="131" y="138"/>
                  </a:cubicBezTo>
                  <a:cubicBezTo>
                    <a:pt x="133" y="138"/>
                    <a:pt x="134" y="137"/>
                    <a:pt x="136" y="136"/>
                  </a:cubicBezTo>
                  <a:cubicBezTo>
                    <a:pt x="139" y="132"/>
                    <a:pt x="142" y="129"/>
                    <a:pt x="145" y="125"/>
                  </a:cubicBezTo>
                  <a:cubicBezTo>
                    <a:pt x="147" y="123"/>
                    <a:pt x="148" y="121"/>
                    <a:pt x="146" y="118"/>
                  </a:cubicBezTo>
                  <a:cubicBezTo>
                    <a:pt x="144" y="114"/>
                    <a:pt x="142" y="109"/>
                    <a:pt x="140" y="105"/>
                  </a:cubicBezTo>
                  <a:cubicBezTo>
                    <a:pt x="138" y="102"/>
                    <a:pt x="138" y="100"/>
                    <a:pt x="139" y="97"/>
                  </a:cubicBezTo>
                  <a:cubicBezTo>
                    <a:pt x="140" y="96"/>
                    <a:pt x="140" y="95"/>
                    <a:pt x="141" y="95"/>
                  </a:cubicBezTo>
                  <a:cubicBezTo>
                    <a:pt x="144" y="93"/>
                    <a:pt x="148" y="92"/>
                    <a:pt x="151" y="90"/>
                  </a:cubicBezTo>
                  <a:cubicBezTo>
                    <a:pt x="154" y="89"/>
                    <a:pt x="156" y="87"/>
                    <a:pt x="158" y="86"/>
                  </a:cubicBezTo>
                  <a:cubicBezTo>
                    <a:pt x="160" y="85"/>
                    <a:pt x="161" y="83"/>
                    <a:pt x="161" y="81"/>
                  </a:cubicBezTo>
                  <a:cubicBezTo>
                    <a:pt x="160" y="77"/>
                    <a:pt x="160" y="72"/>
                    <a:pt x="160" y="67"/>
                  </a:cubicBezTo>
                  <a:cubicBezTo>
                    <a:pt x="160" y="64"/>
                    <a:pt x="158" y="62"/>
                    <a:pt x="155" y="61"/>
                  </a:cubicBezTo>
                  <a:cubicBezTo>
                    <a:pt x="150" y="59"/>
                    <a:pt x="144" y="57"/>
                    <a:pt x="139" y="55"/>
                  </a:cubicBezTo>
                  <a:cubicBezTo>
                    <a:pt x="138" y="55"/>
                    <a:pt x="137" y="55"/>
                    <a:pt x="137" y="55"/>
                  </a:cubicBezTo>
                  <a:cubicBezTo>
                    <a:pt x="136" y="52"/>
                    <a:pt x="134" y="50"/>
                    <a:pt x="135" y="47"/>
                  </a:cubicBezTo>
                  <a:cubicBezTo>
                    <a:pt x="138" y="42"/>
                    <a:pt x="139" y="36"/>
                    <a:pt x="141" y="31"/>
                  </a:cubicBezTo>
                  <a:cubicBezTo>
                    <a:pt x="142" y="28"/>
                    <a:pt x="141" y="26"/>
                    <a:pt x="138" y="24"/>
                  </a:cubicBezTo>
                  <a:cubicBezTo>
                    <a:pt x="135" y="21"/>
                    <a:pt x="131" y="18"/>
                    <a:pt x="128" y="15"/>
                  </a:cubicBezTo>
                  <a:cubicBezTo>
                    <a:pt x="127" y="14"/>
                    <a:pt x="125" y="13"/>
                    <a:pt x="124" y="13"/>
                  </a:cubicBezTo>
                  <a:cubicBezTo>
                    <a:pt x="123" y="13"/>
                    <a:pt x="122" y="13"/>
                    <a:pt x="121" y="14"/>
                  </a:cubicBezTo>
                  <a:cubicBezTo>
                    <a:pt x="116" y="16"/>
                    <a:pt x="110" y="19"/>
                    <a:pt x="105" y="22"/>
                  </a:cubicBezTo>
                  <a:cubicBezTo>
                    <a:pt x="104" y="22"/>
                    <a:pt x="104" y="22"/>
                    <a:pt x="103" y="22"/>
                  </a:cubicBezTo>
                  <a:cubicBezTo>
                    <a:pt x="103" y="22"/>
                    <a:pt x="103" y="22"/>
                    <a:pt x="103" y="22"/>
                  </a:cubicBezTo>
                  <a:cubicBezTo>
                    <a:pt x="100" y="21"/>
                    <a:pt x="97" y="21"/>
                    <a:pt x="96" y="18"/>
                  </a:cubicBezTo>
                  <a:cubicBezTo>
                    <a:pt x="94" y="12"/>
                    <a:pt x="91" y="8"/>
                    <a:pt x="88" y="3"/>
                  </a:cubicBezTo>
                  <a:cubicBezTo>
                    <a:pt x="87" y="1"/>
                    <a:pt x="86" y="0"/>
                    <a:pt x="83"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Freeform 10">
              <a:extLst>
                <a:ext uri="{FF2B5EF4-FFF2-40B4-BE49-F238E27FC236}">
                  <a16:creationId xmlns:a16="http://schemas.microsoft.com/office/drawing/2014/main" id="{857C068A-8007-4823-B0FC-A93017B31785}"/>
                </a:ext>
              </a:extLst>
            </p:cNvPr>
            <p:cNvSpPr>
              <a:spLocks noEditPoints="1"/>
            </p:cNvSpPr>
            <p:nvPr/>
          </p:nvSpPr>
          <p:spPr bwMode="auto">
            <a:xfrm>
              <a:off x="4522117" y="5274196"/>
              <a:ext cx="140932" cy="139303"/>
            </a:xfrm>
            <a:custGeom>
              <a:avLst/>
              <a:gdLst>
                <a:gd name="T0" fmla="*/ 24 w 73"/>
                <a:gd name="T1" fmla="*/ 37 h 72"/>
                <a:gd name="T2" fmla="*/ 37 w 73"/>
                <a:gd name="T3" fmla="*/ 23 h 72"/>
                <a:gd name="T4" fmla="*/ 37 w 73"/>
                <a:gd name="T5" fmla="*/ 49 h 72"/>
                <a:gd name="T6" fmla="*/ 38 w 73"/>
                <a:gd name="T7" fmla="*/ 0 h 72"/>
                <a:gd name="T8" fmla="*/ 31 w 73"/>
                <a:gd name="T9" fmla="*/ 1 h 72"/>
                <a:gd name="T10" fmla="*/ 26 w 73"/>
                <a:gd name="T11" fmla="*/ 9 h 72"/>
                <a:gd name="T12" fmla="*/ 23 w 73"/>
                <a:gd name="T13" fmla="*/ 12 h 72"/>
                <a:gd name="T14" fmla="*/ 16 w 73"/>
                <a:gd name="T15" fmla="*/ 10 h 72"/>
                <a:gd name="T16" fmla="*/ 12 w 73"/>
                <a:gd name="T17" fmla="*/ 10 h 72"/>
                <a:gd name="T18" fmla="*/ 7 w 73"/>
                <a:gd name="T19" fmla="*/ 18 h 72"/>
                <a:gd name="T20" fmla="*/ 10 w 73"/>
                <a:gd name="T21" fmla="*/ 28 h 72"/>
                <a:gd name="T22" fmla="*/ 4 w 73"/>
                <a:gd name="T23" fmla="*/ 31 h 72"/>
                <a:gd name="T24" fmla="*/ 0 w 73"/>
                <a:gd name="T25" fmla="*/ 35 h 72"/>
                <a:gd name="T26" fmla="*/ 2 w 73"/>
                <a:gd name="T27" fmla="*/ 44 h 72"/>
                <a:gd name="T28" fmla="*/ 11 w 73"/>
                <a:gd name="T29" fmla="*/ 48 h 72"/>
                <a:gd name="T30" fmla="*/ 9 w 73"/>
                <a:gd name="T31" fmla="*/ 58 h 72"/>
                <a:gd name="T32" fmla="*/ 15 w 73"/>
                <a:gd name="T33" fmla="*/ 65 h 72"/>
                <a:gd name="T34" fmla="*/ 18 w 73"/>
                <a:gd name="T35" fmla="*/ 66 h 72"/>
                <a:gd name="T36" fmla="*/ 26 w 73"/>
                <a:gd name="T37" fmla="*/ 62 h 72"/>
                <a:gd name="T38" fmla="*/ 30 w 73"/>
                <a:gd name="T39" fmla="*/ 64 h 72"/>
                <a:gd name="T40" fmla="*/ 33 w 73"/>
                <a:gd name="T41" fmla="*/ 71 h 72"/>
                <a:gd name="T42" fmla="*/ 36 w 73"/>
                <a:gd name="T43" fmla="*/ 72 h 72"/>
                <a:gd name="T44" fmla="*/ 45 w 73"/>
                <a:gd name="T45" fmla="*/ 70 h 72"/>
                <a:gd name="T46" fmla="*/ 50 w 73"/>
                <a:gd name="T47" fmla="*/ 61 h 72"/>
                <a:gd name="T48" fmla="*/ 51 w 73"/>
                <a:gd name="T49" fmla="*/ 61 h 72"/>
                <a:gd name="T50" fmla="*/ 60 w 73"/>
                <a:gd name="T51" fmla="*/ 63 h 72"/>
                <a:gd name="T52" fmla="*/ 66 w 73"/>
                <a:gd name="T53" fmla="*/ 58 h 72"/>
                <a:gd name="T54" fmla="*/ 64 w 73"/>
                <a:gd name="T55" fmla="*/ 48 h 72"/>
                <a:gd name="T56" fmla="*/ 65 w 73"/>
                <a:gd name="T57" fmla="*/ 44 h 72"/>
                <a:gd name="T58" fmla="*/ 72 w 73"/>
                <a:gd name="T59" fmla="*/ 40 h 72"/>
                <a:gd name="T60" fmla="*/ 73 w 73"/>
                <a:gd name="T61" fmla="*/ 31 h 72"/>
                <a:gd name="T62" fmla="*/ 63 w 73"/>
                <a:gd name="T63" fmla="*/ 25 h 72"/>
                <a:gd name="T64" fmla="*/ 62 w 73"/>
                <a:gd name="T65" fmla="*/ 22 h 72"/>
                <a:gd name="T66" fmla="*/ 63 w 73"/>
                <a:gd name="T67" fmla="*/ 11 h 72"/>
                <a:gd name="T68" fmla="*/ 57 w 73"/>
                <a:gd name="T69" fmla="*/ 6 h 72"/>
                <a:gd name="T70" fmla="*/ 48 w 73"/>
                <a:gd name="T71" fmla="*/ 10 h 72"/>
                <a:gd name="T72" fmla="*/ 44 w 73"/>
                <a:gd name="T73" fmla="*/ 8 h 72"/>
                <a:gd name="T74" fmla="*/ 38 w 73"/>
                <a:gd name="T7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72">
                  <a:moveTo>
                    <a:pt x="37" y="49"/>
                  </a:moveTo>
                  <a:cubicBezTo>
                    <a:pt x="30" y="49"/>
                    <a:pt x="24" y="44"/>
                    <a:pt x="24" y="37"/>
                  </a:cubicBezTo>
                  <a:cubicBezTo>
                    <a:pt x="23" y="30"/>
                    <a:pt x="29" y="24"/>
                    <a:pt x="36" y="23"/>
                  </a:cubicBezTo>
                  <a:cubicBezTo>
                    <a:pt x="36" y="23"/>
                    <a:pt x="37" y="23"/>
                    <a:pt x="37" y="23"/>
                  </a:cubicBezTo>
                  <a:cubicBezTo>
                    <a:pt x="44" y="23"/>
                    <a:pt x="49" y="29"/>
                    <a:pt x="50" y="35"/>
                  </a:cubicBezTo>
                  <a:cubicBezTo>
                    <a:pt x="50" y="42"/>
                    <a:pt x="45" y="49"/>
                    <a:pt x="37" y="49"/>
                  </a:cubicBezTo>
                  <a:cubicBezTo>
                    <a:pt x="37" y="49"/>
                    <a:pt x="37" y="49"/>
                    <a:pt x="37" y="49"/>
                  </a:cubicBezTo>
                  <a:moveTo>
                    <a:pt x="38" y="0"/>
                  </a:moveTo>
                  <a:cubicBezTo>
                    <a:pt x="38" y="0"/>
                    <a:pt x="38" y="0"/>
                    <a:pt x="38" y="0"/>
                  </a:cubicBezTo>
                  <a:cubicBezTo>
                    <a:pt x="36" y="0"/>
                    <a:pt x="33" y="1"/>
                    <a:pt x="31" y="1"/>
                  </a:cubicBezTo>
                  <a:cubicBezTo>
                    <a:pt x="30" y="1"/>
                    <a:pt x="29" y="1"/>
                    <a:pt x="29" y="2"/>
                  </a:cubicBezTo>
                  <a:cubicBezTo>
                    <a:pt x="28" y="5"/>
                    <a:pt x="27" y="7"/>
                    <a:pt x="26" y="9"/>
                  </a:cubicBezTo>
                  <a:cubicBezTo>
                    <a:pt x="26" y="10"/>
                    <a:pt x="25" y="11"/>
                    <a:pt x="24" y="12"/>
                  </a:cubicBezTo>
                  <a:cubicBezTo>
                    <a:pt x="24" y="12"/>
                    <a:pt x="23" y="12"/>
                    <a:pt x="23" y="12"/>
                  </a:cubicBezTo>
                  <a:cubicBezTo>
                    <a:pt x="23" y="12"/>
                    <a:pt x="23" y="12"/>
                    <a:pt x="22" y="12"/>
                  </a:cubicBezTo>
                  <a:cubicBezTo>
                    <a:pt x="20" y="11"/>
                    <a:pt x="18" y="10"/>
                    <a:pt x="16" y="10"/>
                  </a:cubicBezTo>
                  <a:cubicBezTo>
                    <a:pt x="15" y="9"/>
                    <a:pt x="14" y="9"/>
                    <a:pt x="13" y="9"/>
                  </a:cubicBezTo>
                  <a:cubicBezTo>
                    <a:pt x="13" y="9"/>
                    <a:pt x="12" y="10"/>
                    <a:pt x="12" y="10"/>
                  </a:cubicBezTo>
                  <a:cubicBezTo>
                    <a:pt x="10" y="12"/>
                    <a:pt x="9" y="13"/>
                    <a:pt x="7" y="15"/>
                  </a:cubicBezTo>
                  <a:cubicBezTo>
                    <a:pt x="6" y="16"/>
                    <a:pt x="6" y="17"/>
                    <a:pt x="7" y="18"/>
                  </a:cubicBezTo>
                  <a:cubicBezTo>
                    <a:pt x="8" y="20"/>
                    <a:pt x="9" y="22"/>
                    <a:pt x="10" y="24"/>
                  </a:cubicBezTo>
                  <a:cubicBezTo>
                    <a:pt x="10" y="25"/>
                    <a:pt x="11" y="27"/>
                    <a:pt x="10" y="28"/>
                  </a:cubicBezTo>
                  <a:cubicBezTo>
                    <a:pt x="10" y="28"/>
                    <a:pt x="9" y="29"/>
                    <a:pt x="9" y="29"/>
                  </a:cubicBezTo>
                  <a:cubicBezTo>
                    <a:pt x="7" y="30"/>
                    <a:pt x="6" y="30"/>
                    <a:pt x="4" y="31"/>
                  </a:cubicBezTo>
                  <a:cubicBezTo>
                    <a:pt x="3" y="32"/>
                    <a:pt x="2" y="32"/>
                    <a:pt x="1" y="33"/>
                  </a:cubicBezTo>
                  <a:cubicBezTo>
                    <a:pt x="0" y="33"/>
                    <a:pt x="0" y="34"/>
                    <a:pt x="0" y="35"/>
                  </a:cubicBezTo>
                  <a:cubicBezTo>
                    <a:pt x="0" y="37"/>
                    <a:pt x="0" y="39"/>
                    <a:pt x="0" y="42"/>
                  </a:cubicBezTo>
                  <a:cubicBezTo>
                    <a:pt x="0" y="43"/>
                    <a:pt x="1" y="44"/>
                    <a:pt x="2" y="44"/>
                  </a:cubicBezTo>
                  <a:cubicBezTo>
                    <a:pt x="5" y="45"/>
                    <a:pt x="7" y="46"/>
                    <a:pt x="9" y="47"/>
                  </a:cubicBezTo>
                  <a:cubicBezTo>
                    <a:pt x="10" y="47"/>
                    <a:pt x="11" y="47"/>
                    <a:pt x="11" y="48"/>
                  </a:cubicBezTo>
                  <a:cubicBezTo>
                    <a:pt x="12" y="49"/>
                    <a:pt x="12" y="50"/>
                    <a:pt x="12" y="51"/>
                  </a:cubicBezTo>
                  <a:cubicBezTo>
                    <a:pt x="11" y="53"/>
                    <a:pt x="10" y="56"/>
                    <a:pt x="9" y="58"/>
                  </a:cubicBezTo>
                  <a:cubicBezTo>
                    <a:pt x="9" y="59"/>
                    <a:pt x="9" y="60"/>
                    <a:pt x="10" y="61"/>
                  </a:cubicBezTo>
                  <a:cubicBezTo>
                    <a:pt x="12" y="62"/>
                    <a:pt x="13" y="64"/>
                    <a:pt x="15" y="65"/>
                  </a:cubicBezTo>
                  <a:cubicBezTo>
                    <a:pt x="16" y="66"/>
                    <a:pt x="16" y="66"/>
                    <a:pt x="17" y="66"/>
                  </a:cubicBezTo>
                  <a:cubicBezTo>
                    <a:pt x="17" y="66"/>
                    <a:pt x="18" y="66"/>
                    <a:pt x="18" y="66"/>
                  </a:cubicBezTo>
                  <a:cubicBezTo>
                    <a:pt x="20" y="65"/>
                    <a:pt x="23" y="64"/>
                    <a:pt x="25" y="62"/>
                  </a:cubicBezTo>
                  <a:cubicBezTo>
                    <a:pt x="26" y="62"/>
                    <a:pt x="26" y="62"/>
                    <a:pt x="26" y="62"/>
                  </a:cubicBezTo>
                  <a:cubicBezTo>
                    <a:pt x="27" y="62"/>
                    <a:pt x="27" y="62"/>
                    <a:pt x="27" y="62"/>
                  </a:cubicBezTo>
                  <a:cubicBezTo>
                    <a:pt x="28" y="62"/>
                    <a:pt x="29" y="63"/>
                    <a:pt x="30" y="64"/>
                  </a:cubicBezTo>
                  <a:cubicBezTo>
                    <a:pt x="30" y="65"/>
                    <a:pt x="30" y="65"/>
                    <a:pt x="30" y="66"/>
                  </a:cubicBezTo>
                  <a:cubicBezTo>
                    <a:pt x="31" y="68"/>
                    <a:pt x="32" y="69"/>
                    <a:pt x="33" y="71"/>
                  </a:cubicBezTo>
                  <a:cubicBezTo>
                    <a:pt x="34" y="72"/>
                    <a:pt x="34" y="72"/>
                    <a:pt x="35" y="72"/>
                  </a:cubicBezTo>
                  <a:cubicBezTo>
                    <a:pt x="35" y="72"/>
                    <a:pt x="36" y="72"/>
                    <a:pt x="36" y="72"/>
                  </a:cubicBezTo>
                  <a:cubicBezTo>
                    <a:pt x="38" y="72"/>
                    <a:pt x="40" y="72"/>
                    <a:pt x="42" y="72"/>
                  </a:cubicBezTo>
                  <a:cubicBezTo>
                    <a:pt x="44" y="72"/>
                    <a:pt x="44" y="71"/>
                    <a:pt x="45" y="70"/>
                  </a:cubicBezTo>
                  <a:cubicBezTo>
                    <a:pt x="46" y="68"/>
                    <a:pt x="47" y="66"/>
                    <a:pt x="47" y="64"/>
                  </a:cubicBezTo>
                  <a:cubicBezTo>
                    <a:pt x="48" y="62"/>
                    <a:pt x="48" y="61"/>
                    <a:pt x="50" y="61"/>
                  </a:cubicBezTo>
                  <a:cubicBezTo>
                    <a:pt x="50" y="61"/>
                    <a:pt x="50" y="61"/>
                    <a:pt x="50" y="61"/>
                  </a:cubicBezTo>
                  <a:cubicBezTo>
                    <a:pt x="51" y="61"/>
                    <a:pt x="51" y="61"/>
                    <a:pt x="51" y="61"/>
                  </a:cubicBezTo>
                  <a:cubicBezTo>
                    <a:pt x="54" y="62"/>
                    <a:pt x="56" y="62"/>
                    <a:pt x="59" y="63"/>
                  </a:cubicBezTo>
                  <a:cubicBezTo>
                    <a:pt x="59" y="63"/>
                    <a:pt x="60" y="63"/>
                    <a:pt x="60" y="63"/>
                  </a:cubicBezTo>
                  <a:cubicBezTo>
                    <a:pt x="61" y="63"/>
                    <a:pt x="61" y="63"/>
                    <a:pt x="62" y="62"/>
                  </a:cubicBezTo>
                  <a:cubicBezTo>
                    <a:pt x="63" y="61"/>
                    <a:pt x="65" y="59"/>
                    <a:pt x="66" y="58"/>
                  </a:cubicBezTo>
                  <a:cubicBezTo>
                    <a:pt x="67" y="57"/>
                    <a:pt x="67" y="56"/>
                    <a:pt x="67" y="54"/>
                  </a:cubicBezTo>
                  <a:cubicBezTo>
                    <a:pt x="66" y="52"/>
                    <a:pt x="65" y="50"/>
                    <a:pt x="64" y="48"/>
                  </a:cubicBezTo>
                  <a:cubicBezTo>
                    <a:pt x="63" y="47"/>
                    <a:pt x="63" y="46"/>
                    <a:pt x="64" y="45"/>
                  </a:cubicBezTo>
                  <a:cubicBezTo>
                    <a:pt x="64" y="44"/>
                    <a:pt x="64" y="44"/>
                    <a:pt x="65" y="44"/>
                  </a:cubicBezTo>
                  <a:cubicBezTo>
                    <a:pt x="66" y="43"/>
                    <a:pt x="68" y="42"/>
                    <a:pt x="69" y="41"/>
                  </a:cubicBezTo>
                  <a:cubicBezTo>
                    <a:pt x="70" y="41"/>
                    <a:pt x="71" y="40"/>
                    <a:pt x="72" y="40"/>
                  </a:cubicBezTo>
                  <a:cubicBezTo>
                    <a:pt x="73" y="39"/>
                    <a:pt x="73" y="38"/>
                    <a:pt x="73" y="37"/>
                  </a:cubicBezTo>
                  <a:cubicBezTo>
                    <a:pt x="73" y="35"/>
                    <a:pt x="73" y="33"/>
                    <a:pt x="73" y="31"/>
                  </a:cubicBezTo>
                  <a:cubicBezTo>
                    <a:pt x="73" y="29"/>
                    <a:pt x="72" y="28"/>
                    <a:pt x="71" y="28"/>
                  </a:cubicBezTo>
                  <a:cubicBezTo>
                    <a:pt x="68" y="27"/>
                    <a:pt x="66" y="26"/>
                    <a:pt x="63" y="25"/>
                  </a:cubicBezTo>
                  <a:cubicBezTo>
                    <a:pt x="63" y="25"/>
                    <a:pt x="63" y="25"/>
                    <a:pt x="63" y="25"/>
                  </a:cubicBezTo>
                  <a:cubicBezTo>
                    <a:pt x="62" y="24"/>
                    <a:pt x="61" y="23"/>
                    <a:pt x="62" y="22"/>
                  </a:cubicBezTo>
                  <a:cubicBezTo>
                    <a:pt x="63" y="19"/>
                    <a:pt x="64" y="17"/>
                    <a:pt x="64" y="14"/>
                  </a:cubicBezTo>
                  <a:cubicBezTo>
                    <a:pt x="65" y="13"/>
                    <a:pt x="64" y="12"/>
                    <a:pt x="63" y="11"/>
                  </a:cubicBezTo>
                  <a:cubicBezTo>
                    <a:pt x="62" y="10"/>
                    <a:pt x="60" y="9"/>
                    <a:pt x="58" y="7"/>
                  </a:cubicBezTo>
                  <a:cubicBezTo>
                    <a:pt x="58" y="7"/>
                    <a:pt x="57" y="6"/>
                    <a:pt x="57" y="6"/>
                  </a:cubicBezTo>
                  <a:cubicBezTo>
                    <a:pt x="56" y="6"/>
                    <a:pt x="56" y="6"/>
                    <a:pt x="56" y="7"/>
                  </a:cubicBezTo>
                  <a:cubicBezTo>
                    <a:pt x="53" y="8"/>
                    <a:pt x="50" y="9"/>
                    <a:pt x="48" y="10"/>
                  </a:cubicBezTo>
                  <a:cubicBezTo>
                    <a:pt x="47" y="10"/>
                    <a:pt x="47" y="10"/>
                    <a:pt x="47" y="10"/>
                  </a:cubicBezTo>
                  <a:cubicBezTo>
                    <a:pt x="46" y="10"/>
                    <a:pt x="45" y="10"/>
                    <a:pt x="44" y="8"/>
                  </a:cubicBezTo>
                  <a:cubicBezTo>
                    <a:pt x="43" y="6"/>
                    <a:pt x="42" y="4"/>
                    <a:pt x="40" y="2"/>
                  </a:cubicBezTo>
                  <a:cubicBezTo>
                    <a:pt x="40" y="1"/>
                    <a:pt x="39" y="0"/>
                    <a:pt x="38"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 name="Freeform 11">
              <a:extLst>
                <a:ext uri="{FF2B5EF4-FFF2-40B4-BE49-F238E27FC236}">
                  <a16:creationId xmlns:a16="http://schemas.microsoft.com/office/drawing/2014/main" id="{CFEA2E8C-61E8-409A-8069-74EFD05670EA}"/>
                </a:ext>
              </a:extLst>
            </p:cNvPr>
            <p:cNvSpPr>
              <a:spLocks noEditPoints="1"/>
            </p:cNvSpPr>
            <p:nvPr/>
          </p:nvSpPr>
          <p:spPr bwMode="auto">
            <a:xfrm>
              <a:off x="5172199" y="4253455"/>
              <a:ext cx="207733" cy="396729"/>
            </a:xfrm>
            <a:custGeom>
              <a:avLst/>
              <a:gdLst>
                <a:gd name="T0" fmla="*/ 54 w 108"/>
                <a:gd name="T1" fmla="*/ 199 h 206"/>
                <a:gd name="T2" fmla="*/ 43 w 108"/>
                <a:gd name="T3" fmla="*/ 188 h 206"/>
                <a:gd name="T4" fmla="*/ 54 w 108"/>
                <a:gd name="T5" fmla="*/ 177 h 206"/>
                <a:gd name="T6" fmla="*/ 65 w 108"/>
                <a:gd name="T7" fmla="*/ 188 h 206"/>
                <a:gd name="T8" fmla="*/ 54 w 108"/>
                <a:gd name="T9" fmla="*/ 199 h 206"/>
                <a:gd name="T10" fmla="*/ 12 w 108"/>
                <a:gd name="T11" fmla="*/ 167 h 206"/>
                <a:gd name="T12" fmla="*/ 12 w 108"/>
                <a:gd name="T13" fmla="*/ 40 h 206"/>
                <a:gd name="T14" fmla="*/ 96 w 108"/>
                <a:gd name="T15" fmla="*/ 40 h 206"/>
                <a:gd name="T16" fmla="*/ 96 w 108"/>
                <a:gd name="T17" fmla="*/ 167 h 206"/>
                <a:gd name="T18" fmla="*/ 12 w 108"/>
                <a:gd name="T19" fmla="*/ 167 h 206"/>
                <a:gd name="T20" fmla="*/ 41 w 108"/>
                <a:gd name="T21" fmla="*/ 25 h 206"/>
                <a:gd name="T22" fmla="*/ 37 w 108"/>
                <a:gd name="T23" fmla="*/ 21 h 206"/>
                <a:gd name="T24" fmla="*/ 41 w 108"/>
                <a:gd name="T25" fmla="*/ 17 h 206"/>
                <a:gd name="T26" fmla="*/ 68 w 108"/>
                <a:gd name="T27" fmla="*/ 17 h 206"/>
                <a:gd name="T28" fmla="*/ 72 w 108"/>
                <a:gd name="T29" fmla="*/ 21 h 206"/>
                <a:gd name="T30" fmla="*/ 68 w 108"/>
                <a:gd name="T31" fmla="*/ 25 h 206"/>
                <a:gd name="T32" fmla="*/ 41 w 108"/>
                <a:gd name="T33" fmla="*/ 25 h 206"/>
                <a:gd name="T34" fmla="*/ 94 w 108"/>
                <a:gd name="T35" fmla="*/ 0 h 206"/>
                <a:gd name="T36" fmla="*/ 14 w 108"/>
                <a:gd name="T37" fmla="*/ 0 h 206"/>
                <a:gd name="T38" fmla="*/ 0 w 108"/>
                <a:gd name="T39" fmla="*/ 15 h 206"/>
                <a:gd name="T40" fmla="*/ 0 w 108"/>
                <a:gd name="T41" fmla="*/ 192 h 206"/>
                <a:gd name="T42" fmla="*/ 14 w 108"/>
                <a:gd name="T43" fmla="*/ 206 h 206"/>
                <a:gd name="T44" fmla="*/ 94 w 108"/>
                <a:gd name="T45" fmla="*/ 206 h 206"/>
                <a:gd name="T46" fmla="*/ 108 w 108"/>
                <a:gd name="T47" fmla="*/ 192 h 206"/>
                <a:gd name="T48" fmla="*/ 108 w 108"/>
                <a:gd name="T49" fmla="*/ 15 h 206"/>
                <a:gd name="T50" fmla="*/ 94 w 108"/>
                <a:gd name="T51"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8" h="206">
                  <a:moveTo>
                    <a:pt x="54" y="199"/>
                  </a:moveTo>
                  <a:cubicBezTo>
                    <a:pt x="48" y="199"/>
                    <a:pt x="43" y="194"/>
                    <a:pt x="43" y="188"/>
                  </a:cubicBezTo>
                  <a:cubicBezTo>
                    <a:pt x="43" y="182"/>
                    <a:pt x="48" y="177"/>
                    <a:pt x="54" y="177"/>
                  </a:cubicBezTo>
                  <a:cubicBezTo>
                    <a:pt x="60" y="177"/>
                    <a:pt x="65" y="182"/>
                    <a:pt x="65" y="188"/>
                  </a:cubicBezTo>
                  <a:cubicBezTo>
                    <a:pt x="65" y="194"/>
                    <a:pt x="60" y="199"/>
                    <a:pt x="54" y="199"/>
                  </a:cubicBezTo>
                  <a:moveTo>
                    <a:pt x="12" y="167"/>
                  </a:moveTo>
                  <a:cubicBezTo>
                    <a:pt x="12" y="40"/>
                    <a:pt x="12" y="40"/>
                    <a:pt x="12" y="40"/>
                  </a:cubicBezTo>
                  <a:cubicBezTo>
                    <a:pt x="96" y="40"/>
                    <a:pt x="96" y="40"/>
                    <a:pt x="96" y="40"/>
                  </a:cubicBezTo>
                  <a:cubicBezTo>
                    <a:pt x="96" y="167"/>
                    <a:pt x="96" y="167"/>
                    <a:pt x="96" y="167"/>
                  </a:cubicBezTo>
                  <a:cubicBezTo>
                    <a:pt x="12" y="167"/>
                    <a:pt x="12" y="167"/>
                    <a:pt x="12" y="167"/>
                  </a:cubicBezTo>
                  <a:moveTo>
                    <a:pt x="41" y="25"/>
                  </a:moveTo>
                  <a:cubicBezTo>
                    <a:pt x="39" y="25"/>
                    <a:pt x="37" y="23"/>
                    <a:pt x="37" y="21"/>
                  </a:cubicBezTo>
                  <a:cubicBezTo>
                    <a:pt x="37" y="19"/>
                    <a:pt x="39" y="17"/>
                    <a:pt x="41" y="17"/>
                  </a:cubicBezTo>
                  <a:cubicBezTo>
                    <a:pt x="68" y="17"/>
                    <a:pt x="68" y="17"/>
                    <a:pt x="68" y="17"/>
                  </a:cubicBezTo>
                  <a:cubicBezTo>
                    <a:pt x="70" y="17"/>
                    <a:pt x="72" y="19"/>
                    <a:pt x="72" y="21"/>
                  </a:cubicBezTo>
                  <a:cubicBezTo>
                    <a:pt x="72" y="23"/>
                    <a:pt x="70" y="25"/>
                    <a:pt x="68" y="25"/>
                  </a:cubicBezTo>
                  <a:cubicBezTo>
                    <a:pt x="41" y="25"/>
                    <a:pt x="41" y="25"/>
                    <a:pt x="41" y="25"/>
                  </a:cubicBezTo>
                  <a:moveTo>
                    <a:pt x="94" y="0"/>
                  </a:moveTo>
                  <a:cubicBezTo>
                    <a:pt x="14" y="0"/>
                    <a:pt x="14" y="0"/>
                    <a:pt x="14" y="0"/>
                  </a:cubicBezTo>
                  <a:cubicBezTo>
                    <a:pt x="6" y="0"/>
                    <a:pt x="0" y="7"/>
                    <a:pt x="0" y="15"/>
                  </a:cubicBezTo>
                  <a:cubicBezTo>
                    <a:pt x="0" y="192"/>
                    <a:pt x="0" y="192"/>
                    <a:pt x="0" y="192"/>
                  </a:cubicBezTo>
                  <a:cubicBezTo>
                    <a:pt x="0" y="200"/>
                    <a:pt x="6" y="206"/>
                    <a:pt x="14" y="206"/>
                  </a:cubicBezTo>
                  <a:cubicBezTo>
                    <a:pt x="94" y="206"/>
                    <a:pt x="94" y="206"/>
                    <a:pt x="94" y="206"/>
                  </a:cubicBezTo>
                  <a:cubicBezTo>
                    <a:pt x="102" y="206"/>
                    <a:pt x="108" y="200"/>
                    <a:pt x="108" y="192"/>
                  </a:cubicBezTo>
                  <a:cubicBezTo>
                    <a:pt x="108" y="15"/>
                    <a:pt x="108" y="15"/>
                    <a:pt x="108" y="15"/>
                  </a:cubicBezTo>
                  <a:cubicBezTo>
                    <a:pt x="108" y="7"/>
                    <a:pt x="102" y="0"/>
                    <a:pt x="94" y="0"/>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 name="Freeform 12">
              <a:extLst>
                <a:ext uri="{FF2B5EF4-FFF2-40B4-BE49-F238E27FC236}">
                  <a16:creationId xmlns:a16="http://schemas.microsoft.com/office/drawing/2014/main" id="{D1AE3D14-F981-4393-A6D9-6F74CB320EB1}"/>
                </a:ext>
              </a:extLst>
            </p:cNvPr>
            <p:cNvSpPr>
              <a:spLocks noEditPoints="1"/>
            </p:cNvSpPr>
            <p:nvPr/>
          </p:nvSpPr>
          <p:spPr bwMode="auto">
            <a:xfrm>
              <a:off x="7098819" y="4062829"/>
              <a:ext cx="250094" cy="238689"/>
            </a:xfrm>
            <a:custGeom>
              <a:avLst/>
              <a:gdLst>
                <a:gd name="T0" fmla="*/ 86 w 130"/>
                <a:gd name="T1" fmla="*/ 74 h 124"/>
                <a:gd name="T2" fmla="*/ 55 w 130"/>
                <a:gd name="T3" fmla="*/ 44 h 124"/>
                <a:gd name="T4" fmla="*/ 86 w 130"/>
                <a:gd name="T5" fmla="*/ 13 h 124"/>
                <a:gd name="T6" fmla="*/ 116 w 130"/>
                <a:gd name="T7" fmla="*/ 44 h 124"/>
                <a:gd name="T8" fmla="*/ 86 w 130"/>
                <a:gd name="T9" fmla="*/ 74 h 124"/>
                <a:gd name="T10" fmla="*/ 86 w 130"/>
                <a:gd name="T11" fmla="*/ 0 h 124"/>
                <a:gd name="T12" fmla="*/ 42 w 130"/>
                <a:gd name="T13" fmla="*/ 44 h 124"/>
                <a:gd name="T14" fmla="*/ 46 w 130"/>
                <a:gd name="T15" fmla="*/ 62 h 124"/>
                <a:gd name="T16" fmla="*/ 3 w 130"/>
                <a:gd name="T17" fmla="*/ 104 h 124"/>
                <a:gd name="T18" fmla="*/ 3 w 130"/>
                <a:gd name="T19" fmla="*/ 116 h 124"/>
                <a:gd name="T20" fmla="*/ 8 w 130"/>
                <a:gd name="T21" fmla="*/ 121 h 124"/>
                <a:gd name="T22" fmla="*/ 14 w 130"/>
                <a:gd name="T23" fmla="*/ 124 h 124"/>
                <a:gd name="T24" fmla="*/ 20 w 130"/>
                <a:gd name="T25" fmla="*/ 121 h 124"/>
                <a:gd name="T26" fmla="*/ 61 w 130"/>
                <a:gd name="T27" fmla="*/ 80 h 124"/>
                <a:gd name="T28" fmla="*/ 86 w 130"/>
                <a:gd name="T29" fmla="*/ 88 h 124"/>
                <a:gd name="T30" fmla="*/ 130 w 130"/>
                <a:gd name="T31" fmla="*/ 44 h 124"/>
                <a:gd name="T32" fmla="*/ 86 w 130"/>
                <a:gd name="T33"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124">
                  <a:moveTo>
                    <a:pt x="86" y="74"/>
                  </a:moveTo>
                  <a:cubicBezTo>
                    <a:pt x="69" y="74"/>
                    <a:pt x="55" y="61"/>
                    <a:pt x="55" y="44"/>
                  </a:cubicBezTo>
                  <a:cubicBezTo>
                    <a:pt x="55" y="27"/>
                    <a:pt x="69" y="13"/>
                    <a:pt x="86" y="13"/>
                  </a:cubicBezTo>
                  <a:cubicBezTo>
                    <a:pt x="103" y="13"/>
                    <a:pt x="116" y="27"/>
                    <a:pt x="116" y="44"/>
                  </a:cubicBezTo>
                  <a:cubicBezTo>
                    <a:pt x="116" y="61"/>
                    <a:pt x="103" y="74"/>
                    <a:pt x="86" y="74"/>
                  </a:cubicBezTo>
                  <a:moveTo>
                    <a:pt x="86" y="0"/>
                  </a:moveTo>
                  <a:cubicBezTo>
                    <a:pt x="62" y="0"/>
                    <a:pt x="42" y="19"/>
                    <a:pt x="42" y="44"/>
                  </a:cubicBezTo>
                  <a:cubicBezTo>
                    <a:pt x="42" y="50"/>
                    <a:pt x="43" y="56"/>
                    <a:pt x="46" y="62"/>
                  </a:cubicBezTo>
                  <a:cubicBezTo>
                    <a:pt x="3" y="104"/>
                    <a:pt x="3" y="104"/>
                    <a:pt x="3" y="104"/>
                  </a:cubicBezTo>
                  <a:cubicBezTo>
                    <a:pt x="0" y="108"/>
                    <a:pt x="0" y="113"/>
                    <a:pt x="3" y="116"/>
                  </a:cubicBezTo>
                  <a:cubicBezTo>
                    <a:pt x="8" y="121"/>
                    <a:pt x="8" y="121"/>
                    <a:pt x="8" y="121"/>
                  </a:cubicBezTo>
                  <a:cubicBezTo>
                    <a:pt x="10" y="123"/>
                    <a:pt x="12" y="124"/>
                    <a:pt x="14" y="124"/>
                  </a:cubicBezTo>
                  <a:cubicBezTo>
                    <a:pt x="16" y="124"/>
                    <a:pt x="19" y="123"/>
                    <a:pt x="20" y="121"/>
                  </a:cubicBezTo>
                  <a:cubicBezTo>
                    <a:pt x="61" y="80"/>
                    <a:pt x="61" y="80"/>
                    <a:pt x="61" y="80"/>
                  </a:cubicBezTo>
                  <a:cubicBezTo>
                    <a:pt x="68" y="85"/>
                    <a:pt x="77" y="88"/>
                    <a:pt x="86" y="88"/>
                  </a:cubicBezTo>
                  <a:cubicBezTo>
                    <a:pt x="110" y="88"/>
                    <a:pt x="130" y="68"/>
                    <a:pt x="130" y="44"/>
                  </a:cubicBezTo>
                  <a:cubicBezTo>
                    <a:pt x="130" y="19"/>
                    <a:pt x="110" y="0"/>
                    <a:pt x="86" y="0"/>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Freeform 13">
              <a:extLst>
                <a:ext uri="{FF2B5EF4-FFF2-40B4-BE49-F238E27FC236}">
                  <a16:creationId xmlns:a16="http://schemas.microsoft.com/office/drawing/2014/main" id="{929A0B4E-4F33-4F91-8A81-04E3641B5BF5}"/>
                </a:ext>
              </a:extLst>
            </p:cNvPr>
            <p:cNvSpPr>
              <a:spLocks/>
            </p:cNvSpPr>
            <p:nvPr/>
          </p:nvSpPr>
          <p:spPr bwMode="auto">
            <a:xfrm>
              <a:off x="5272399" y="5561764"/>
              <a:ext cx="53766" cy="59469"/>
            </a:xfrm>
            <a:custGeom>
              <a:avLst/>
              <a:gdLst>
                <a:gd name="T0" fmla="*/ 1 w 28"/>
                <a:gd name="T1" fmla="*/ 0 h 31"/>
                <a:gd name="T2" fmla="*/ 0 w 28"/>
                <a:gd name="T3" fmla="*/ 8 h 31"/>
                <a:gd name="T4" fmla="*/ 21 w 28"/>
                <a:gd name="T5" fmla="*/ 31 h 31"/>
                <a:gd name="T6" fmla="*/ 21 w 28"/>
                <a:gd name="T7" fmla="*/ 31 h 31"/>
                <a:gd name="T8" fmla="*/ 28 w 28"/>
                <a:gd name="T9" fmla="*/ 21 h 31"/>
                <a:gd name="T10" fmla="*/ 9 w 28"/>
                <a:gd name="T11" fmla="*/ 1 h 31"/>
                <a:gd name="T12" fmla="*/ 1 w 28"/>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1" y="0"/>
                  </a:moveTo>
                  <a:cubicBezTo>
                    <a:pt x="0" y="8"/>
                    <a:pt x="0" y="8"/>
                    <a:pt x="0" y="8"/>
                  </a:cubicBezTo>
                  <a:cubicBezTo>
                    <a:pt x="21" y="31"/>
                    <a:pt x="21" y="31"/>
                    <a:pt x="21" y="31"/>
                  </a:cubicBezTo>
                  <a:cubicBezTo>
                    <a:pt x="21" y="31"/>
                    <a:pt x="21" y="31"/>
                    <a:pt x="21" y="31"/>
                  </a:cubicBezTo>
                  <a:cubicBezTo>
                    <a:pt x="21" y="26"/>
                    <a:pt x="24" y="23"/>
                    <a:pt x="28" y="21"/>
                  </a:cubicBezTo>
                  <a:cubicBezTo>
                    <a:pt x="9" y="1"/>
                    <a:pt x="9" y="1"/>
                    <a:pt x="9" y="1"/>
                  </a:cubicBezTo>
                  <a:cubicBezTo>
                    <a:pt x="1" y="0"/>
                    <a:pt x="1" y="0"/>
                    <a:pt x="1"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 name="Freeform 14">
              <a:extLst>
                <a:ext uri="{FF2B5EF4-FFF2-40B4-BE49-F238E27FC236}">
                  <a16:creationId xmlns:a16="http://schemas.microsoft.com/office/drawing/2014/main" id="{D1AF9805-EBAC-4469-9937-EC3216C43147}"/>
                </a:ext>
              </a:extLst>
            </p:cNvPr>
            <p:cNvSpPr>
              <a:spLocks/>
            </p:cNvSpPr>
            <p:nvPr/>
          </p:nvSpPr>
          <p:spPr bwMode="auto">
            <a:xfrm>
              <a:off x="5347346" y="5586203"/>
              <a:ext cx="70874" cy="40732"/>
            </a:xfrm>
            <a:custGeom>
              <a:avLst/>
              <a:gdLst>
                <a:gd name="T0" fmla="*/ 30 w 37"/>
                <a:gd name="T1" fmla="*/ 0 h 21"/>
                <a:gd name="T2" fmla="*/ 0 w 37"/>
                <a:gd name="T3" fmla="*/ 10 h 21"/>
                <a:gd name="T4" fmla="*/ 3 w 37"/>
                <a:gd name="T5" fmla="*/ 18 h 21"/>
                <a:gd name="T6" fmla="*/ 3 w 37"/>
                <a:gd name="T7" fmla="*/ 21 h 21"/>
                <a:gd name="T8" fmla="*/ 34 w 37"/>
                <a:gd name="T9" fmla="*/ 10 h 21"/>
                <a:gd name="T10" fmla="*/ 37 w 37"/>
                <a:gd name="T11" fmla="*/ 3 h 21"/>
                <a:gd name="T12" fmla="*/ 30 w 3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37" h="21">
                  <a:moveTo>
                    <a:pt x="30" y="0"/>
                  </a:moveTo>
                  <a:cubicBezTo>
                    <a:pt x="0" y="10"/>
                    <a:pt x="0" y="10"/>
                    <a:pt x="0" y="10"/>
                  </a:cubicBezTo>
                  <a:cubicBezTo>
                    <a:pt x="2" y="12"/>
                    <a:pt x="3" y="15"/>
                    <a:pt x="3" y="18"/>
                  </a:cubicBezTo>
                  <a:cubicBezTo>
                    <a:pt x="3" y="19"/>
                    <a:pt x="3" y="20"/>
                    <a:pt x="3" y="21"/>
                  </a:cubicBezTo>
                  <a:cubicBezTo>
                    <a:pt x="34" y="10"/>
                    <a:pt x="34" y="10"/>
                    <a:pt x="34" y="10"/>
                  </a:cubicBezTo>
                  <a:cubicBezTo>
                    <a:pt x="37" y="3"/>
                    <a:pt x="37" y="3"/>
                    <a:pt x="37" y="3"/>
                  </a:cubicBezTo>
                  <a:cubicBezTo>
                    <a:pt x="30" y="0"/>
                    <a:pt x="30" y="0"/>
                    <a:pt x="30"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 name="Freeform 15">
              <a:extLst>
                <a:ext uri="{FF2B5EF4-FFF2-40B4-BE49-F238E27FC236}">
                  <a16:creationId xmlns:a16="http://schemas.microsoft.com/office/drawing/2014/main" id="{3755ADD1-82ED-4DEC-940C-E10E378EAFBB}"/>
                </a:ext>
              </a:extLst>
            </p:cNvPr>
            <p:cNvSpPr>
              <a:spLocks noEditPoints="1"/>
            </p:cNvSpPr>
            <p:nvPr/>
          </p:nvSpPr>
          <p:spPr bwMode="auto">
            <a:xfrm>
              <a:off x="5189307" y="5486818"/>
              <a:ext cx="286753" cy="267202"/>
            </a:xfrm>
            <a:custGeom>
              <a:avLst/>
              <a:gdLst>
                <a:gd name="T0" fmla="*/ 70 w 149"/>
                <a:gd name="T1" fmla="*/ 15 h 139"/>
                <a:gd name="T2" fmla="*/ 70 w 149"/>
                <a:gd name="T3" fmla="*/ 6 h 139"/>
                <a:gd name="T4" fmla="*/ 75 w 149"/>
                <a:gd name="T5" fmla="*/ 2 h 139"/>
                <a:gd name="T6" fmla="*/ 79 w 149"/>
                <a:gd name="T7" fmla="*/ 6 h 139"/>
                <a:gd name="T8" fmla="*/ 79 w 149"/>
                <a:gd name="T9" fmla="*/ 15 h 139"/>
                <a:gd name="T10" fmla="*/ 133 w 149"/>
                <a:gd name="T11" fmla="*/ 66 h 139"/>
                <a:gd name="T12" fmla="*/ 142 w 149"/>
                <a:gd name="T13" fmla="*/ 66 h 139"/>
                <a:gd name="T14" fmla="*/ 147 w 149"/>
                <a:gd name="T15" fmla="*/ 70 h 139"/>
                <a:gd name="T16" fmla="*/ 142 w 149"/>
                <a:gd name="T17" fmla="*/ 74 h 139"/>
                <a:gd name="T18" fmla="*/ 133 w 149"/>
                <a:gd name="T19" fmla="*/ 74 h 139"/>
                <a:gd name="T20" fmla="*/ 79 w 149"/>
                <a:gd name="T21" fmla="*/ 124 h 139"/>
                <a:gd name="T22" fmla="*/ 79 w 149"/>
                <a:gd name="T23" fmla="*/ 133 h 139"/>
                <a:gd name="T24" fmla="*/ 75 w 149"/>
                <a:gd name="T25" fmla="*/ 137 h 139"/>
                <a:gd name="T26" fmla="*/ 70 w 149"/>
                <a:gd name="T27" fmla="*/ 133 h 139"/>
                <a:gd name="T28" fmla="*/ 70 w 149"/>
                <a:gd name="T29" fmla="*/ 124 h 139"/>
                <a:gd name="T30" fmla="*/ 16 w 149"/>
                <a:gd name="T31" fmla="*/ 74 h 139"/>
                <a:gd name="T32" fmla="*/ 7 w 149"/>
                <a:gd name="T33" fmla="*/ 74 h 139"/>
                <a:gd name="T34" fmla="*/ 2 w 149"/>
                <a:gd name="T35" fmla="*/ 70 h 139"/>
                <a:gd name="T36" fmla="*/ 7 w 149"/>
                <a:gd name="T37" fmla="*/ 66 h 139"/>
                <a:gd name="T38" fmla="*/ 16 w 149"/>
                <a:gd name="T39" fmla="*/ 66 h 139"/>
                <a:gd name="T40" fmla="*/ 70 w 149"/>
                <a:gd name="T41" fmla="*/ 15 h 139"/>
                <a:gd name="T42" fmla="*/ 75 w 149"/>
                <a:gd name="T43" fmla="*/ 0 h 139"/>
                <a:gd name="T44" fmla="*/ 0 w 149"/>
                <a:gd name="T45" fmla="*/ 70 h 139"/>
                <a:gd name="T46" fmla="*/ 75 w 149"/>
                <a:gd name="T47" fmla="*/ 139 h 139"/>
                <a:gd name="T48" fmla="*/ 149 w 149"/>
                <a:gd name="T49" fmla="*/ 70 h 139"/>
                <a:gd name="T50" fmla="*/ 75 w 149"/>
                <a:gd name="T5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9" h="139">
                  <a:moveTo>
                    <a:pt x="70" y="15"/>
                  </a:moveTo>
                  <a:cubicBezTo>
                    <a:pt x="70" y="6"/>
                    <a:pt x="70" y="6"/>
                    <a:pt x="70" y="6"/>
                  </a:cubicBezTo>
                  <a:cubicBezTo>
                    <a:pt x="70" y="4"/>
                    <a:pt x="72" y="2"/>
                    <a:pt x="75" y="2"/>
                  </a:cubicBezTo>
                  <a:cubicBezTo>
                    <a:pt x="77" y="2"/>
                    <a:pt x="79" y="4"/>
                    <a:pt x="79" y="6"/>
                  </a:cubicBezTo>
                  <a:cubicBezTo>
                    <a:pt x="79" y="15"/>
                    <a:pt x="79" y="15"/>
                    <a:pt x="79" y="15"/>
                  </a:cubicBezTo>
                  <a:cubicBezTo>
                    <a:pt x="108" y="17"/>
                    <a:pt x="131" y="39"/>
                    <a:pt x="133" y="66"/>
                  </a:cubicBezTo>
                  <a:cubicBezTo>
                    <a:pt x="142" y="66"/>
                    <a:pt x="142" y="66"/>
                    <a:pt x="142" y="66"/>
                  </a:cubicBezTo>
                  <a:cubicBezTo>
                    <a:pt x="145" y="66"/>
                    <a:pt x="147" y="67"/>
                    <a:pt x="147" y="70"/>
                  </a:cubicBezTo>
                  <a:cubicBezTo>
                    <a:pt x="147" y="72"/>
                    <a:pt x="145" y="74"/>
                    <a:pt x="142" y="74"/>
                  </a:cubicBezTo>
                  <a:cubicBezTo>
                    <a:pt x="133" y="74"/>
                    <a:pt x="133" y="74"/>
                    <a:pt x="133" y="74"/>
                  </a:cubicBezTo>
                  <a:cubicBezTo>
                    <a:pt x="131" y="101"/>
                    <a:pt x="108" y="122"/>
                    <a:pt x="79" y="124"/>
                  </a:cubicBezTo>
                  <a:cubicBezTo>
                    <a:pt x="79" y="133"/>
                    <a:pt x="79" y="133"/>
                    <a:pt x="79" y="133"/>
                  </a:cubicBezTo>
                  <a:cubicBezTo>
                    <a:pt x="79" y="135"/>
                    <a:pt x="77" y="137"/>
                    <a:pt x="75" y="137"/>
                  </a:cubicBezTo>
                  <a:cubicBezTo>
                    <a:pt x="72" y="137"/>
                    <a:pt x="70" y="135"/>
                    <a:pt x="70" y="133"/>
                  </a:cubicBezTo>
                  <a:cubicBezTo>
                    <a:pt x="70" y="124"/>
                    <a:pt x="70" y="124"/>
                    <a:pt x="70" y="124"/>
                  </a:cubicBezTo>
                  <a:cubicBezTo>
                    <a:pt x="41" y="122"/>
                    <a:pt x="18" y="101"/>
                    <a:pt x="16" y="74"/>
                  </a:cubicBezTo>
                  <a:cubicBezTo>
                    <a:pt x="7" y="74"/>
                    <a:pt x="7" y="74"/>
                    <a:pt x="7" y="74"/>
                  </a:cubicBezTo>
                  <a:cubicBezTo>
                    <a:pt x="4" y="74"/>
                    <a:pt x="2" y="72"/>
                    <a:pt x="2" y="70"/>
                  </a:cubicBezTo>
                  <a:cubicBezTo>
                    <a:pt x="2" y="67"/>
                    <a:pt x="4" y="66"/>
                    <a:pt x="7" y="66"/>
                  </a:cubicBezTo>
                  <a:cubicBezTo>
                    <a:pt x="16" y="66"/>
                    <a:pt x="16" y="66"/>
                    <a:pt x="16" y="66"/>
                  </a:cubicBezTo>
                  <a:cubicBezTo>
                    <a:pt x="18" y="39"/>
                    <a:pt x="41" y="17"/>
                    <a:pt x="70" y="15"/>
                  </a:cubicBezTo>
                  <a:moveTo>
                    <a:pt x="75" y="0"/>
                  </a:moveTo>
                  <a:cubicBezTo>
                    <a:pt x="34" y="0"/>
                    <a:pt x="0" y="31"/>
                    <a:pt x="0" y="70"/>
                  </a:cubicBezTo>
                  <a:cubicBezTo>
                    <a:pt x="0" y="108"/>
                    <a:pt x="34" y="139"/>
                    <a:pt x="75" y="139"/>
                  </a:cubicBezTo>
                  <a:cubicBezTo>
                    <a:pt x="116" y="139"/>
                    <a:pt x="149" y="108"/>
                    <a:pt x="149" y="70"/>
                  </a:cubicBezTo>
                  <a:cubicBezTo>
                    <a:pt x="149" y="31"/>
                    <a:pt x="116" y="0"/>
                    <a:pt x="7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 name="Freeform 16">
              <a:extLst>
                <a:ext uri="{FF2B5EF4-FFF2-40B4-BE49-F238E27FC236}">
                  <a16:creationId xmlns:a16="http://schemas.microsoft.com/office/drawing/2014/main" id="{A262282C-5974-4599-9A4B-639908F50B8F}"/>
                </a:ext>
              </a:extLst>
            </p:cNvPr>
            <p:cNvSpPr>
              <a:spLocks/>
            </p:cNvSpPr>
            <p:nvPr/>
          </p:nvSpPr>
          <p:spPr bwMode="auto">
            <a:xfrm>
              <a:off x="5312317" y="5601681"/>
              <a:ext cx="40732" cy="39102"/>
            </a:xfrm>
            <a:custGeom>
              <a:avLst/>
              <a:gdLst>
                <a:gd name="T0" fmla="*/ 11 w 21"/>
                <a:gd name="T1" fmla="*/ 0 h 20"/>
                <a:gd name="T2" fmla="*/ 7 w 21"/>
                <a:gd name="T3" fmla="*/ 0 h 20"/>
                <a:gd name="T4" fmla="*/ 0 w 21"/>
                <a:gd name="T5" fmla="*/ 10 h 20"/>
                <a:gd name="T6" fmla="*/ 0 w 21"/>
                <a:gd name="T7" fmla="*/ 10 h 20"/>
                <a:gd name="T8" fmla="*/ 11 w 21"/>
                <a:gd name="T9" fmla="*/ 20 h 20"/>
                <a:gd name="T10" fmla="*/ 21 w 21"/>
                <a:gd name="T11" fmla="*/ 13 h 20"/>
                <a:gd name="T12" fmla="*/ 21 w 21"/>
                <a:gd name="T13" fmla="*/ 10 h 20"/>
                <a:gd name="T14" fmla="*/ 18 w 21"/>
                <a:gd name="T15" fmla="*/ 2 h 20"/>
                <a:gd name="T16" fmla="*/ 11 w 21"/>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0">
                  <a:moveTo>
                    <a:pt x="11" y="0"/>
                  </a:moveTo>
                  <a:cubicBezTo>
                    <a:pt x="9" y="0"/>
                    <a:pt x="8" y="0"/>
                    <a:pt x="7" y="0"/>
                  </a:cubicBezTo>
                  <a:cubicBezTo>
                    <a:pt x="3" y="2"/>
                    <a:pt x="0" y="5"/>
                    <a:pt x="0" y="10"/>
                  </a:cubicBezTo>
                  <a:cubicBezTo>
                    <a:pt x="0" y="10"/>
                    <a:pt x="0" y="10"/>
                    <a:pt x="0" y="10"/>
                  </a:cubicBezTo>
                  <a:cubicBezTo>
                    <a:pt x="0" y="15"/>
                    <a:pt x="5" y="20"/>
                    <a:pt x="11" y="20"/>
                  </a:cubicBezTo>
                  <a:cubicBezTo>
                    <a:pt x="15" y="20"/>
                    <a:pt x="19" y="17"/>
                    <a:pt x="21" y="13"/>
                  </a:cubicBezTo>
                  <a:cubicBezTo>
                    <a:pt x="21" y="12"/>
                    <a:pt x="21" y="11"/>
                    <a:pt x="21" y="10"/>
                  </a:cubicBezTo>
                  <a:cubicBezTo>
                    <a:pt x="21" y="7"/>
                    <a:pt x="20" y="4"/>
                    <a:pt x="18" y="2"/>
                  </a:cubicBezTo>
                  <a:cubicBezTo>
                    <a:pt x="16" y="1"/>
                    <a:pt x="13" y="0"/>
                    <a:pt x="11"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Freeform 17">
              <a:extLst>
                <a:ext uri="{FF2B5EF4-FFF2-40B4-BE49-F238E27FC236}">
                  <a16:creationId xmlns:a16="http://schemas.microsoft.com/office/drawing/2014/main" id="{72FAFABE-6A06-403C-8041-308AEDC11952}"/>
                </a:ext>
              </a:extLst>
            </p:cNvPr>
            <p:cNvSpPr>
              <a:spLocks/>
            </p:cNvSpPr>
            <p:nvPr/>
          </p:nvSpPr>
          <p:spPr bwMode="auto">
            <a:xfrm>
              <a:off x="5323721" y="5698623"/>
              <a:ext cx="17922" cy="51322"/>
            </a:xfrm>
            <a:custGeom>
              <a:avLst/>
              <a:gdLst>
                <a:gd name="T0" fmla="*/ 5 w 9"/>
                <a:gd name="T1" fmla="*/ 0 h 27"/>
                <a:gd name="T2" fmla="*/ 0 w 9"/>
                <a:gd name="T3" fmla="*/ 4 h 27"/>
                <a:gd name="T4" fmla="*/ 0 w 9"/>
                <a:gd name="T5" fmla="*/ 14 h 27"/>
                <a:gd name="T6" fmla="*/ 0 w 9"/>
                <a:gd name="T7" fmla="*/ 23 h 27"/>
                <a:gd name="T8" fmla="*/ 5 w 9"/>
                <a:gd name="T9" fmla="*/ 27 h 27"/>
                <a:gd name="T10" fmla="*/ 9 w 9"/>
                <a:gd name="T11" fmla="*/ 23 h 27"/>
                <a:gd name="T12" fmla="*/ 9 w 9"/>
                <a:gd name="T13" fmla="*/ 14 h 27"/>
                <a:gd name="T14" fmla="*/ 9 w 9"/>
                <a:gd name="T15" fmla="*/ 4 h 27"/>
                <a:gd name="T16" fmla="*/ 5 w 9"/>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7">
                  <a:moveTo>
                    <a:pt x="5" y="0"/>
                  </a:moveTo>
                  <a:cubicBezTo>
                    <a:pt x="2" y="0"/>
                    <a:pt x="0" y="1"/>
                    <a:pt x="0" y="4"/>
                  </a:cubicBezTo>
                  <a:cubicBezTo>
                    <a:pt x="0" y="14"/>
                    <a:pt x="0" y="14"/>
                    <a:pt x="0" y="14"/>
                  </a:cubicBezTo>
                  <a:cubicBezTo>
                    <a:pt x="0" y="23"/>
                    <a:pt x="0" y="23"/>
                    <a:pt x="0" y="23"/>
                  </a:cubicBezTo>
                  <a:cubicBezTo>
                    <a:pt x="0" y="25"/>
                    <a:pt x="2" y="27"/>
                    <a:pt x="5" y="27"/>
                  </a:cubicBezTo>
                  <a:cubicBezTo>
                    <a:pt x="7" y="27"/>
                    <a:pt x="9" y="25"/>
                    <a:pt x="9" y="23"/>
                  </a:cubicBezTo>
                  <a:cubicBezTo>
                    <a:pt x="9" y="14"/>
                    <a:pt x="9" y="14"/>
                    <a:pt x="9" y="14"/>
                  </a:cubicBezTo>
                  <a:cubicBezTo>
                    <a:pt x="9" y="4"/>
                    <a:pt x="9" y="4"/>
                    <a:pt x="9" y="4"/>
                  </a:cubicBezTo>
                  <a:cubicBezTo>
                    <a:pt x="9" y="1"/>
                    <a:pt x="7" y="0"/>
                    <a:pt x="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Freeform 18">
              <a:extLst>
                <a:ext uri="{FF2B5EF4-FFF2-40B4-BE49-F238E27FC236}">
                  <a16:creationId xmlns:a16="http://schemas.microsoft.com/office/drawing/2014/main" id="{7454F0F8-062A-432E-8249-90F506C54F2E}"/>
                </a:ext>
              </a:extLst>
            </p:cNvPr>
            <p:cNvSpPr>
              <a:spLocks/>
            </p:cNvSpPr>
            <p:nvPr/>
          </p:nvSpPr>
          <p:spPr bwMode="auto">
            <a:xfrm>
              <a:off x="5323721" y="5490076"/>
              <a:ext cx="17922" cy="53766"/>
            </a:xfrm>
            <a:custGeom>
              <a:avLst/>
              <a:gdLst>
                <a:gd name="T0" fmla="*/ 5 w 9"/>
                <a:gd name="T1" fmla="*/ 0 h 28"/>
                <a:gd name="T2" fmla="*/ 0 w 9"/>
                <a:gd name="T3" fmla="*/ 4 h 28"/>
                <a:gd name="T4" fmla="*/ 0 w 9"/>
                <a:gd name="T5" fmla="*/ 13 h 28"/>
                <a:gd name="T6" fmla="*/ 0 w 9"/>
                <a:gd name="T7" fmla="*/ 24 h 28"/>
                <a:gd name="T8" fmla="*/ 5 w 9"/>
                <a:gd name="T9" fmla="*/ 28 h 28"/>
                <a:gd name="T10" fmla="*/ 9 w 9"/>
                <a:gd name="T11" fmla="*/ 24 h 28"/>
                <a:gd name="T12" fmla="*/ 9 w 9"/>
                <a:gd name="T13" fmla="*/ 13 h 28"/>
                <a:gd name="T14" fmla="*/ 9 w 9"/>
                <a:gd name="T15" fmla="*/ 4 h 28"/>
                <a:gd name="T16" fmla="*/ 5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5" y="0"/>
                  </a:moveTo>
                  <a:cubicBezTo>
                    <a:pt x="2" y="0"/>
                    <a:pt x="0" y="2"/>
                    <a:pt x="0" y="4"/>
                  </a:cubicBezTo>
                  <a:cubicBezTo>
                    <a:pt x="0" y="13"/>
                    <a:pt x="0" y="13"/>
                    <a:pt x="0" y="13"/>
                  </a:cubicBezTo>
                  <a:cubicBezTo>
                    <a:pt x="0" y="24"/>
                    <a:pt x="0" y="24"/>
                    <a:pt x="0" y="24"/>
                  </a:cubicBezTo>
                  <a:cubicBezTo>
                    <a:pt x="0" y="26"/>
                    <a:pt x="2" y="28"/>
                    <a:pt x="5" y="28"/>
                  </a:cubicBezTo>
                  <a:cubicBezTo>
                    <a:pt x="7" y="28"/>
                    <a:pt x="9" y="26"/>
                    <a:pt x="9" y="24"/>
                  </a:cubicBezTo>
                  <a:cubicBezTo>
                    <a:pt x="9" y="13"/>
                    <a:pt x="9" y="13"/>
                    <a:pt x="9" y="13"/>
                  </a:cubicBezTo>
                  <a:cubicBezTo>
                    <a:pt x="9" y="4"/>
                    <a:pt x="9" y="4"/>
                    <a:pt x="9" y="4"/>
                  </a:cubicBezTo>
                  <a:cubicBezTo>
                    <a:pt x="9" y="2"/>
                    <a:pt x="7" y="0"/>
                    <a:pt x="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2" name="Freeform 19">
              <a:extLst>
                <a:ext uri="{FF2B5EF4-FFF2-40B4-BE49-F238E27FC236}">
                  <a16:creationId xmlns:a16="http://schemas.microsoft.com/office/drawing/2014/main" id="{F932AC29-C6BB-4D74-B683-C2775EF444EA}"/>
                </a:ext>
              </a:extLst>
            </p:cNvPr>
            <p:cNvSpPr>
              <a:spLocks/>
            </p:cNvSpPr>
            <p:nvPr/>
          </p:nvSpPr>
          <p:spPr bwMode="auto">
            <a:xfrm>
              <a:off x="5414961" y="5613901"/>
              <a:ext cx="57025" cy="15479"/>
            </a:xfrm>
            <a:custGeom>
              <a:avLst/>
              <a:gdLst>
                <a:gd name="T0" fmla="*/ 25 w 30"/>
                <a:gd name="T1" fmla="*/ 0 h 8"/>
                <a:gd name="T2" fmla="*/ 16 w 30"/>
                <a:gd name="T3" fmla="*/ 0 h 8"/>
                <a:gd name="T4" fmla="*/ 5 w 30"/>
                <a:gd name="T5" fmla="*/ 0 h 8"/>
                <a:gd name="T6" fmla="*/ 0 w 30"/>
                <a:gd name="T7" fmla="*/ 4 h 8"/>
                <a:gd name="T8" fmla="*/ 5 w 30"/>
                <a:gd name="T9" fmla="*/ 8 h 8"/>
                <a:gd name="T10" fmla="*/ 16 w 30"/>
                <a:gd name="T11" fmla="*/ 8 h 8"/>
                <a:gd name="T12" fmla="*/ 25 w 30"/>
                <a:gd name="T13" fmla="*/ 8 h 8"/>
                <a:gd name="T14" fmla="*/ 30 w 30"/>
                <a:gd name="T15" fmla="*/ 4 h 8"/>
                <a:gd name="T16" fmla="*/ 25 w 30"/>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8">
                  <a:moveTo>
                    <a:pt x="25" y="0"/>
                  </a:moveTo>
                  <a:cubicBezTo>
                    <a:pt x="16" y="0"/>
                    <a:pt x="16" y="0"/>
                    <a:pt x="16" y="0"/>
                  </a:cubicBezTo>
                  <a:cubicBezTo>
                    <a:pt x="5" y="0"/>
                    <a:pt x="5" y="0"/>
                    <a:pt x="5" y="0"/>
                  </a:cubicBezTo>
                  <a:cubicBezTo>
                    <a:pt x="2" y="0"/>
                    <a:pt x="0" y="1"/>
                    <a:pt x="0" y="4"/>
                  </a:cubicBezTo>
                  <a:cubicBezTo>
                    <a:pt x="0" y="6"/>
                    <a:pt x="2" y="8"/>
                    <a:pt x="5" y="8"/>
                  </a:cubicBezTo>
                  <a:cubicBezTo>
                    <a:pt x="16" y="8"/>
                    <a:pt x="16" y="8"/>
                    <a:pt x="16" y="8"/>
                  </a:cubicBezTo>
                  <a:cubicBezTo>
                    <a:pt x="25" y="8"/>
                    <a:pt x="25" y="8"/>
                    <a:pt x="25" y="8"/>
                  </a:cubicBezTo>
                  <a:cubicBezTo>
                    <a:pt x="28" y="8"/>
                    <a:pt x="30" y="6"/>
                    <a:pt x="30" y="4"/>
                  </a:cubicBezTo>
                  <a:cubicBezTo>
                    <a:pt x="30" y="1"/>
                    <a:pt x="28" y="0"/>
                    <a:pt x="2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Freeform 20">
              <a:extLst>
                <a:ext uri="{FF2B5EF4-FFF2-40B4-BE49-F238E27FC236}">
                  <a16:creationId xmlns:a16="http://schemas.microsoft.com/office/drawing/2014/main" id="{1A4E8995-F31D-4202-BE29-403B7254FB41}"/>
                </a:ext>
              </a:extLst>
            </p:cNvPr>
            <p:cNvSpPr>
              <a:spLocks/>
            </p:cNvSpPr>
            <p:nvPr/>
          </p:nvSpPr>
          <p:spPr bwMode="auto">
            <a:xfrm>
              <a:off x="5193379" y="5613901"/>
              <a:ext cx="57025" cy="15479"/>
            </a:xfrm>
            <a:custGeom>
              <a:avLst/>
              <a:gdLst>
                <a:gd name="T0" fmla="*/ 25 w 30"/>
                <a:gd name="T1" fmla="*/ 0 h 8"/>
                <a:gd name="T2" fmla="*/ 14 w 30"/>
                <a:gd name="T3" fmla="*/ 0 h 8"/>
                <a:gd name="T4" fmla="*/ 5 w 30"/>
                <a:gd name="T5" fmla="*/ 0 h 8"/>
                <a:gd name="T6" fmla="*/ 0 w 30"/>
                <a:gd name="T7" fmla="*/ 4 h 8"/>
                <a:gd name="T8" fmla="*/ 5 w 30"/>
                <a:gd name="T9" fmla="*/ 8 h 8"/>
                <a:gd name="T10" fmla="*/ 14 w 30"/>
                <a:gd name="T11" fmla="*/ 8 h 8"/>
                <a:gd name="T12" fmla="*/ 25 w 30"/>
                <a:gd name="T13" fmla="*/ 8 h 8"/>
                <a:gd name="T14" fmla="*/ 30 w 30"/>
                <a:gd name="T15" fmla="*/ 4 h 8"/>
                <a:gd name="T16" fmla="*/ 25 w 30"/>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8">
                  <a:moveTo>
                    <a:pt x="25" y="0"/>
                  </a:moveTo>
                  <a:cubicBezTo>
                    <a:pt x="14" y="0"/>
                    <a:pt x="14" y="0"/>
                    <a:pt x="14" y="0"/>
                  </a:cubicBezTo>
                  <a:cubicBezTo>
                    <a:pt x="5" y="0"/>
                    <a:pt x="5" y="0"/>
                    <a:pt x="5" y="0"/>
                  </a:cubicBezTo>
                  <a:cubicBezTo>
                    <a:pt x="2" y="0"/>
                    <a:pt x="0" y="1"/>
                    <a:pt x="0" y="4"/>
                  </a:cubicBezTo>
                  <a:cubicBezTo>
                    <a:pt x="0" y="6"/>
                    <a:pt x="2" y="8"/>
                    <a:pt x="5" y="8"/>
                  </a:cubicBezTo>
                  <a:cubicBezTo>
                    <a:pt x="14" y="8"/>
                    <a:pt x="14" y="8"/>
                    <a:pt x="14" y="8"/>
                  </a:cubicBezTo>
                  <a:cubicBezTo>
                    <a:pt x="25" y="8"/>
                    <a:pt x="25" y="8"/>
                    <a:pt x="25" y="8"/>
                  </a:cubicBezTo>
                  <a:cubicBezTo>
                    <a:pt x="28" y="8"/>
                    <a:pt x="30" y="6"/>
                    <a:pt x="30" y="4"/>
                  </a:cubicBezTo>
                  <a:cubicBezTo>
                    <a:pt x="30" y="1"/>
                    <a:pt x="28" y="0"/>
                    <a:pt x="25" y="0"/>
                  </a:cubicBezTo>
                </a:path>
              </a:pathLst>
            </a:custGeom>
            <a:solidFill>
              <a:srgbClr val="A3A3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4" name="Freeform 26">
              <a:extLst>
                <a:ext uri="{FF2B5EF4-FFF2-40B4-BE49-F238E27FC236}">
                  <a16:creationId xmlns:a16="http://schemas.microsoft.com/office/drawing/2014/main" id="{7A6AC0ED-66F0-43A7-9343-05AA52833D63}"/>
                </a:ext>
              </a:extLst>
            </p:cNvPr>
            <p:cNvSpPr>
              <a:spLocks/>
            </p:cNvSpPr>
            <p:nvPr/>
          </p:nvSpPr>
          <p:spPr bwMode="auto">
            <a:xfrm>
              <a:off x="5990911" y="5688847"/>
              <a:ext cx="228913" cy="246836"/>
            </a:xfrm>
            <a:custGeom>
              <a:avLst/>
              <a:gdLst>
                <a:gd name="T0" fmla="*/ 115 w 119"/>
                <a:gd name="T1" fmla="*/ 5 h 128"/>
                <a:gd name="T2" fmla="*/ 117 w 119"/>
                <a:gd name="T3" fmla="*/ 11 h 128"/>
                <a:gd name="T4" fmla="*/ 110 w 119"/>
                <a:gd name="T5" fmla="*/ 64 h 128"/>
                <a:gd name="T6" fmla="*/ 28 w 119"/>
                <a:gd name="T7" fmla="*/ 127 h 128"/>
                <a:gd name="T8" fmla="*/ 11 w 119"/>
                <a:gd name="T9" fmla="*/ 128 h 128"/>
                <a:gd name="T10" fmla="*/ 1 w 119"/>
                <a:gd name="T11" fmla="*/ 118 h 128"/>
                <a:gd name="T12" fmla="*/ 8 w 119"/>
                <a:gd name="T13" fmla="*/ 107 h 128"/>
                <a:gd name="T14" fmla="*/ 14 w 119"/>
                <a:gd name="T15" fmla="*/ 106 h 128"/>
                <a:gd name="T16" fmla="*/ 41 w 119"/>
                <a:gd name="T17" fmla="*/ 102 h 128"/>
                <a:gd name="T18" fmla="*/ 81 w 119"/>
                <a:gd name="T19" fmla="*/ 72 h 128"/>
                <a:gd name="T20" fmla="*/ 94 w 119"/>
                <a:gd name="T21" fmla="*/ 40 h 128"/>
                <a:gd name="T22" fmla="*/ 96 w 119"/>
                <a:gd name="T23" fmla="*/ 20 h 128"/>
                <a:gd name="T24" fmla="*/ 96 w 119"/>
                <a:gd name="T25" fmla="*/ 11 h 128"/>
                <a:gd name="T26" fmla="*/ 102 w 119"/>
                <a:gd name="T27" fmla="*/ 2 h 128"/>
                <a:gd name="T28" fmla="*/ 115 w 119"/>
                <a:gd name="T29" fmla="*/ 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128">
                  <a:moveTo>
                    <a:pt x="115" y="5"/>
                  </a:moveTo>
                  <a:cubicBezTo>
                    <a:pt x="116" y="6"/>
                    <a:pt x="117" y="8"/>
                    <a:pt x="117" y="11"/>
                  </a:cubicBezTo>
                  <a:cubicBezTo>
                    <a:pt x="119" y="30"/>
                    <a:pt x="117" y="48"/>
                    <a:pt x="110" y="64"/>
                  </a:cubicBezTo>
                  <a:cubicBezTo>
                    <a:pt x="94" y="100"/>
                    <a:pt x="66" y="121"/>
                    <a:pt x="28" y="127"/>
                  </a:cubicBezTo>
                  <a:cubicBezTo>
                    <a:pt x="22" y="128"/>
                    <a:pt x="16" y="128"/>
                    <a:pt x="11" y="128"/>
                  </a:cubicBezTo>
                  <a:cubicBezTo>
                    <a:pt x="5" y="128"/>
                    <a:pt x="1" y="124"/>
                    <a:pt x="1" y="118"/>
                  </a:cubicBezTo>
                  <a:cubicBezTo>
                    <a:pt x="0" y="113"/>
                    <a:pt x="3" y="108"/>
                    <a:pt x="8" y="107"/>
                  </a:cubicBezTo>
                  <a:cubicBezTo>
                    <a:pt x="10" y="106"/>
                    <a:pt x="12" y="106"/>
                    <a:pt x="14" y="106"/>
                  </a:cubicBezTo>
                  <a:cubicBezTo>
                    <a:pt x="23" y="106"/>
                    <a:pt x="32" y="105"/>
                    <a:pt x="41" y="102"/>
                  </a:cubicBezTo>
                  <a:cubicBezTo>
                    <a:pt x="57" y="96"/>
                    <a:pt x="71" y="86"/>
                    <a:pt x="81" y="72"/>
                  </a:cubicBezTo>
                  <a:cubicBezTo>
                    <a:pt x="87" y="62"/>
                    <a:pt x="92" y="52"/>
                    <a:pt x="94" y="40"/>
                  </a:cubicBezTo>
                  <a:cubicBezTo>
                    <a:pt x="96" y="34"/>
                    <a:pt x="96" y="27"/>
                    <a:pt x="96" y="20"/>
                  </a:cubicBezTo>
                  <a:cubicBezTo>
                    <a:pt x="96" y="17"/>
                    <a:pt x="95" y="14"/>
                    <a:pt x="96" y="11"/>
                  </a:cubicBezTo>
                  <a:cubicBezTo>
                    <a:pt x="96" y="7"/>
                    <a:pt x="98" y="4"/>
                    <a:pt x="102" y="2"/>
                  </a:cubicBezTo>
                  <a:cubicBezTo>
                    <a:pt x="106" y="0"/>
                    <a:pt x="111" y="1"/>
                    <a:pt x="11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Freeform 27">
              <a:extLst>
                <a:ext uri="{FF2B5EF4-FFF2-40B4-BE49-F238E27FC236}">
                  <a16:creationId xmlns:a16="http://schemas.microsoft.com/office/drawing/2014/main" id="{C43B76EA-42B7-4FD7-8C0A-55AAB63D8C4A}"/>
                </a:ext>
              </a:extLst>
            </p:cNvPr>
            <p:cNvSpPr>
              <a:spLocks/>
            </p:cNvSpPr>
            <p:nvPr/>
          </p:nvSpPr>
          <p:spPr bwMode="auto">
            <a:xfrm>
              <a:off x="5985208" y="5692921"/>
              <a:ext cx="153967" cy="167001"/>
            </a:xfrm>
            <a:custGeom>
              <a:avLst/>
              <a:gdLst>
                <a:gd name="T0" fmla="*/ 62 w 80"/>
                <a:gd name="T1" fmla="*/ 68 h 87"/>
                <a:gd name="T2" fmla="*/ 18 w 80"/>
                <a:gd name="T3" fmla="*/ 86 h 87"/>
                <a:gd name="T4" fmla="*/ 7 w 80"/>
                <a:gd name="T5" fmla="*/ 85 h 87"/>
                <a:gd name="T6" fmla="*/ 1 w 80"/>
                <a:gd name="T7" fmla="*/ 73 h 87"/>
                <a:gd name="T8" fmla="*/ 11 w 80"/>
                <a:gd name="T9" fmla="*/ 63 h 87"/>
                <a:gd name="T10" fmla="*/ 20 w 80"/>
                <a:gd name="T11" fmla="*/ 62 h 87"/>
                <a:gd name="T12" fmla="*/ 56 w 80"/>
                <a:gd name="T13" fmla="*/ 22 h 87"/>
                <a:gd name="T14" fmla="*/ 56 w 80"/>
                <a:gd name="T15" fmla="*/ 12 h 87"/>
                <a:gd name="T16" fmla="*/ 67 w 80"/>
                <a:gd name="T17" fmla="*/ 1 h 87"/>
                <a:gd name="T18" fmla="*/ 79 w 80"/>
                <a:gd name="T19" fmla="*/ 10 h 87"/>
                <a:gd name="T20" fmla="*/ 80 w 80"/>
                <a:gd name="T21" fmla="*/ 22 h 87"/>
                <a:gd name="T22" fmla="*/ 72 w 80"/>
                <a:gd name="T23" fmla="*/ 55 h 87"/>
                <a:gd name="T24" fmla="*/ 62 w 80"/>
                <a:gd name="T25"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87">
                  <a:moveTo>
                    <a:pt x="62" y="68"/>
                  </a:moveTo>
                  <a:cubicBezTo>
                    <a:pt x="50" y="80"/>
                    <a:pt x="35" y="86"/>
                    <a:pt x="18" y="86"/>
                  </a:cubicBezTo>
                  <a:cubicBezTo>
                    <a:pt x="14" y="87"/>
                    <a:pt x="11" y="87"/>
                    <a:pt x="7" y="85"/>
                  </a:cubicBezTo>
                  <a:cubicBezTo>
                    <a:pt x="3" y="83"/>
                    <a:pt x="0" y="78"/>
                    <a:pt x="1" y="73"/>
                  </a:cubicBezTo>
                  <a:cubicBezTo>
                    <a:pt x="2" y="68"/>
                    <a:pt x="6" y="63"/>
                    <a:pt x="11" y="63"/>
                  </a:cubicBezTo>
                  <a:cubicBezTo>
                    <a:pt x="14" y="63"/>
                    <a:pt x="17" y="63"/>
                    <a:pt x="20" y="62"/>
                  </a:cubicBezTo>
                  <a:cubicBezTo>
                    <a:pt x="41" y="61"/>
                    <a:pt x="56" y="44"/>
                    <a:pt x="56" y="22"/>
                  </a:cubicBezTo>
                  <a:cubicBezTo>
                    <a:pt x="56" y="19"/>
                    <a:pt x="56" y="15"/>
                    <a:pt x="56" y="12"/>
                  </a:cubicBezTo>
                  <a:cubicBezTo>
                    <a:pt x="56" y="6"/>
                    <a:pt x="61" y="1"/>
                    <a:pt x="67" y="1"/>
                  </a:cubicBezTo>
                  <a:cubicBezTo>
                    <a:pt x="72" y="0"/>
                    <a:pt x="78" y="4"/>
                    <a:pt x="79" y="10"/>
                  </a:cubicBezTo>
                  <a:cubicBezTo>
                    <a:pt x="80" y="14"/>
                    <a:pt x="80" y="18"/>
                    <a:pt x="80" y="22"/>
                  </a:cubicBezTo>
                  <a:cubicBezTo>
                    <a:pt x="80" y="33"/>
                    <a:pt x="78" y="45"/>
                    <a:pt x="72" y="55"/>
                  </a:cubicBezTo>
                  <a:cubicBezTo>
                    <a:pt x="69" y="59"/>
                    <a:pt x="66" y="64"/>
                    <a:pt x="62"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Freeform 28">
              <a:extLst>
                <a:ext uri="{FF2B5EF4-FFF2-40B4-BE49-F238E27FC236}">
                  <a16:creationId xmlns:a16="http://schemas.microsoft.com/office/drawing/2014/main" id="{7828E739-EC21-486C-BE86-1B05822F6ECE}"/>
                </a:ext>
              </a:extLst>
            </p:cNvPr>
            <p:cNvSpPr>
              <a:spLocks/>
            </p:cNvSpPr>
            <p:nvPr/>
          </p:nvSpPr>
          <p:spPr bwMode="auto">
            <a:xfrm>
              <a:off x="5977062" y="5692921"/>
              <a:ext cx="80650" cy="82279"/>
            </a:xfrm>
            <a:custGeom>
              <a:avLst/>
              <a:gdLst>
                <a:gd name="T0" fmla="*/ 34 w 42"/>
                <a:gd name="T1" fmla="*/ 7 h 43"/>
                <a:gd name="T2" fmla="*/ 35 w 42"/>
                <a:gd name="T3" fmla="*/ 34 h 43"/>
                <a:gd name="T4" fmla="*/ 8 w 42"/>
                <a:gd name="T5" fmla="*/ 35 h 43"/>
                <a:gd name="T6" fmla="*/ 7 w 42"/>
                <a:gd name="T7" fmla="*/ 8 h 43"/>
                <a:gd name="T8" fmla="*/ 34 w 42"/>
                <a:gd name="T9" fmla="*/ 7 h 43"/>
              </a:gdLst>
              <a:ahLst/>
              <a:cxnLst>
                <a:cxn ang="0">
                  <a:pos x="T0" y="T1"/>
                </a:cxn>
                <a:cxn ang="0">
                  <a:pos x="T2" y="T3"/>
                </a:cxn>
                <a:cxn ang="0">
                  <a:pos x="T4" y="T5"/>
                </a:cxn>
                <a:cxn ang="0">
                  <a:pos x="T6" y="T7"/>
                </a:cxn>
                <a:cxn ang="0">
                  <a:pos x="T8" y="T9"/>
                </a:cxn>
              </a:cxnLst>
              <a:rect l="0" t="0" r="r" b="b"/>
              <a:pathLst>
                <a:path w="42" h="43">
                  <a:moveTo>
                    <a:pt x="34" y="7"/>
                  </a:moveTo>
                  <a:cubicBezTo>
                    <a:pt x="42" y="15"/>
                    <a:pt x="42" y="27"/>
                    <a:pt x="35" y="34"/>
                  </a:cubicBezTo>
                  <a:cubicBezTo>
                    <a:pt x="28" y="42"/>
                    <a:pt x="16" y="43"/>
                    <a:pt x="8" y="35"/>
                  </a:cubicBezTo>
                  <a:cubicBezTo>
                    <a:pt x="0" y="28"/>
                    <a:pt x="0" y="16"/>
                    <a:pt x="7" y="8"/>
                  </a:cubicBezTo>
                  <a:cubicBezTo>
                    <a:pt x="14" y="1"/>
                    <a:pt x="26" y="0"/>
                    <a:pt x="34"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0" name="Freeform 35">
              <a:extLst>
                <a:ext uri="{FF2B5EF4-FFF2-40B4-BE49-F238E27FC236}">
                  <a16:creationId xmlns:a16="http://schemas.microsoft.com/office/drawing/2014/main" id="{2D633B12-58EA-430E-A0A6-047FB8BACBAE}"/>
                </a:ext>
              </a:extLst>
            </p:cNvPr>
            <p:cNvSpPr>
              <a:spLocks noEditPoints="1"/>
            </p:cNvSpPr>
            <p:nvPr/>
          </p:nvSpPr>
          <p:spPr bwMode="auto">
            <a:xfrm>
              <a:off x="6932633" y="2390376"/>
              <a:ext cx="1191002" cy="1192631"/>
            </a:xfrm>
            <a:custGeom>
              <a:avLst/>
              <a:gdLst>
                <a:gd name="T0" fmla="*/ 207 w 618"/>
                <a:gd name="T1" fmla="*/ 17 h 619"/>
                <a:gd name="T2" fmla="*/ 187 w 618"/>
                <a:gd name="T3" fmla="*/ 58 h 619"/>
                <a:gd name="T4" fmla="*/ 140 w 618"/>
                <a:gd name="T5" fmla="*/ 72 h 619"/>
                <a:gd name="T6" fmla="*/ 105 w 618"/>
                <a:gd name="T7" fmla="*/ 77 h 619"/>
                <a:gd name="T8" fmla="*/ 60 w 618"/>
                <a:gd name="T9" fmla="*/ 126 h 619"/>
                <a:gd name="T10" fmla="*/ 67 w 618"/>
                <a:gd name="T11" fmla="*/ 170 h 619"/>
                <a:gd name="T12" fmla="*/ 13 w 618"/>
                <a:gd name="T13" fmla="*/ 220 h 619"/>
                <a:gd name="T14" fmla="*/ 30 w 618"/>
                <a:gd name="T15" fmla="*/ 291 h 619"/>
                <a:gd name="T16" fmla="*/ 0 w 618"/>
                <a:gd name="T17" fmla="*/ 324 h 619"/>
                <a:gd name="T18" fmla="*/ 10 w 618"/>
                <a:gd name="T19" fmla="*/ 390 h 619"/>
                <a:gd name="T20" fmla="*/ 49 w 618"/>
                <a:gd name="T21" fmla="*/ 413 h 619"/>
                <a:gd name="T22" fmla="*/ 55 w 618"/>
                <a:gd name="T23" fmla="*/ 485 h 619"/>
                <a:gd name="T24" fmla="*/ 121 w 618"/>
                <a:gd name="T25" fmla="*/ 516 h 619"/>
                <a:gd name="T26" fmla="*/ 128 w 618"/>
                <a:gd name="T27" fmla="*/ 561 h 619"/>
                <a:gd name="T28" fmla="*/ 186 w 618"/>
                <a:gd name="T29" fmla="*/ 594 h 619"/>
                <a:gd name="T30" fmla="*/ 228 w 618"/>
                <a:gd name="T31" fmla="*/ 577 h 619"/>
                <a:gd name="T32" fmla="*/ 288 w 618"/>
                <a:gd name="T33" fmla="*/ 618 h 619"/>
                <a:gd name="T34" fmla="*/ 307 w 618"/>
                <a:gd name="T35" fmla="*/ 602 h 619"/>
                <a:gd name="T36" fmla="*/ 368 w 618"/>
                <a:gd name="T37" fmla="*/ 614 h 619"/>
                <a:gd name="T38" fmla="*/ 393 w 618"/>
                <a:gd name="T39" fmla="*/ 577 h 619"/>
                <a:gd name="T40" fmla="*/ 455 w 618"/>
                <a:gd name="T41" fmla="*/ 583 h 619"/>
                <a:gd name="T42" fmla="*/ 468 w 618"/>
                <a:gd name="T43" fmla="*/ 540 h 619"/>
                <a:gd name="T44" fmla="*/ 538 w 618"/>
                <a:gd name="T45" fmla="*/ 519 h 619"/>
                <a:gd name="T46" fmla="*/ 553 w 618"/>
                <a:gd name="T47" fmla="*/ 448 h 619"/>
                <a:gd name="T48" fmla="*/ 595 w 618"/>
                <a:gd name="T49" fmla="*/ 430 h 619"/>
                <a:gd name="T50" fmla="*/ 576 w 618"/>
                <a:gd name="T51" fmla="*/ 395 h 619"/>
                <a:gd name="T52" fmla="*/ 616 w 618"/>
                <a:gd name="T53" fmla="*/ 354 h 619"/>
                <a:gd name="T54" fmla="*/ 589 w 618"/>
                <a:gd name="T55" fmla="*/ 286 h 619"/>
                <a:gd name="T56" fmla="*/ 614 w 618"/>
                <a:gd name="T57" fmla="*/ 249 h 619"/>
                <a:gd name="T58" fmla="*/ 570 w 618"/>
                <a:gd name="T59" fmla="*/ 205 h 619"/>
                <a:gd name="T60" fmla="*/ 582 w 618"/>
                <a:gd name="T61" fmla="*/ 162 h 619"/>
                <a:gd name="T62" fmla="*/ 544 w 618"/>
                <a:gd name="T63" fmla="*/ 107 h 619"/>
                <a:gd name="T64" fmla="*/ 499 w 618"/>
                <a:gd name="T65" fmla="*/ 103 h 619"/>
                <a:gd name="T66" fmla="*/ 466 w 618"/>
                <a:gd name="T67" fmla="*/ 77 h 619"/>
                <a:gd name="T68" fmla="*/ 452 w 618"/>
                <a:gd name="T69" fmla="*/ 34 h 619"/>
                <a:gd name="T70" fmla="*/ 390 w 618"/>
                <a:gd name="T71" fmla="*/ 10 h 619"/>
                <a:gd name="T72" fmla="*/ 350 w 618"/>
                <a:gd name="T73" fmla="*/ 32 h 619"/>
                <a:gd name="T74" fmla="*/ 285 w 618"/>
                <a:gd name="T75" fmla="*/ 1 h 619"/>
                <a:gd name="T76" fmla="*/ 225 w 618"/>
                <a:gd name="T77" fmla="*/ 42 h 619"/>
                <a:gd name="T78" fmla="*/ 188 w 618"/>
                <a:gd name="T79" fmla="*/ 286 h 619"/>
                <a:gd name="T80" fmla="*/ 228 w 618"/>
                <a:gd name="T81" fmla="*/ 335 h 619"/>
                <a:gd name="T82" fmla="*/ 334 w 618"/>
                <a:gd name="T83" fmla="*/ 390 h 619"/>
                <a:gd name="T84" fmla="*/ 223 w 618"/>
                <a:gd name="T85" fmla="*/ 399 h 619"/>
                <a:gd name="T86" fmla="*/ 82 w 618"/>
                <a:gd name="T87" fmla="*/ 398 h 619"/>
                <a:gd name="T88" fmla="*/ 323 w 618"/>
                <a:gd name="T89" fmla="*/ 552 h 619"/>
                <a:gd name="T90" fmla="*/ 534 w 618"/>
                <a:gd name="T91" fmla="*/ 402 h 619"/>
                <a:gd name="T92" fmla="*/ 437 w 618"/>
                <a:gd name="T93" fmla="*/ 291 h 619"/>
                <a:gd name="T94" fmla="*/ 541 w 618"/>
                <a:gd name="T95" fmla="*/ 237 h 619"/>
                <a:gd name="T96" fmla="*/ 295 w 618"/>
                <a:gd name="T97" fmla="*/ 186 h 619"/>
                <a:gd name="T98" fmla="*/ 441 w 618"/>
                <a:gd name="T99" fmla="*/ 105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8" h="619">
                  <a:moveTo>
                    <a:pt x="225" y="42"/>
                  </a:moveTo>
                  <a:cubicBezTo>
                    <a:pt x="225" y="42"/>
                    <a:pt x="225" y="42"/>
                    <a:pt x="225" y="42"/>
                  </a:cubicBezTo>
                  <a:cubicBezTo>
                    <a:pt x="207" y="17"/>
                    <a:pt x="207" y="17"/>
                    <a:pt x="207" y="17"/>
                  </a:cubicBezTo>
                  <a:cubicBezTo>
                    <a:pt x="195" y="22"/>
                    <a:pt x="195" y="22"/>
                    <a:pt x="195" y="22"/>
                  </a:cubicBezTo>
                  <a:cubicBezTo>
                    <a:pt x="183" y="27"/>
                    <a:pt x="183" y="27"/>
                    <a:pt x="183" y="27"/>
                  </a:cubicBezTo>
                  <a:cubicBezTo>
                    <a:pt x="187" y="58"/>
                    <a:pt x="187" y="58"/>
                    <a:pt x="187" y="58"/>
                  </a:cubicBezTo>
                  <a:cubicBezTo>
                    <a:pt x="174" y="64"/>
                    <a:pt x="162" y="71"/>
                    <a:pt x="150" y="79"/>
                  </a:cubicBezTo>
                  <a:cubicBezTo>
                    <a:pt x="140" y="72"/>
                    <a:pt x="140" y="72"/>
                    <a:pt x="140" y="72"/>
                  </a:cubicBezTo>
                  <a:cubicBezTo>
                    <a:pt x="140" y="72"/>
                    <a:pt x="140" y="72"/>
                    <a:pt x="140" y="72"/>
                  </a:cubicBezTo>
                  <a:cubicBezTo>
                    <a:pt x="125" y="60"/>
                    <a:pt x="125" y="60"/>
                    <a:pt x="125" y="60"/>
                  </a:cubicBezTo>
                  <a:cubicBezTo>
                    <a:pt x="115" y="68"/>
                    <a:pt x="115" y="68"/>
                    <a:pt x="115" y="68"/>
                  </a:cubicBezTo>
                  <a:cubicBezTo>
                    <a:pt x="105" y="77"/>
                    <a:pt x="105" y="77"/>
                    <a:pt x="105" y="77"/>
                  </a:cubicBezTo>
                  <a:cubicBezTo>
                    <a:pt x="118" y="105"/>
                    <a:pt x="118" y="105"/>
                    <a:pt x="118" y="105"/>
                  </a:cubicBezTo>
                  <a:cubicBezTo>
                    <a:pt x="108" y="115"/>
                    <a:pt x="98" y="125"/>
                    <a:pt x="89" y="137"/>
                  </a:cubicBezTo>
                  <a:cubicBezTo>
                    <a:pt x="60" y="126"/>
                    <a:pt x="60" y="126"/>
                    <a:pt x="60" y="126"/>
                  </a:cubicBezTo>
                  <a:cubicBezTo>
                    <a:pt x="53" y="137"/>
                    <a:pt x="53" y="137"/>
                    <a:pt x="53" y="137"/>
                  </a:cubicBezTo>
                  <a:cubicBezTo>
                    <a:pt x="45" y="147"/>
                    <a:pt x="45" y="147"/>
                    <a:pt x="45" y="147"/>
                  </a:cubicBezTo>
                  <a:cubicBezTo>
                    <a:pt x="67" y="170"/>
                    <a:pt x="67" y="170"/>
                    <a:pt x="67" y="170"/>
                  </a:cubicBezTo>
                  <a:cubicBezTo>
                    <a:pt x="59" y="183"/>
                    <a:pt x="53" y="196"/>
                    <a:pt x="48" y="209"/>
                  </a:cubicBezTo>
                  <a:cubicBezTo>
                    <a:pt x="17" y="207"/>
                    <a:pt x="17" y="207"/>
                    <a:pt x="17" y="207"/>
                  </a:cubicBezTo>
                  <a:cubicBezTo>
                    <a:pt x="13" y="220"/>
                    <a:pt x="13" y="220"/>
                    <a:pt x="13" y="220"/>
                  </a:cubicBezTo>
                  <a:cubicBezTo>
                    <a:pt x="9" y="232"/>
                    <a:pt x="9" y="232"/>
                    <a:pt x="9" y="232"/>
                  </a:cubicBezTo>
                  <a:cubicBezTo>
                    <a:pt x="36" y="248"/>
                    <a:pt x="36" y="248"/>
                    <a:pt x="36" y="248"/>
                  </a:cubicBezTo>
                  <a:cubicBezTo>
                    <a:pt x="33" y="262"/>
                    <a:pt x="31" y="276"/>
                    <a:pt x="30" y="291"/>
                  </a:cubicBezTo>
                  <a:cubicBezTo>
                    <a:pt x="0" y="298"/>
                    <a:pt x="0" y="298"/>
                    <a:pt x="0" y="298"/>
                  </a:cubicBezTo>
                  <a:cubicBezTo>
                    <a:pt x="0" y="311"/>
                    <a:pt x="0" y="311"/>
                    <a:pt x="0" y="311"/>
                  </a:cubicBezTo>
                  <a:cubicBezTo>
                    <a:pt x="0" y="324"/>
                    <a:pt x="0" y="324"/>
                    <a:pt x="0" y="324"/>
                  </a:cubicBezTo>
                  <a:cubicBezTo>
                    <a:pt x="30" y="331"/>
                    <a:pt x="30" y="331"/>
                    <a:pt x="30" y="331"/>
                  </a:cubicBezTo>
                  <a:cubicBezTo>
                    <a:pt x="31" y="346"/>
                    <a:pt x="34" y="360"/>
                    <a:pt x="37" y="374"/>
                  </a:cubicBezTo>
                  <a:cubicBezTo>
                    <a:pt x="10" y="390"/>
                    <a:pt x="10" y="390"/>
                    <a:pt x="10" y="390"/>
                  </a:cubicBezTo>
                  <a:cubicBezTo>
                    <a:pt x="14" y="403"/>
                    <a:pt x="14" y="403"/>
                    <a:pt x="14" y="403"/>
                  </a:cubicBezTo>
                  <a:cubicBezTo>
                    <a:pt x="18" y="415"/>
                    <a:pt x="18" y="415"/>
                    <a:pt x="18" y="415"/>
                  </a:cubicBezTo>
                  <a:cubicBezTo>
                    <a:pt x="49" y="413"/>
                    <a:pt x="49" y="413"/>
                    <a:pt x="49" y="413"/>
                  </a:cubicBezTo>
                  <a:cubicBezTo>
                    <a:pt x="55" y="426"/>
                    <a:pt x="61" y="439"/>
                    <a:pt x="68" y="452"/>
                  </a:cubicBezTo>
                  <a:cubicBezTo>
                    <a:pt x="47" y="475"/>
                    <a:pt x="47" y="475"/>
                    <a:pt x="47" y="475"/>
                  </a:cubicBezTo>
                  <a:cubicBezTo>
                    <a:pt x="55" y="485"/>
                    <a:pt x="55" y="485"/>
                    <a:pt x="55" y="485"/>
                  </a:cubicBezTo>
                  <a:cubicBezTo>
                    <a:pt x="62" y="496"/>
                    <a:pt x="62" y="496"/>
                    <a:pt x="62" y="496"/>
                  </a:cubicBezTo>
                  <a:cubicBezTo>
                    <a:pt x="91" y="485"/>
                    <a:pt x="91" y="485"/>
                    <a:pt x="91" y="485"/>
                  </a:cubicBezTo>
                  <a:cubicBezTo>
                    <a:pt x="100" y="496"/>
                    <a:pt x="110" y="507"/>
                    <a:pt x="121" y="516"/>
                  </a:cubicBezTo>
                  <a:cubicBezTo>
                    <a:pt x="108" y="545"/>
                    <a:pt x="108" y="545"/>
                    <a:pt x="108" y="545"/>
                  </a:cubicBezTo>
                  <a:cubicBezTo>
                    <a:pt x="118" y="553"/>
                    <a:pt x="118" y="553"/>
                    <a:pt x="118" y="553"/>
                  </a:cubicBezTo>
                  <a:cubicBezTo>
                    <a:pt x="128" y="561"/>
                    <a:pt x="128" y="561"/>
                    <a:pt x="128" y="561"/>
                  </a:cubicBezTo>
                  <a:cubicBezTo>
                    <a:pt x="153" y="542"/>
                    <a:pt x="153" y="542"/>
                    <a:pt x="153" y="542"/>
                  </a:cubicBezTo>
                  <a:cubicBezTo>
                    <a:pt x="165" y="550"/>
                    <a:pt x="177" y="557"/>
                    <a:pt x="190" y="563"/>
                  </a:cubicBezTo>
                  <a:cubicBezTo>
                    <a:pt x="186" y="594"/>
                    <a:pt x="186" y="594"/>
                    <a:pt x="186" y="594"/>
                  </a:cubicBezTo>
                  <a:cubicBezTo>
                    <a:pt x="198" y="598"/>
                    <a:pt x="198" y="598"/>
                    <a:pt x="198" y="598"/>
                  </a:cubicBezTo>
                  <a:cubicBezTo>
                    <a:pt x="210" y="603"/>
                    <a:pt x="210" y="603"/>
                    <a:pt x="210" y="603"/>
                  </a:cubicBezTo>
                  <a:cubicBezTo>
                    <a:pt x="228" y="577"/>
                    <a:pt x="228" y="577"/>
                    <a:pt x="228" y="577"/>
                  </a:cubicBezTo>
                  <a:cubicBezTo>
                    <a:pt x="242" y="582"/>
                    <a:pt x="256" y="585"/>
                    <a:pt x="270" y="587"/>
                  </a:cubicBezTo>
                  <a:cubicBezTo>
                    <a:pt x="275" y="618"/>
                    <a:pt x="275" y="618"/>
                    <a:pt x="275" y="618"/>
                  </a:cubicBezTo>
                  <a:cubicBezTo>
                    <a:pt x="288" y="618"/>
                    <a:pt x="288" y="618"/>
                    <a:pt x="288" y="618"/>
                  </a:cubicBezTo>
                  <a:cubicBezTo>
                    <a:pt x="301" y="619"/>
                    <a:pt x="301" y="619"/>
                    <a:pt x="301" y="619"/>
                  </a:cubicBezTo>
                  <a:cubicBezTo>
                    <a:pt x="307" y="602"/>
                    <a:pt x="307" y="602"/>
                    <a:pt x="307" y="602"/>
                  </a:cubicBezTo>
                  <a:cubicBezTo>
                    <a:pt x="307" y="602"/>
                    <a:pt x="307" y="602"/>
                    <a:pt x="307" y="602"/>
                  </a:cubicBezTo>
                  <a:cubicBezTo>
                    <a:pt x="311" y="590"/>
                    <a:pt x="311" y="590"/>
                    <a:pt x="311" y="590"/>
                  </a:cubicBezTo>
                  <a:cubicBezTo>
                    <a:pt x="325" y="590"/>
                    <a:pt x="339" y="588"/>
                    <a:pt x="354" y="586"/>
                  </a:cubicBezTo>
                  <a:cubicBezTo>
                    <a:pt x="368" y="614"/>
                    <a:pt x="368" y="614"/>
                    <a:pt x="368" y="614"/>
                  </a:cubicBezTo>
                  <a:cubicBezTo>
                    <a:pt x="380" y="611"/>
                    <a:pt x="380" y="611"/>
                    <a:pt x="380" y="611"/>
                  </a:cubicBezTo>
                  <a:cubicBezTo>
                    <a:pt x="393" y="608"/>
                    <a:pt x="393" y="608"/>
                    <a:pt x="393" y="608"/>
                  </a:cubicBezTo>
                  <a:cubicBezTo>
                    <a:pt x="393" y="577"/>
                    <a:pt x="393" y="577"/>
                    <a:pt x="393" y="577"/>
                  </a:cubicBezTo>
                  <a:cubicBezTo>
                    <a:pt x="394" y="577"/>
                    <a:pt x="394" y="577"/>
                    <a:pt x="394" y="577"/>
                  </a:cubicBezTo>
                  <a:cubicBezTo>
                    <a:pt x="408" y="572"/>
                    <a:pt x="421" y="567"/>
                    <a:pt x="433" y="561"/>
                  </a:cubicBezTo>
                  <a:cubicBezTo>
                    <a:pt x="455" y="583"/>
                    <a:pt x="455" y="583"/>
                    <a:pt x="455" y="583"/>
                  </a:cubicBezTo>
                  <a:cubicBezTo>
                    <a:pt x="466" y="577"/>
                    <a:pt x="466" y="577"/>
                    <a:pt x="466" y="577"/>
                  </a:cubicBezTo>
                  <a:cubicBezTo>
                    <a:pt x="477" y="570"/>
                    <a:pt x="477" y="570"/>
                    <a:pt x="477" y="570"/>
                  </a:cubicBezTo>
                  <a:cubicBezTo>
                    <a:pt x="468" y="540"/>
                    <a:pt x="468" y="540"/>
                    <a:pt x="468" y="540"/>
                  </a:cubicBezTo>
                  <a:cubicBezTo>
                    <a:pt x="480" y="532"/>
                    <a:pt x="491" y="523"/>
                    <a:pt x="502" y="513"/>
                  </a:cubicBezTo>
                  <a:cubicBezTo>
                    <a:pt x="529" y="528"/>
                    <a:pt x="529" y="528"/>
                    <a:pt x="529" y="528"/>
                  </a:cubicBezTo>
                  <a:cubicBezTo>
                    <a:pt x="538" y="519"/>
                    <a:pt x="538" y="519"/>
                    <a:pt x="538" y="519"/>
                  </a:cubicBezTo>
                  <a:cubicBezTo>
                    <a:pt x="547" y="509"/>
                    <a:pt x="547" y="509"/>
                    <a:pt x="547" y="509"/>
                  </a:cubicBezTo>
                  <a:cubicBezTo>
                    <a:pt x="529" y="483"/>
                    <a:pt x="529" y="483"/>
                    <a:pt x="529" y="483"/>
                  </a:cubicBezTo>
                  <a:cubicBezTo>
                    <a:pt x="538" y="472"/>
                    <a:pt x="546" y="460"/>
                    <a:pt x="553" y="448"/>
                  </a:cubicBezTo>
                  <a:cubicBezTo>
                    <a:pt x="584" y="454"/>
                    <a:pt x="584" y="454"/>
                    <a:pt x="584" y="454"/>
                  </a:cubicBezTo>
                  <a:cubicBezTo>
                    <a:pt x="589" y="442"/>
                    <a:pt x="589" y="442"/>
                    <a:pt x="589" y="442"/>
                  </a:cubicBezTo>
                  <a:cubicBezTo>
                    <a:pt x="595" y="430"/>
                    <a:pt x="595" y="430"/>
                    <a:pt x="595" y="430"/>
                  </a:cubicBezTo>
                  <a:cubicBezTo>
                    <a:pt x="571" y="411"/>
                    <a:pt x="571" y="411"/>
                    <a:pt x="571" y="411"/>
                  </a:cubicBezTo>
                  <a:cubicBezTo>
                    <a:pt x="572" y="408"/>
                    <a:pt x="573" y="405"/>
                    <a:pt x="574" y="402"/>
                  </a:cubicBezTo>
                  <a:cubicBezTo>
                    <a:pt x="576" y="395"/>
                    <a:pt x="576" y="395"/>
                    <a:pt x="576" y="395"/>
                  </a:cubicBezTo>
                  <a:cubicBezTo>
                    <a:pt x="579" y="386"/>
                    <a:pt x="581" y="378"/>
                    <a:pt x="583" y="370"/>
                  </a:cubicBezTo>
                  <a:cubicBezTo>
                    <a:pt x="614" y="367"/>
                    <a:pt x="614" y="367"/>
                    <a:pt x="614" y="367"/>
                  </a:cubicBezTo>
                  <a:cubicBezTo>
                    <a:pt x="616" y="354"/>
                    <a:pt x="616" y="354"/>
                    <a:pt x="616" y="354"/>
                  </a:cubicBezTo>
                  <a:cubicBezTo>
                    <a:pt x="618" y="341"/>
                    <a:pt x="618" y="341"/>
                    <a:pt x="618" y="341"/>
                  </a:cubicBezTo>
                  <a:cubicBezTo>
                    <a:pt x="589" y="329"/>
                    <a:pt x="589" y="329"/>
                    <a:pt x="589" y="329"/>
                  </a:cubicBezTo>
                  <a:cubicBezTo>
                    <a:pt x="590" y="315"/>
                    <a:pt x="590" y="301"/>
                    <a:pt x="589" y="286"/>
                  </a:cubicBezTo>
                  <a:cubicBezTo>
                    <a:pt x="618" y="274"/>
                    <a:pt x="618" y="274"/>
                    <a:pt x="618" y="274"/>
                  </a:cubicBezTo>
                  <a:cubicBezTo>
                    <a:pt x="616" y="261"/>
                    <a:pt x="616" y="261"/>
                    <a:pt x="616" y="261"/>
                  </a:cubicBezTo>
                  <a:cubicBezTo>
                    <a:pt x="614" y="249"/>
                    <a:pt x="614" y="249"/>
                    <a:pt x="614" y="249"/>
                  </a:cubicBezTo>
                  <a:cubicBezTo>
                    <a:pt x="582" y="246"/>
                    <a:pt x="582" y="246"/>
                    <a:pt x="582" y="246"/>
                  </a:cubicBezTo>
                  <a:cubicBezTo>
                    <a:pt x="581" y="239"/>
                    <a:pt x="579" y="232"/>
                    <a:pt x="577" y="225"/>
                  </a:cubicBezTo>
                  <a:cubicBezTo>
                    <a:pt x="575" y="218"/>
                    <a:pt x="572" y="212"/>
                    <a:pt x="570" y="205"/>
                  </a:cubicBezTo>
                  <a:cubicBezTo>
                    <a:pt x="594" y="185"/>
                    <a:pt x="594" y="185"/>
                    <a:pt x="594" y="185"/>
                  </a:cubicBezTo>
                  <a:cubicBezTo>
                    <a:pt x="588" y="173"/>
                    <a:pt x="588" y="173"/>
                    <a:pt x="588" y="173"/>
                  </a:cubicBezTo>
                  <a:cubicBezTo>
                    <a:pt x="582" y="162"/>
                    <a:pt x="582" y="162"/>
                    <a:pt x="582" y="162"/>
                  </a:cubicBezTo>
                  <a:cubicBezTo>
                    <a:pt x="552" y="168"/>
                    <a:pt x="552" y="168"/>
                    <a:pt x="552" y="168"/>
                  </a:cubicBezTo>
                  <a:cubicBezTo>
                    <a:pt x="544" y="156"/>
                    <a:pt x="536" y="144"/>
                    <a:pt x="527" y="133"/>
                  </a:cubicBezTo>
                  <a:cubicBezTo>
                    <a:pt x="544" y="107"/>
                    <a:pt x="544" y="107"/>
                    <a:pt x="544" y="107"/>
                  </a:cubicBezTo>
                  <a:cubicBezTo>
                    <a:pt x="535" y="97"/>
                    <a:pt x="535" y="97"/>
                    <a:pt x="535" y="97"/>
                  </a:cubicBezTo>
                  <a:cubicBezTo>
                    <a:pt x="526" y="88"/>
                    <a:pt x="526" y="88"/>
                    <a:pt x="526" y="88"/>
                  </a:cubicBezTo>
                  <a:cubicBezTo>
                    <a:pt x="499" y="103"/>
                    <a:pt x="499" y="103"/>
                    <a:pt x="499" y="103"/>
                  </a:cubicBezTo>
                  <a:cubicBezTo>
                    <a:pt x="493" y="97"/>
                    <a:pt x="486" y="92"/>
                    <a:pt x="479" y="87"/>
                  </a:cubicBezTo>
                  <a:cubicBezTo>
                    <a:pt x="473" y="82"/>
                    <a:pt x="473" y="82"/>
                    <a:pt x="473" y="82"/>
                  </a:cubicBezTo>
                  <a:cubicBezTo>
                    <a:pt x="471" y="80"/>
                    <a:pt x="468" y="78"/>
                    <a:pt x="466" y="77"/>
                  </a:cubicBezTo>
                  <a:cubicBezTo>
                    <a:pt x="474" y="47"/>
                    <a:pt x="474" y="47"/>
                    <a:pt x="474" y="47"/>
                  </a:cubicBezTo>
                  <a:cubicBezTo>
                    <a:pt x="463" y="40"/>
                    <a:pt x="463" y="40"/>
                    <a:pt x="463" y="40"/>
                  </a:cubicBezTo>
                  <a:cubicBezTo>
                    <a:pt x="452" y="34"/>
                    <a:pt x="452" y="34"/>
                    <a:pt x="452" y="34"/>
                  </a:cubicBezTo>
                  <a:cubicBezTo>
                    <a:pt x="430" y="57"/>
                    <a:pt x="430" y="57"/>
                    <a:pt x="430" y="57"/>
                  </a:cubicBezTo>
                  <a:cubicBezTo>
                    <a:pt x="417" y="50"/>
                    <a:pt x="404" y="45"/>
                    <a:pt x="390" y="41"/>
                  </a:cubicBezTo>
                  <a:cubicBezTo>
                    <a:pt x="390" y="10"/>
                    <a:pt x="390" y="10"/>
                    <a:pt x="390" y="10"/>
                  </a:cubicBezTo>
                  <a:cubicBezTo>
                    <a:pt x="377" y="7"/>
                    <a:pt x="377" y="7"/>
                    <a:pt x="377" y="7"/>
                  </a:cubicBezTo>
                  <a:cubicBezTo>
                    <a:pt x="364" y="4"/>
                    <a:pt x="364" y="4"/>
                    <a:pt x="364" y="4"/>
                  </a:cubicBezTo>
                  <a:cubicBezTo>
                    <a:pt x="350" y="32"/>
                    <a:pt x="350" y="32"/>
                    <a:pt x="350" y="32"/>
                  </a:cubicBezTo>
                  <a:cubicBezTo>
                    <a:pt x="336" y="30"/>
                    <a:pt x="322" y="29"/>
                    <a:pt x="307" y="29"/>
                  </a:cubicBezTo>
                  <a:cubicBezTo>
                    <a:pt x="298" y="0"/>
                    <a:pt x="298" y="0"/>
                    <a:pt x="298" y="0"/>
                  </a:cubicBezTo>
                  <a:cubicBezTo>
                    <a:pt x="285" y="1"/>
                    <a:pt x="285" y="1"/>
                    <a:pt x="285" y="1"/>
                  </a:cubicBezTo>
                  <a:cubicBezTo>
                    <a:pt x="272" y="2"/>
                    <a:pt x="272" y="2"/>
                    <a:pt x="272" y="2"/>
                  </a:cubicBezTo>
                  <a:cubicBezTo>
                    <a:pt x="267" y="33"/>
                    <a:pt x="267" y="33"/>
                    <a:pt x="267" y="33"/>
                  </a:cubicBezTo>
                  <a:cubicBezTo>
                    <a:pt x="253" y="35"/>
                    <a:pt x="239" y="38"/>
                    <a:pt x="225" y="42"/>
                  </a:cubicBezTo>
                  <a:moveTo>
                    <a:pt x="156" y="121"/>
                  </a:moveTo>
                  <a:cubicBezTo>
                    <a:pt x="198" y="255"/>
                    <a:pt x="198" y="255"/>
                    <a:pt x="198" y="255"/>
                  </a:cubicBezTo>
                  <a:cubicBezTo>
                    <a:pt x="201" y="266"/>
                    <a:pt x="197" y="279"/>
                    <a:pt x="188" y="286"/>
                  </a:cubicBezTo>
                  <a:cubicBezTo>
                    <a:pt x="73" y="367"/>
                    <a:pt x="73" y="367"/>
                    <a:pt x="73" y="367"/>
                  </a:cubicBezTo>
                  <a:cubicBezTo>
                    <a:pt x="50" y="274"/>
                    <a:pt x="84" y="179"/>
                    <a:pt x="156" y="121"/>
                  </a:cubicBezTo>
                  <a:moveTo>
                    <a:pt x="228" y="335"/>
                  </a:moveTo>
                  <a:cubicBezTo>
                    <a:pt x="214" y="291"/>
                    <a:pt x="239" y="243"/>
                    <a:pt x="284" y="229"/>
                  </a:cubicBezTo>
                  <a:cubicBezTo>
                    <a:pt x="328" y="215"/>
                    <a:pt x="375" y="240"/>
                    <a:pt x="389" y="284"/>
                  </a:cubicBezTo>
                  <a:cubicBezTo>
                    <a:pt x="404" y="329"/>
                    <a:pt x="379" y="376"/>
                    <a:pt x="334" y="390"/>
                  </a:cubicBezTo>
                  <a:cubicBezTo>
                    <a:pt x="290" y="404"/>
                    <a:pt x="242" y="380"/>
                    <a:pt x="228" y="335"/>
                  </a:cubicBezTo>
                  <a:moveTo>
                    <a:pt x="82" y="398"/>
                  </a:moveTo>
                  <a:cubicBezTo>
                    <a:pt x="223" y="399"/>
                    <a:pt x="223" y="399"/>
                    <a:pt x="223" y="399"/>
                  </a:cubicBezTo>
                  <a:cubicBezTo>
                    <a:pt x="235" y="399"/>
                    <a:pt x="246" y="407"/>
                    <a:pt x="249" y="418"/>
                  </a:cubicBezTo>
                  <a:cubicBezTo>
                    <a:pt x="291" y="552"/>
                    <a:pt x="291" y="552"/>
                    <a:pt x="291" y="552"/>
                  </a:cubicBezTo>
                  <a:cubicBezTo>
                    <a:pt x="200" y="546"/>
                    <a:pt x="117" y="487"/>
                    <a:pt x="82" y="398"/>
                  </a:cubicBezTo>
                  <a:moveTo>
                    <a:pt x="534" y="402"/>
                  </a:moveTo>
                  <a:cubicBezTo>
                    <a:pt x="507" y="466"/>
                    <a:pt x="454" y="519"/>
                    <a:pt x="382" y="542"/>
                  </a:cubicBezTo>
                  <a:cubicBezTo>
                    <a:pt x="363" y="548"/>
                    <a:pt x="343" y="551"/>
                    <a:pt x="323" y="552"/>
                  </a:cubicBezTo>
                  <a:cubicBezTo>
                    <a:pt x="368" y="419"/>
                    <a:pt x="368" y="419"/>
                    <a:pt x="368" y="419"/>
                  </a:cubicBezTo>
                  <a:cubicBezTo>
                    <a:pt x="372" y="408"/>
                    <a:pt x="382" y="400"/>
                    <a:pt x="394" y="401"/>
                  </a:cubicBezTo>
                  <a:cubicBezTo>
                    <a:pt x="534" y="402"/>
                    <a:pt x="534" y="402"/>
                    <a:pt x="534" y="402"/>
                  </a:cubicBezTo>
                  <a:moveTo>
                    <a:pt x="541" y="237"/>
                  </a:moveTo>
                  <a:cubicBezTo>
                    <a:pt x="555" y="282"/>
                    <a:pt x="555" y="328"/>
                    <a:pt x="544" y="371"/>
                  </a:cubicBezTo>
                  <a:cubicBezTo>
                    <a:pt x="437" y="291"/>
                    <a:pt x="437" y="291"/>
                    <a:pt x="437" y="291"/>
                  </a:cubicBezTo>
                  <a:cubicBezTo>
                    <a:pt x="424" y="282"/>
                    <a:pt x="419" y="266"/>
                    <a:pt x="424" y="251"/>
                  </a:cubicBezTo>
                  <a:cubicBezTo>
                    <a:pt x="467" y="125"/>
                    <a:pt x="467" y="125"/>
                    <a:pt x="467" y="125"/>
                  </a:cubicBezTo>
                  <a:cubicBezTo>
                    <a:pt x="500" y="153"/>
                    <a:pt x="527" y="191"/>
                    <a:pt x="541" y="237"/>
                  </a:cubicBezTo>
                  <a:moveTo>
                    <a:pt x="441" y="105"/>
                  </a:moveTo>
                  <a:cubicBezTo>
                    <a:pt x="327" y="186"/>
                    <a:pt x="327" y="186"/>
                    <a:pt x="327" y="186"/>
                  </a:cubicBezTo>
                  <a:cubicBezTo>
                    <a:pt x="317" y="193"/>
                    <a:pt x="304" y="193"/>
                    <a:pt x="295" y="186"/>
                  </a:cubicBezTo>
                  <a:cubicBezTo>
                    <a:pt x="182" y="102"/>
                    <a:pt x="182" y="102"/>
                    <a:pt x="182" y="102"/>
                  </a:cubicBezTo>
                  <a:cubicBezTo>
                    <a:pt x="198" y="92"/>
                    <a:pt x="216" y="84"/>
                    <a:pt x="236" y="78"/>
                  </a:cubicBezTo>
                  <a:cubicBezTo>
                    <a:pt x="308" y="55"/>
                    <a:pt x="382" y="68"/>
                    <a:pt x="441" y="105"/>
                  </a:cubicBezTo>
                </a:path>
              </a:pathLst>
            </a:custGeom>
            <a:solidFill>
              <a:schemeClr val="accent2"/>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Freeform 36">
              <a:extLst>
                <a:ext uri="{FF2B5EF4-FFF2-40B4-BE49-F238E27FC236}">
                  <a16:creationId xmlns:a16="http://schemas.microsoft.com/office/drawing/2014/main" id="{90FF8928-9801-4489-9BDC-9C7C7523C412}"/>
                </a:ext>
              </a:extLst>
            </p:cNvPr>
            <p:cNvSpPr>
              <a:spLocks noEditPoints="1"/>
            </p:cNvSpPr>
            <p:nvPr/>
          </p:nvSpPr>
          <p:spPr bwMode="auto">
            <a:xfrm>
              <a:off x="5942847" y="4075863"/>
              <a:ext cx="597130" cy="597945"/>
            </a:xfrm>
            <a:custGeom>
              <a:avLst/>
              <a:gdLst>
                <a:gd name="T0" fmla="*/ 234 w 310"/>
                <a:gd name="T1" fmla="*/ 262 h 310"/>
                <a:gd name="T2" fmla="*/ 263 w 310"/>
                <a:gd name="T3" fmla="*/ 266 h 310"/>
                <a:gd name="T4" fmla="*/ 264 w 310"/>
                <a:gd name="T5" fmla="*/ 250 h 310"/>
                <a:gd name="T6" fmla="*/ 280 w 310"/>
                <a:gd name="T7" fmla="*/ 234 h 310"/>
                <a:gd name="T8" fmla="*/ 289 w 310"/>
                <a:gd name="T9" fmla="*/ 216 h 310"/>
                <a:gd name="T10" fmla="*/ 288 w 310"/>
                <a:gd name="T11" fmla="*/ 192 h 310"/>
                <a:gd name="T12" fmla="*/ 308 w 310"/>
                <a:gd name="T13" fmla="*/ 184 h 310"/>
                <a:gd name="T14" fmla="*/ 287 w 310"/>
                <a:gd name="T15" fmla="*/ 164 h 310"/>
                <a:gd name="T16" fmla="*/ 310 w 310"/>
                <a:gd name="T17" fmla="*/ 146 h 310"/>
                <a:gd name="T18" fmla="*/ 298 w 310"/>
                <a:gd name="T19" fmla="*/ 135 h 310"/>
                <a:gd name="T20" fmla="*/ 296 w 310"/>
                <a:gd name="T21" fmla="*/ 112 h 310"/>
                <a:gd name="T22" fmla="*/ 290 w 310"/>
                <a:gd name="T23" fmla="*/ 94 h 310"/>
                <a:gd name="T24" fmla="*/ 276 w 310"/>
                <a:gd name="T25" fmla="*/ 76 h 310"/>
                <a:gd name="T26" fmla="*/ 277 w 310"/>
                <a:gd name="T27" fmla="*/ 59 h 310"/>
                <a:gd name="T28" fmla="*/ 250 w 310"/>
                <a:gd name="T29" fmla="*/ 62 h 310"/>
                <a:gd name="T30" fmla="*/ 250 w 310"/>
                <a:gd name="T31" fmla="*/ 32 h 310"/>
                <a:gd name="T32" fmla="*/ 233 w 310"/>
                <a:gd name="T33" fmla="*/ 34 h 310"/>
                <a:gd name="T34" fmla="*/ 214 w 310"/>
                <a:gd name="T35" fmla="*/ 23 h 310"/>
                <a:gd name="T36" fmla="*/ 206 w 310"/>
                <a:gd name="T37" fmla="*/ 8 h 310"/>
                <a:gd name="T38" fmla="*/ 183 w 310"/>
                <a:gd name="T39" fmla="*/ 25 h 310"/>
                <a:gd name="T40" fmla="*/ 169 w 310"/>
                <a:gd name="T41" fmla="*/ 0 h 310"/>
                <a:gd name="T42" fmla="*/ 156 w 310"/>
                <a:gd name="T43" fmla="*/ 11 h 310"/>
                <a:gd name="T44" fmla="*/ 133 w 310"/>
                <a:gd name="T45" fmla="*/ 9 h 310"/>
                <a:gd name="T46" fmla="*/ 114 w 310"/>
                <a:gd name="T47" fmla="*/ 13 h 310"/>
                <a:gd name="T48" fmla="*/ 94 w 310"/>
                <a:gd name="T49" fmla="*/ 24 h 310"/>
                <a:gd name="T50" fmla="*/ 83 w 310"/>
                <a:gd name="T51" fmla="*/ 17 h 310"/>
                <a:gd name="T52" fmla="*/ 78 w 310"/>
                <a:gd name="T53" fmla="*/ 34 h 310"/>
                <a:gd name="T54" fmla="*/ 58 w 310"/>
                <a:gd name="T55" fmla="*/ 44 h 310"/>
                <a:gd name="T56" fmla="*/ 44 w 310"/>
                <a:gd name="T57" fmla="*/ 58 h 310"/>
                <a:gd name="T58" fmla="*/ 33 w 310"/>
                <a:gd name="T59" fmla="*/ 78 h 310"/>
                <a:gd name="T60" fmla="*/ 17 w 310"/>
                <a:gd name="T61" fmla="*/ 84 h 310"/>
                <a:gd name="T62" fmla="*/ 31 w 310"/>
                <a:gd name="T63" fmla="*/ 109 h 310"/>
                <a:gd name="T64" fmla="*/ 4 w 310"/>
                <a:gd name="T65" fmla="*/ 119 h 310"/>
                <a:gd name="T66" fmla="*/ 13 w 310"/>
                <a:gd name="T67" fmla="*/ 134 h 310"/>
                <a:gd name="T68" fmla="*/ 8 w 310"/>
                <a:gd name="T69" fmla="*/ 156 h 310"/>
                <a:gd name="T70" fmla="*/ 9 w 310"/>
                <a:gd name="T71" fmla="*/ 176 h 310"/>
                <a:gd name="T72" fmla="*/ 17 w 310"/>
                <a:gd name="T73" fmla="*/ 197 h 310"/>
                <a:gd name="T74" fmla="*/ 11 w 310"/>
                <a:gd name="T75" fmla="*/ 213 h 310"/>
                <a:gd name="T76" fmla="*/ 39 w 310"/>
                <a:gd name="T77" fmla="*/ 219 h 310"/>
                <a:gd name="T78" fmla="*/ 29 w 310"/>
                <a:gd name="T79" fmla="*/ 246 h 310"/>
                <a:gd name="T80" fmla="*/ 46 w 310"/>
                <a:gd name="T81" fmla="*/ 249 h 310"/>
                <a:gd name="T82" fmla="*/ 60 w 310"/>
                <a:gd name="T83" fmla="*/ 267 h 310"/>
                <a:gd name="T84" fmla="*/ 75 w 310"/>
                <a:gd name="T85" fmla="*/ 279 h 310"/>
                <a:gd name="T86" fmla="*/ 97 w 310"/>
                <a:gd name="T87" fmla="*/ 287 h 310"/>
                <a:gd name="T88" fmla="*/ 104 w 310"/>
                <a:gd name="T89" fmla="*/ 302 h 310"/>
                <a:gd name="T90" fmla="*/ 126 w 310"/>
                <a:gd name="T91" fmla="*/ 284 h 310"/>
                <a:gd name="T92" fmla="*/ 142 w 310"/>
                <a:gd name="T93" fmla="*/ 309 h 310"/>
                <a:gd name="T94" fmla="*/ 155 w 310"/>
                <a:gd name="T95" fmla="*/ 299 h 310"/>
                <a:gd name="T96" fmla="*/ 177 w 310"/>
                <a:gd name="T97" fmla="*/ 301 h 310"/>
                <a:gd name="T98" fmla="*/ 197 w 310"/>
                <a:gd name="T99" fmla="*/ 297 h 310"/>
                <a:gd name="T100" fmla="*/ 217 w 310"/>
                <a:gd name="T101" fmla="*/ 286 h 310"/>
                <a:gd name="T102" fmla="*/ 227 w 310"/>
                <a:gd name="T103" fmla="*/ 292 h 310"/>
                <a:gd name="T104" fmla="*/ 128 w 310"/>
                <a:gd name="T105" fmla="*/ 120 h 310"/>
                <a:gd name="T106" fmla="*/ 141 w 310"/>
                <a:gd name="T107" fmla="*/ 124 h 310"/>
                <a:gd name="T108" fmla="*/ 198 w 310"/>
                <a:gd name="T109" fmla="*/ 143 h 310"/>
                <a:gd name="T110" fmla="*/ 202 w 310"/>
                <a:gd name="T111" fmla="*/ 130 h 310"/>
                <a:gd name="T112" fmla="*/ 126 w 310"/>
                <a:gd name="T113" fmla="*/ 169 h 310"/>
                <a:gd name="T114" fmla="*/ 133 w 310"/>
                <a:gd name="T115" fmla="*/ 166 h 310"/>
                <a:gd name="T116" fmla="*/ 166 w 310"/>
                <a:gd name="T117" fmla="*/ 177 h 310"/>
                <a:gd name="T118" fmla="*/ 171 w 310"/>
                <a:gd name="T119" fmla="*/ 184 h 310"/>
                <a:gd name="T120" fmla="*/ 167 w 310"/>
                <a:gd name="T121" fmla="*/ 197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0" h="310">
                  <a:moveTo>
                    <a:pt x="235" y="279"/>
                  </a:moveTo>
                  <a:cubicBezTo>
                    <a:pt x="233" y="276"/>
                    <a:pt x="233" y="276"/>
                    <a:pt x="233" y="276"/>
                  </a:cubicBezTo>
                  <a:cubicBezTo>
                    <a:pt x="230" y="272"/>
                    <a:pt x="230" y="266"/>
                    <a:pt x="234" y="262"/>
                  </a:cubicBezTo>
                  <a:cubicBezTo>
                    <a:pt x="239" y="257"/>
                    <a:pt x="247" y="258"/>
                    <a:pt x="251" y="263"/>
                  </a:cubicBezTo>
                  <a:cubicBezTo>
                    <a:pt x="253" y="266"/>
                    <a:pt x="253" y="266"/>
                    <a:pt x="253" y="266"/>
                  </a:cubicBezTo>
                  <a:cubicBezTo>
                    <a:pt x="255" y="269"/>
                    <a:pt x="260" y="269"/>
                    <a:pt x="263" y="266"/>
                  </a:cubicBezTo>
                  <a:cubicBezTo>
                    <a:pt x="265" y="265"/>
                    <a:pt x="266" y="264"/>
                    <a:pt x="268" y="262"/>
                  </a:cubicBezTo>
                  <a:cubicBezTo>
                    <a:pt x="270" y="259"/>
                    <a:pt x="270" y="254"/>
                    <a:pt x="267" y="252"/>
                  </a:cubicBezTo>
                  <a:cubicBezTo>
                    <a:pt x="264" y="250"/>
                    <a:pt x="264" y="250"/>
                    <a:pt x="264" y="250"/>
                  </a:cubicBezTo>
                  <a:cubicBezTo>
                    <a:pt x="260" y="246"/>
                    <a:pt x="258" y="240"/>
                    <a:pt x="261" y="235"/>
                  </a:cubicBezTo>
                  <a:cubicBezTo>
                    <a:pt x="264" y="229"/>
                    <a:pt x="272" y="228"/>
                    <a:pt x="277" y="232"/>
                  </a:cubicBezTo>
                  <a:cubicBezTo>
                    <a:pt x="280" y="234"/>
                    <a:pt x="280" y="234"/>
                    <a:pt x="280" y="234"/>
                  </a:cubicBezTo>
                  <a:cubicBezTo>
                    <a:pt x="283" y="236"/>
                    <a:pt x="288" y="235"/>
                    <a:pt x="290" y="232"/>
                  </a:cubicBezTo>
                  <a:cubicBezTo>
                    <a:pt x="291" y="230"/>
                    <a:pt x="292" y="228"/>
                    <a:pt x="293" y="226"/>
                  </a:cubicBezTo>
                  <a:cubicBezTo>
                    <a:pt x="295" y="222"/>
                    <a:pt x="293" y="218"/>
                    <a:pt x="289" y="216"/>
                  </a:cubicBezTo>
                  <a:cubicBezTo>
                    <a:pt x="286" y="215"/>
                    <a:pt x="286" y="215"/>
                    <a:pt x="286" y="215"/>
                  </a:cubicBezTo>
                  <a:cubicBezTo>
                    <a:pt x="280" y="213"/>
                    <a:pt x="277" y="206"/>
                    <a:pt x="280" y="200"/>
                  </a:cubicBezTo>
                  <a:cubicBezTo>
                    <a:pt x="277" y="195"/>
                    <a:pt x="282" y="189"/>
                    <a:pt x="288" y="192"/>
                  </a:cubicBezTo>
                  <a:cubicBezTo>
                    <a:pt x="297" y="195"/>
                    <a:pt x="297" y="195"/>
                    <a:pt x="297" y="195"/>
                  </a:cubicBezTo>
                  <a:cubicBezTo>
                    <a:pt x="301" y="197"/>
                    <a:pt x="305" y="195"/>
                    <a:pt x="306" y="190"/>
                  </a:cubicBezTo>
                  <a:cubicBezTo>
                    <a:pt x="307" y="188"/>
                    <a:pt x="307" y="186"/>
                    <a:pt x="308" y="184"/>
                  </a:cubicBezTo>
                  <a:cubicBezTo>
                    <a:pt x="308" y="180"/>
                    <a:pt x="305" y="176"/>
                    <a:pt x="301" y="176"/>
                  </a:cubicBezTo>
                  <a:cubicBezTo>
                    <a:pt x="298" y="176"/>
                    <a:pt x="298" y="176"/>
                    <a:pt x="298" y="176"/>
                  </a:cubicBezTo>
                  <a:cubicBezTo>
                    <a:pt x="291" y="175"/>
                    <a:pt x="287" y="170"/>
                    <a:pt x="287" y="164"/>
                  </a:cubicBezTo>
                  <a:cubicBezTo>
                    <a:pt x="288" y="157"/>
                    <a:pt x="293" y="153"/>
                    <a:pt x="300" y="153"/>
                  </a:cubicBezTo>
                  <a:cubicBezTo>
                    <a:pt x="303" y="154"/>
                    <a:pt x="303" y="154"/>
                    <a:pt x="303" y="154"/>
                  </a:cubicBezTo>
                  <a:cubicBezTo>
                    <a:pt x="307" y="154"/>
                    <a:pt x="310" y="151"/>
                    <a:pt x="310" y="146"/>
                  </a:cubicBezTo>
                  <a:cubicBezTo>
                    <a:pt x="310" y="144"/>
                    <a:pt x="310" y="142"/>
                    <a:pt x="310" y="140"/>
                  </a:cubicBezTo>
                  <a:cubicBezTo>
                    <a:pt x="309" y="136"/>
                    <a:pt x="305" y="133"/>
                    <a:pt x="301" y="134"/>
                  </a:cubicBezTo>
                  <a:cubicBezTo>
                    <a:pt x="298" y="135"/>
                    <a:pt x="298" y="135"/>
                    <a:pt x="298" y="135"/>
                  </a:cubicBezTo>
                  <a:cubicBezTo>
                    <a:pt x="292" y="136"/>
                    <a:pt x="286" y="132"/>
                    <a:pt x="285" y="126"/>
                  </a:cubicBezTo>
                  <a:cubicBezTo>
                    <a:pt x="283" y="120"/>
                    <a:pt x="287" y="114"/>
                    <a:pt x="293" y="113"/>
                  </a:cubicBezTo>
                  <a:cubicBezTo>
                    <a:pt x="296" y="112"/>
                    <a:pt x="296" y="112"/>
                    <a:pt x="296" y="112"/>
                  </a:cubicBezTo>
                  <a:cubicBezTo>
                    <a:pt x="300" y="111"/>
                    <a:pt x="303" y="107"/>
                    <a:pt x="301" y="103"/>
                  </a:cubicBezTo>
                  <a:cubicBezTo>
                    <a:pt x="301" y="101"/>
                    <a:pt x="300" y="99"/>
                    <a:pt x="299" y="97"/>
                  </a:cubicBezTo>
                  <a:cubicBezTo>
                    <a:pt x="298" y="93"/>
                    <a:pt x="293" y="92"/>
                    <a:pt x="290" y="94"/>
                  </a:cubicBezTo>
                  <a:cubicBezTo>
                    <a:pt x="286" y="95"/>
                    <a:pt x="286" y="95"/>
                    <a:pt x="286" y="95"/>
                  </a:cubicBezTo>
                  <a:cubicBezTo>
                    <a:pt x="281" y="98"/>
                    <a:pt x="274" y="96"/>
                    <a:pt x="271" y="91"/>
                  </a:cubicBezTo>
                  <a:cubicBezTo>
                    <a:pt x="268" y="85"/>
                    <a:pt x="270" y="79"/>
                    <a:pt x="276" y="76"/>
                  </a:cubicBezTo>
                  <a:cubicBezTo>
                    <a:pt x="279" y="74"/>
                    <a:pt x="279" y="74"/>
                    <a:pt x="279" y="74"/>
                  </a:cubicBezTo>
                  <a:cubicBezTo>
                    <a:pt x="282" y="72"/>
                    <a:pt x="283" y="67"/>
                    <a:pt x="281" y="64"/>
                  </a:cubicBezTo>
                  <a:cubicBezTo>
                    <a:pt x="280" y="62"/>
                    <a:pt x="278" y="61"/>
                    <a:pt x="277" y="59"/>
                  </a:cubicBezTo>
                  <a:cubicBezTo>
                    <a:pt x="275" y="56"/>
                    <a:pt x="270" y="55"/>
                    <a:pt x="267" y="58"/>
                  </a:cubicBezTo>
                  <a:cubicBezTo>
                    <a:pt x="264" y="61"/>
                    <a:pt x="264" y="61"/>
                    <a:pt x="264" y="61"/>
                  </a:cubicBezTo>
                  <a:cubicBezTo>
                    <a:pt x="260" y="64"/>
                    <a:pt x="254" y="65"/>
                    <a:pt x="250" y="62"/>
                  </a:cubicBezTo>
                  <a:cubicBezTo>
                    <a:pt x="244" y="58"/>
                    <a:pt x="244" y="50"/>
                    <a:pt x="249" y="45"/>
                  </a:cubicBezTo>
                  <a:cubicBezTo>
                    <a:pt x="251" y="43"/>
                    <a:pt x="251" y="43"/>
                    <a:pt x="251" y="43"/>
                  </a:cubicBezTo>
                  <a:cubicBezTo>
                    <a:pt x="254" y="40"/>
                    <a:pt x="254" y="35"/>
                    <a:pt x="250" y="32"/>
                  </a:cubicBezTo>
                  <a:cubicBezTo>
                    <a:pt x="249" y="31"/>
                    <a:pt x="247" y="30"/>
                    <a:pt x="245" y="28"/>
                  </a:cubicBezTo>
                  <a:cubicBezTo>
                    <a:pt x="242" y="26"/>
                    <a:pt x="237" y="27"/>
                    <a:pt x="235" y="31"/>
                  </a:cubicBezTo>
                  <a:cubicBezTo>
                    <a:pt x="233" y="34"/>
                    <a:pt x="233" y="34"/>
                    <a:pt x="233" y="34"/>
                  </a:cubicBezTo>
                  <a:cubicBezTo>
                    <a:pt x="230" y="39"/>
                    <a:pt x="223" y="41"/>
                    <a:pt x="218" y="38"/>
                  </a:cubicBezTo>
                  <a:cubicBezTo>
                    <a:pt x="218" y="38"/>
                    <a:pt x="218" y="38"/>
                    <a:pt x="218" y="38"/>
                  </a:cubicBezTo>
                  <a:cubicBezTo>
                    <a:pt x="213" y="35"/>
                    <a:pt x="211" y="28"/>
                    <a:pt x="214" y="23"/>
                  </a:cubicBezTo>
                  <a:cubicBezTo>
                    <a:pt x="215" y="20"/>
                    <a:pt x="215" y="20"/>
                    <a:pt x="215" y="20"/>
                  </a:cubicBezTo>
                  <a:cubicBezTo>
                    <a:pt x="217" y="17"/>
                    <a:pt x="216" y="12"/>
                    <a:pt x="212" y="10"/>
                  </a:cubicBezTo>
                  <a:cubicBezTo>
                    <a:pt x="210" y="10"/>
                    <a:pt x="208" y="9"/>
                    <a:pt x="206" y="8"/>
                  </a:cubicBezTo>
                  <a:cubicBezTo>
                    <a:pt x="202" y="7"/>
                    <a:pt x="198" y="9"/>
                    <a:pt x="197" y="13"/>
                  </a:cubicBezTo>
                  <a:cubicBezTo>
                    <a:pt x="196" y="17"/>
                    <a:pt x="196" y="17"/>
                    <a:pt x="196" y="17"/>
                  </a:cubicBezTo>
                  <a:cubicBezTo>
                    <a:pt x="195" y="23"/>
                    <a:pt x="189" y="27"/>
                    <a:pt x="183" y="25"/>
                  </a:cubicBezTo>
                  <a:cubicBezTo>
                    <a:pt x="177" y="24"/>
                    <a:pt x="173" y="18"/>
                    <a:pt x="174" y="12"/>
                  </a:cubicBezTo>
                  <a:cubicBezTo>
                    <a:pt x="175" y="9"/>
                    <a:pt x="175" y="9"/>
                    <a:pt x="175" y="9"/>
                  </a:cubicBezTo>
                  <a:cubicBezTo>
                    <a:pt x="176" y="5"/>
                    <a:pt x="173" y="1"/>
                    <a:pt x="169" y="0"/>
                  </a:cubicBezTo>
                  <a:cubicBezTo>
                    <a:pt x="167" y="0"/>
                    <a:pt x="165" y="0"/>
                    <a:pt x="163" y="0"/>
                  </a:cubicBezTo>
                  <a:cubicBezTo>
                    <a:pt x="158" y="0"/>
                    <a:pt x="155" y="3"/>
                    <a:pt x="155" y="7"/>
                  </a:cubicBezTo>
                  <a:cubicBezTo>
                    <a:pt x="156" y="11"/>
                    <a:pt x="156" y="11"/>
                    <a:pt x="156" y="11"/>
                  </a:cubicBezTo>
                  <a:cubicBezTo>
                    <a:pt x="156" y="17"/>
                    <a:pt x="151" y="22"/>
                    <a:pt x="145" y="23"/>
                  </a:cubicBezTo>
                  <a:cubicBezTo>
                    <a:pt x="139" y="23"/>
                    <a:pt x="134" y="18"/>
                    <a:pt x="133" y="12"/>
                  </a:cubicBezTo>
                  <a:cubicBezTo>
                    <a:pt x="133" y="9"/>
                    <a:pt x="133" y="9"/>
                    <a:pt x="133" y="9"/>
                  </a:cubicBezTo>
                  <a:cubicBezTo>
                    <a:pt x="133" y="5"/>
                    <a:pt x="129" y="2"/>
                    <a:pt x="125" y="3"/>
                  </a:cubicBezTo>
                  <a:cubicBezTo>
                    <a:pt x="123" y="3"/>
                    <a:pt x="121" y="4"/>
                    <a:pt x="119" y="4"/>
                  </a:cubicBezTo>
                  <a:cubicBezTo>
                    <a:pt x="115" y="5"/>
                    <a:pt x="112" y="9"/>
                    <a:pt x="114" y="13"/>
                  </a:cubicBezTo>
                  <a:cubicBezTo>
                    <a:pt x="115" y="17"/>
                    <a:pt x="115" y="17"/>
                    <a:pt x="115" y="17"/>
                  </a:cubicBezTo>
                  <a:cubicBezTo>
                    <a:pt x="117" y="23"/>
                    <a:pt x="114" y="29"/>
                    <a:pt x="108" y="31"/>
                  </a:cubicBezTo>
                  <a:cubicBezTo>
                    <a:pt x="102" y="33"/>
                    <a:pt x="96" y="30"/>
                    <a:pt x="94" y="24"/>
                  </a:cubicBezTo>
                  <a:cubicBezTo>
                    <a:pt x="93" y="21"/>
                    <a:pt x="93" y="21"/>
                    <a:pt x="93" y="21"/>
                  </a:cubicBezTo>
                  <a:cubicBezTo>
                    <a:pt x="92" y="17"/>
                    <a:pt x="87" y="15"/>
                    <a:pt x="83" y="17"/>
                  </a:cubicBezTo>
                  <a:cubicBezTo>
                    <a:pt x="83" y="17"/>
                    <a:pt x="83" y="17"/>
                    <a:pt x="83" y="17"/>
                  </a:cubicBezTo>
                  <a:cubicBezTo>
                    <a:pt x="81" y="18"/>
                    <a:pt x="79" y="19"/>
                    <a:pt x="78" y="21"/>
                  </a:cubicBezTo>
                  <a:cubicBezTo>
                    <a:pt x="74" y="23"/>
                    <a:pt x="73" y="27"/>
                    <a:pt x="75" y="31"/>
                  </a:cubicBezTo>
                  <a:cubicBezTo>
                    <a:pt x="78" y="34"/>
                    <a:pt x="78" y="34"/>
                    <a:pt x="78" y="34"/>
                  </a:cubicBezTo>
                  <a:cubicBezTo>
                    <a:pt x="81" y="39"/>
                    <a:pt x="80" y="46"/>
                    <a:pt x="75" y="49"/>
                  </a:cubicBezTo>
                  <a:cubicBezTo>
                    <a:pt x="70" y="53"/>
                    <a:pt x="63" y="52"/>
                    <a:pt x="60" y="47"/>
                  </a:cubicBezTo>
                  <a:cubicBezTo>
                    <a:pt x="58" y="44"/>
                    <a:pt x="58" y="44"/>
                    <a:pt x="58" y="44"/>
                  </a:cubicBezTo>
                  <a:cubicBezTo>
                    <a:pt x="55" y="41"/>
                    <a:pt x="50" y="40"/>
                    <a:pt x="47" y="43"/>
                  </a:cubicBezTo>
                  <a:cubicBezTo>
                    <a:pt x="46" y="45"/>
                    <a:pt x="44" y="46"/>
                    <a:pt x="43" y="48"/>
                  </a:cubicBezTo>
                  <a:cubicBezTo>
                    <a:pt x="40" y="51"/>
                    <a:pt x="40" y="56"/>
                    <a:pt x="44" y="58"/>
                  </a:cubicBezTo>
                  <a:cubicBezTo>
                    <a:pt x="47" y="60"/>
                    <a:pt x="47" y="60"/>
                    <a:pt x="47" y="60"/>
                  </a:cubicBezTo>
                  <a:cubicBezTo>
                    <a:pt x="52" y="64"/>
                    <a:pt x="52" y="71"/>
                    <a:pt x="49" y="76"/>
                  </a:cubicBezTo>
                  <a:cubicBezTo>
                    <a:pt x="45" y="81"/>
                    <a:pt x="38" y="82"/>
                    <a:pt x="33" y="78"/>
                  </a:cubicBezTo>
                  <a:cubicBezTo>
                    <a:pt x="31" y="76"/>
                    <a:pt x="31" y="76"/>
                    <a:pt x="31" y="76"/>
                  </a:cubicBezTo>
                  <a:cubicBezTo>
                    <a:pt x="27" y="74"/>
                    <a:pt x="22" y="75"/>
                    <a:pt x="20" y="78"/>
                  </a:cubicBezTo>
                  <a:cubicBezTo>
                    <a:pt x="19" y="80"/>
                    <a:pt x="18" y="82"/>
                    <a:pt x="17" y="84"/>
                  </a:cubicBezTo>
                  <a:cubicBezTo>
                    <a:pt x="15" y="87"/>
                    <a:pt x="17" y="92"/>
                    <a:pt x="21" y="93"/>
                  </a:cubicBezTo>
                  <a:cubicBezTo>
                    <a:pt x="24" y="95"/>
                    <a:pt x="24" y="95"/>
                    <a:pt x="24" y="95"/>
                  </a:cubicBezTo>
                  <a:cubicBezTo>
                    <a:pt x="30" y="97"/>
                    <a:pt x="33" y="104"/>
                    <a:pt x="31" y="109"/>
                  </a:cubicBezTo>
                  <a:cubicBezTo>
                    <a:pt x="34" y="114"/>
                    <a:pt x="28" y="120"/>
                    <a:pt x="23" y="118"/>
                  </a:cubicBezTo>
                  <a:cubicBezTo>
                    <a:pt x="14" y="114"/>
                    <a:pt x="14" y="114"/>
                    <a:pt x="14" y="114"/>
                  </a:cubicBezTo>
                  <a:cubicBezTo>
                    <a:pt x="10" y="113"/>
                    <a:pt x="5" y="115"/>
                    <a:pt x="4" y="119"/>
                  </a:cubicBezTo>
                  <a:cubicBezTo>
                    <a:pt x="4" y="121"/>
                    <a:pt x="3" y="123"/>
                    <a:pt x="3" y="125"/>
                  </a:cubicBezTo>
                  <a:cubicBezTo>
                    <a:pt x="2" y="130"/>
                    <a:pt x="5" y="133"/>
                    <a:pt x="9" y="134"/>
                  </a:cubicBezTo>
                  <a:cubicBezTo>
                    <a:pt x="13" y="134"/>
                    <a:pt x="13" y="134"/>
                    <a:pt x="13" y="134"/>
                  </a:cubicBezTo>
                  <a:cubicBezTo>
                    <a:pt x="18" y="135"/>
                    <a:pt x="23" y="139"/>
                    <a:pt x="23" y="144"/>
                  </a:cubicBezTo>
                  <a:cubicBezTo>
                    <a:pt x="24" y="151"/>
                    <a:pt x="18" y="157"/>
                    <a:pt x="11" y="156"/>
                  </a:cubicBezTo>
                  <a:cubicBezTo>
                    <a:pt x="8" y="156"/>
                    <a:pt x="8" y="156"/>
                    <a:pt x="8" y="156"/>
                  </a:cubicBezTo>
                  <a:cubicBezTo>
                    <a:pt x="4" y="156"/>
                    <a:pt x="0" y="159"/>
                    <a:pt x="0" y="163"/>
                  </a:cubicBezTo>
                  <a:cubicBezTo>
                    <a:pt x="0" y="165"/>
                    <a:pt x="1" y="168"/>
                    <a:pt x="1" y="170"/>
                  </a:cubicBezTo>
                  <a:cubicBezTo>
                    <a:pt x="1" y="174"/>
                    <a:pt x="5" y="177"/>
                    <a:pt x="9" y="176"/>
                  </a:cubicBezTo>
                  <a:cubicBezTo>
                    <a:pt x="13" y="175"/>
                    <a:pt x="13" y="175"/>
                    <a:pt x="13" y="175"/>
                  </a:cubicBezTo>
                  <a:cubicBezTo>
                    <a:pt x="18" y="174"/>
                    <a:pt x="23" y="177"/>
                    <a:pt x="25" y="182"/>
                  </a:cubicBezTo>
                  <a:cubicBezTo>
                    <a:pt x="28" y="188"/>
                    <a:pt x="24" y="196"/>
                    <a:pt x="17" y="197"/>
                  </a:cubicBezTo>
                  <a:cubicBezTo>
                    <a:pt x="14" y="198"/>
                    <a:pt x="14" y="198"/>
                    <a:pt x="14" y="198"/>
                  </a:cubicBezTo>
                  <a:cubicBezTo>
                    <a:pt x="10" y="198"/>
                    <a:pt x="8" y="203"/>
                    <a:pt x="9" y="207"/>
                  </a:cubicBezTo>
                  <a:cubicBezTo>
                    <a:pt x="10" y="209"/>
                    <a:pt x="10" y="211"/>
                    <a:pt x="11" y="213"/>
                  </a:cubicBezTo>
                  <a:cubicBezTo>
                    <a:pt x="13" y="216"/>
                    <a:pt x="17" y="218"/>
                    <a:pt x="21" y="216"/>
                  </a:cubicBezTo>
                  <a:cubicBezTo>
                    <a:pt x="24" y="214"/>
                    <a:pt x="24" y="214"/>
                    <a:pt x="24" y="214"/>
                  </a:cubicBezTo>
                  <a:cubicBezTo>
                    <a:pt x="30" y="212"/>
                    <a:pt x="36" y="214"/>
                    <a:pt x="39" y="219"/>
                  </a:cubicBezTo>
                  <a:cubicBezTo>
                    <a:pt x="42" y="224"/>
                    <a:pt x="40" y="231"/>
                    <a:pt x="35" y="234"/>
                  </a:cubicBezTo>
                  <a:cubicBezTo>
                    <a:pt x="32" y="236"/>
                    <a:pt x="32" y="236"/>
                    <a:pt x="32" y="236"/>
                  </a:cubicBezTo>
                  <a:cubicBezTo>
                    <a:pt x="28" y="238"/>
                    <a:pt x="27" y="242"/>
                    <a:pt x="29" y="246"/>
                  </a:cubicBezTo>
                  <a:cubicBezTo>
                    <a:pt x="31" y="248"/>
                    <a:pt x="32" y="249"/>
                    <a:pt x="33" y="251"/>
                  </a:cubicBezTo>
                  <a:cubicBezTo>
                    <a:pt x="36" y="254"/>
                    <a:pt x="41" y="254"/>
                    <a:pt x="44" y="252"/>
                  </a:cubicBezTo>
                  <a:cubicBezTo>
                    <a:pt x="46" y="249"/>
                    <a:pt x="46" y="249"/>
                    <a:pt x="46" y="249"/>
                  </a:cubicBezTo>
                  <a:cubicBezTo>
                    <a:pt x="50" y="245"/>
                    <a:pt x="56" y="245"/>
                    <a:pt x="61" y="248"/>
                  </a:cubicBezTo>
                  <a:cubicBezTo>
                    <a:pt x="66" y="252"/>
                    <a:pt x="67" y="260"/>
                    <a:pt x="62" y="265"/>
                  </a:cubicBezTo>
                  <a:cubicBezTo>
                    <a:pt x="60" y="267"/>
                    <a:pt x="60" y="267"/>
                    <a:pt x="60" y="267"/>
                  </a:cubicBezTo>
                  <a:cubicBezTo>
                    <a:pt x="57" y="270"/>
                    <a:pt x="57" y="275"/>
                    <a:pt x="60" y="278"/>
                  </a:cubicBezTo>
                  <a:cubicBezTo>
                    <a:pt x="62" y="279"/>
                    <a:pt x="63" y="280"/>
                    <a:pt x="65" y="281"/>
                  </a:cubicBezTo>
                  <a:cubicBezTo>
                    <a:pt x="69" y="284"/>
                    <a:pt x="73" y="283"/>
                    <a:pt x="75" y="279"/>
                  </a:cubicBezTo>
                  <a:cubicBezTo>
                    <a:pt x="77" y="276"/>
                    <a:pt x="77" y="276"/>
                    <a:pt x="77" y="276"/>
                  </a:cubicBezTo>
                  <a:cubicBezTo>
                    <a:pt x="80" y="271"/>
                    <a:pt x="85" y="269"/>
                    <a:pt x="91" y="271"/>
                  </a:cubicBezTo>
                  <a:cubicBezTo>
                    <a:pt x="97" y="273"/>
                    <a:pt x="100" y="281"/>
                    <a:pt x="97" y="287"/>
                  </a:cubicBezTo>
                  <a:cubicBezTo>
                    <a:pt x="95" y="289"/>
                    <a:pt x="95" y="289"/>
                    <a:pt x="95" y="289"/>
                  </a:cubicBezTo>
                  <a:cubicBezTo>
                    <a:pt x="93" y="293"/>
                    <a:pt x="95" y="298"/>
                    <a:pt x="99" y="299"/>
                  </a:cubicBezTo>
                  <a:cubicBezTo>
                    <a:pt x="101" y="300"/>
                    <a:pt x="102" y="301"/>
                    <a:pt x="104" y="302"/>
                  </a:cubicBezTo>
                  <a:cubicBezTo>
                    <a:pt x="108" y="303"/>
                    <a:pt x="113" y="301"/>
                    <a:pt x="114" y="297"/>
                  </a:cubicBezTo>
                  <a:cubicBezTo>
                    <a:pt x="114" y="293"/>
                    <a:pt x="114" y="293"/>
                    <a:pt x="114" y="293"/>
                  </a:cubicBezTo>
                  <a:cubicBezTo>
                    <a:pt x="116" y="288"/>
                    <a:pt x="120" y="284"/>
                    <a:pt x="126" y="284"/>
                  </a:cubicBezTo>
                  <a:cubicBezTo>
                    <a:pt x="133" y="285"/>
                    <a:pt x="138" y="291"/>
                    <a:pt x="136" y="298"/>
                  </a:cubicBezTo>
                  <a:cubicBezTo>
                    <a:pt x="135" y="301"/>
                    <a:pt x="135" y="301"/>
                    <a:pt x="135" y="301"/>
                  </a:cubicBezTo>
                  <a:cubicBezTo>
                    <a:pt x="134" y="305"/>
                    <a:pt x="137" y="309"/>
                    <a:pt x="142" y="309"/>
                  </a:cubicBezTo>
                  <a:cubicBezTo>
                    <a:pt x="144" y="310"/>
                    <a:pt x="146" y="310"/>
                    <a:pt x="148" y="310"/>
                  </a:cubicBezTo>
                  <a:cubicBezTo>
                    <a:pt x="152" y="310"/>
                    <a:pt x="155" y="307"/>
                    <a:pt x="155" y="303"/>
                  </a:cubicBezTo>
                  <a:cubicBezTo>
                    <a:pt x="155" y="299"/>
                    <a:pt x="155" y="299"/>
                    <a:pt x="155" y="299"/>
                  </a:cubicBezTo>
                  <a:cubicBezTo>
                    <a:pt x="155" y="293"/>
                    <a:pt x="159" y="287"/>
                    <a:pt x="165" y="287"/>
                  </a:cubicBezTo>
                  <a:cubicBezTo>
                    <a:pt x="171" y="284"/>
                    <a:pt x="177" y="288"/>
                    <a:pt x="177" y="294"/>
                  </a:cubicBezTo>
                  <a:cubicBezTo>
                    <a:pt x="177" y="301"/>
                    <a:pt x="177" y="301"/>
                    <a:pt x="177" y="301"/>
                  </a:cubicBezTo>
                  <a:cubicBezTo>
                    <a:pt x="178" y="305"/>
                    <a:pt x="182" y="308"/>
                    <a:pt x="186" y="307"/>
                  </a:cubicBezTo>
                  <a:cubicBezTo>
                    <a:pt x="188" y="307"/>
                    <a:pt x="190" y="306"/>
                    <a:pt x="192" y="306"/>
                  </a:cubicBezTo>
                  <a:cubicBezTo>
                    <a:pt x="196" y="305"/>
                    <a:pt x="198" y="300"/>
                    <a:pt x="197" y="297"/>
                  </a:cubicBezTo>
                  <a:cubicBezTo>
                    <a:pt x="195" y="293"/>
                    <a:pt x="195" y="293"/>
                    <a:pt x="195" y="293"/>
                  </a:cubicBezTo>
                  <a:cubicBezTo>
                    <a:pt x="193" y="287"/>
                    <a:pt x="197" y="279"/>
                    <a:pt x="204" y="278"/>
                  </a:cubicBezTo>
                  <a:cubicBezTo>
                    <a:pt x="210" y="277"/>
                    <a:pt x="215" y="281"/>
                    <a:pt x="217" y="286"/>
                  </a:cubicBezTo>
                  <a:cubicBezTo>
                    <a:pt x="217" y="288"/>
                    <a:pt x="217" y="288"/>
                    <a:pt x="217" y="288"/>
                  </a:cubicBezTo>
                  <a:cubicBezTo>
                    <a:pt x="219" y="292"/>
                    <a:pt x="224" y="294"/>
                    <a:pt x="227" y="292"/>
                  </a:cubicBezTo>
                  <a:cubicBezTo>
                    <a:pt x="227" y="292"/>
                    <a:pt x="227" y="292"/>
                    <a:pt x="227" y="292"/>
                  </a:cubicBezTo>
                  <a:cubicBezTo>
                    <a:pt x="229" y="291"/>
                    <a:pt x="231" y="290"/>
                    <a:pt x="233" y="289"/>
                  </a:cubicBezTo>
                  <a:cubicBezTo>
                    <a:pt x="236" y="287"/>
                    <a:pt x="237" y="282"/>
                    <a:pt x="235" y="279"/>
                  </a:cubicBezTo>
                  <a:moveTo>
                    <a:pt x="128" y="120"/>
                  </a:moveTo>
                  <a:cubicBezTo>
                    <a:pt x="125" y="116"/>
                    <a:pt x="127" y="110"/>
                    <a:pt x="132" y="108"/>
                  </a:cubicBezTo>
                  <a:cubicBezTo>
                    <a:pt x="136" y="105"/>
                    <a:pt x="142" y="107"/>
                    <a:pt x="145" y="111"/>
                  </a:cubicBezTo>
                  <a:cubicBezTo>
                    <a:pt x="147" y="116"/>
                    <a:pt x="145" y="122"/>
                    <a:pt x="141" y="124"/>
                  </a:cubicBezTo>
                  <a:cubicBezTo>
                    <a:pt x="136" y="127"/>
                    <a:pt x="130" y="125"/>
                    <a:pt x="128" y="120"/>
                  </a:cubicBezTo>
                  <a:moveTo>
                    <a:pt x="202" y="130"/>
                  </a:moveTo>
                  <a:cubicBezTo>
                    <a:pt x="205" y="135"/>
                    <a:pt x="203" y="140"/>
                    <a:pt x="198" y="143"/>
                  </a:cubicBezTo>
                  <a:cubicBezTo>
                    <a:pt x="194" y="145"/>
                    <a:pt x="188" y="144"/>
                    <a:pt x="186" y="139"/>
                  </a:cubicBezTo>
                  <a:cubicBezTo>
                    <a:pt x="183" y="134"/>
                    <a:pt x="185" y="129"/>
                    <a:pt x="190" y="126"/>
                  </a:cubicBezTo>
                  <a:cubicBezTo>
                    <a:pt x="194" y="124"/>
                    <a:pt x="200" y="126"/>
                    <a:pt x="202" y="130"/>
                  </a:cubicBezTo>
                  <a:moveTo>
                    <a:pt x="109" y="178"/>
                  </a:moveTo>
                  <a:cubicBezTo>
                    <a:pt x="107" y="174"/>
                    <a:pt x="108" y="168"/>
                    <a:pt x="113" y="165"/>
                  </a:cubicBezTo>
                  <a:cubicBezTo>
                    <a:pt x="118" y="163"/>
                    <a:pt x="123" y="165"/>
                    <a:pt x="126" y="169"/>
                  </a:cubicBezTo>
                  <a:cubicBezTo>
                    <a:pt x="128" y="174"/>
                    <a:pt x="126" y="180"/>
                    <a:pt x="122" y="182"/>
                  </a:cubicBezTo>
                  <a:cubicBezTo>
                    <a:pt x="117" y="185"/>
                    <a:pt x="112" y="183"/>
                    <a:pt x="109" y="178"/>
                  </a:cubicBezTo>
                  <a:moveTo>
                    <a:pt x="133" y="166"/>
                  </a:moveTo>
                  <a:cubicBezTo>
                    <a:pt x="127" y="154"/>
                    <a:pt x="132" y="140"/>
                    <a:pt x="144" y="133"/>
                  </a:cubicBezTo>
                  <a:cubicBezTo>
                    <a:pt x="156" y="127"/>
                    <a:pt x="170" y="132"/>
                    <a:pt x="177" y="144"/>
                  </a:cubicBezTo>
                  <a:cubicBezTo>
                    <a:pt x="183" y="156"/>
                    <a:pt x="178" y="170"/>
                    <a:pt x="166" y="177"/>
                  </a:cubicBezTo>
                  <a:cubicBezTo>
                    <a:pt x="155" y="183"/>
                    <a:pt x="140" y="178"/>
                    <a:pt x="133" y="166"/>
                  </a:cubicBezTo>
                  <a:moveTo>
                    <a:pt x="167" y="197"/>
                  </a:moveTo>
                  <a:cubicBezTo>
                    <a:pt x="165" y="192"/>
                    <a:pt x="166" y="187"/>
                    <a:pt x="171" y="184"/>
                  </a:cubicBezTo>
                  <a:cubicBezTo>
                    <a:pt x="176" y="182"/>
                    <a:pt x="181" y="183"/>
                    <a:pt x="184" y="188"/>
                  </a:cubicBezTo>
                  <a:cubicBezTo>
                    <a:pt x="186" y="193"/>
                    <a:pt x="184" y="198"/>
                    <a:pt x="180" y="201"/>
                  </a:cubicBezTo>
                  <a:cubicBezTo>
                    <a:pt x="175" y="203"/>
                    <a:pt x="169" y="202"/>
                    <a:pt x="167" y="197"/>
                  </a:cubicBezTo>
                </a:path>
              </a:pathLst>
            </a:custGeom>
            <a:solidFill>
              <a:schemeClr val="accent2"/>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32" name="Picture 39">
              <a:extLst>
                <a:ext uri="{FF2B5EF4-FFF2-40B4-BE49-F238E27FC236}">
                  <a16:creationId xmlns:a16="http://schemas.microsoft.com/office/drawing/2014/main" id="{182FF515-2990-494D-A152-07699BD5D2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2862866"/>
              <a:ext cx="53766" cy="7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Freeform 40">
              <a:extLst>
                <a:ext uri="{FF2B5EF4-FFF2-40B4-BE49-F238E27FC236}">
                  <a16:creationId xmlns:a16="http://schemas.microsoft.com/office/drawing/2014/main" id="{767529FB-7FE9-4F16-A747-38B7CBB1304A}"/>
                </a:ext>
              </a:extLst>
            </p:cNvPr>
            <p:cNvSpPr>
              <a:spLocks noEditPoints="1"/>
            </p:cNvSpPr>
            <p:nvPr/>
          </p:nvSpPr>
          <p:spPr bwMode="auto">
            <a:xfrm>
              <a:off x="8130965" y="2556562"/>
              <a:ext cx="366587" cy="365773"/>
            </a:xfrm>
            <a:custGeom>
              <a:avLst/>
              <a:gdLst>
                <a:gd name="T0" fmla="*/ 143 w 190"/>
                <a:gd name="T1" fmla="*/ 160 h 190"/>
                <a:gd name="T2" fmla="*/ 161 w 190"/>
                <a:gd name="T3" fmla="*/ 163 h 190"/>
                <a:gd name="T4" fmla="*/ 161 w 190"/>
                <a:gd name="T5" fmla="*/ 153 h 190"/>
                <a:gd name="T6" fmla="*/ 171 w 190"/>
                <a:gd name="T7" fmla="*/ 143 h 190"/>
                <a:gd name="T8" fmla="*/ 177 w 190"/>
                <a:gd name="T9" fmla="*/ 133 h 190"/>
                <a:gd name="T10" fmla="*/ 176 w 190"/>
                <a:gd name="T11" fmla="*/ 118 h 190"/>
                <a:gd name="T12" fmla="*/ 188 w 190"/>
                <a:gd name="T13" fmla="*/ 113 h 190"/>
                <a:gd name="T14" fmla="*/ 175 w 190"/>
                <a:gd name="T15" fmla="*/ 100 h 190"/>
                <a:gd name="T16" fmla="*/ 189 w 190"/>
                <a:gd name="T17" fmla="*/ 90 h 190"/>
                <a:gd name="T18" fmla="*/ 182 w 190"/>
                <a:gd name="T19" fmla="*/ 83 h 190"/>
                <a:gd name="T20" fmla="*/ 181 w 190"/>
                <a:gd name="T21" fmla="*/ 69 h 190"/>
                <a:gd name="T22" fmla="*/ 177 w 190"/>
                <a:gd name="T23" fmla="*/ 58 h 190"/>
                <a:gd name="T24" fmla="*/ 168 w 190"/>
                <a:gd name="T25" fmla="*/ 47 h 190"/>
                <a:gd name="T26" fmla="*/ 169 w 190"/>
                <a:gd name="T27" fmla="*/ 37 h 190"/>
                <a:gd name="T28" fmla="*/ 153 w 190"/>
                <a:gd name="T29" fmla="*/ 38 h 190"/>
                <a:gd name="T30" fmla="*/ 153 w 190"/>
                <a:gd name="T31" fmla="*/ 20 h 190"/>
                <a:gd name="T32" fmla="*/ 142 w 190"/>
                <a:gd name="T33" fmla="*/ 21 h 190"/>
                <a:gd name="T34" fmla="*/ 131 w 190"/>
                <a:gd name="T35" fmla="*/ 13 h 190"/>
                <a:gd name="T36" fmla="*/ 120 w 190"/>
                <a:gd name="T37" fmla="*/ 9 h 190"/>
                <a:gd name="T38" fmla="*/ 106 w 190"/>
                <a:gd name="T39" fmla="*/ 8 h 190"/>
                <a:gd name="T40" fmla="*/ 99 w 190"/>
                <a:gd name="T41" fmla="*/ 0 h 190"/>
                <a:gd name="T42" fmla="*/ 89 w 190"/>
                <a:gd name="T43" fmla="*/ 14 h 190"/>
                <a:gd name="T44" fmla="*/ 81 w 190"/>
                <a:gd name="T45" fmla="*/ 6 h 190"/>
                <a:gd name="T46" fmla="*/ 69 w 190"/>
                <a:gd name="T47" fmla="*/ 9 h 190"/>
                <a:gd name="T48" fmla="*/ 57 w 190"/>
                <a:gd name="T49" fmla="*/ 15 h 190"/>
                <a:gd name="T50" fmla="*/ 51 w 190"/>
                <a:gd name="T51" fmla="*/ 11 h 190"/>
                <a:gd name="T52" fmla="*/ 47 w 190"/>
                <a:gd name="T53" fmla="*/ 21 h 190"/>
                <a:gd name="T54" fmla="*/ 35 w 190"/>
                <a:gd name="T55" fmla="*/ 28 h 190"/>
                <a:gd name="T56" fmla="*/ 27 w 190"/>
                <a:gd name="T57" fmla="*/ 36 h 190"/>
                <a:gd name="T58" fmla="*/ 20 w 190"/>
                <a:gd name="T59" fmla="*/ 48 h 190"/>
                <a:gd name="T60" fmla="*/ 11 w 190"/>
                <a:gd name="T61" fmla="*/ 52 h 190"/>
                <a:gd name="T62" fmla="*/ 19 w 190"/>
                <a:gd name="T63" fmla="*/ 67 h 190"/>
                <a:gd name="T64" fmla="*/ 3 w 190"/>
                <a:gd name="T65" fmla="*/ 73 h 190"/>
                <a:gd name="T66" fmla="*/ 8 w 190"/>
                <a:gd name="T67" fmla="*/ 82 h 190"/>
                <a:gd name="T68" fmla="*/ 5 w 190"/>
                <a:gd name="T69" fmla="*/ 96 h 190"/>
                <a:gd name="T70" fmla="*/ 6 w 190"/>
                <a:gd name="T71" fmla="*/ 108 h 190"/>
                <a:gd name="T72" fmla="*/ 10 w 190"/>
                <a:gd name="T73" fmla="*/ 121 h 190"/>
                <a:gd name="T74" fmla="*/ 7 w 190"/>
                <a:gd name="T75" fmla="*/ 130 h 190"/>
                <a:gd name="T76" fmla="*/ 24 w 190"/>
                <a:gd name="T77" fmla="*/ 134 h 190"/>
                <a:gd name="T78" fmla="*/ 18 w 190"/>
                <a:gd name="T79" fmla="*/ 151 h 190"/>
                <a:gd name="T80" fmla="*/ 28 w 190"/>
                <a:gd name="T81" fmla="*/ 153 h 190"/>
                <a:gd name="T82" fmla="*/ 36 w 190"/>
                <a:gd name="T83" fmla="*/ 164 h 190"/>
                <a:gd name="T84" fmla="*/ 46 w 190"/>
                <a:gd name="T85" fmla="*/ 171 h 190"/>
                <a:gd name="T86" fmla="*/ 59 w 190"/>
                <a:gd name="T87" fmla="*/ 176 h 190"/>
                <a:gd name="T88" fmla="*/ 64 w 190"/>
                <a:gd name="T89" fmla="*/ 185 h 190"/>
                <a:gd name="T90" fmla="*/ 77 w 190"/>
                <a:gd name="T91" fmla="*/ 174 h 190"/>
                <a:gd name="T92" fmla="*/ 86 w 190"/>
                <a:gd name="T93" fmla="*/ 189 h 190"/>
                <a:gd name="T94" fmla="*/ 95 w 190"/>
                <a:gd name="T95" fmla="*/ 183 h 190"/>
                <a:gd name="T96" fmla="*/ 108 w 190"/>
                <a:gd name="T97" fmla="*/ 184 h 190"/>
                <a:gd name="T98" fmla="*/ 120 w 190"/>
                <a:gd name="T99" fmla="*/ 182 h 190"/>
                <a:gd name="T100" fmla="*/ 132 w 190"/>
                <a:gd name="T101" fmla="*/ 175 h 190"/>
                <a:gd name="T102" fmla="*/ 139 w 190"/>
                <a:gd name="T103" fmla="*/ 179 h 190"/>
                <a:gd name="T104" fmla="*/ 78 w 190"/>
                <a:gd name="T105" fmla="*/ 74 h 190"/>
                <a:gd name="T106" fmla="*/ 86 w 190"/>
                <a:gd name="T107" fmla="*/ 76 h 190"/>
                <a:gd name="T108" fmla="*/ 121 w 190"/>
                <a:gd name="T109" fmla="*/ 88 h 190"/>
                <a:gd name="T110" fmla="*/ 124 w 190"/>
                <a:gd name="T111" fmla="*/ 80 h 190"/>
                <a:gd name="T112" fmla="*/ 77 w 190"/>
                <a:gd name="T113" fmla="*/ 104 h 190"/>
                <a:gd name="T114" fmla="*/ 81 w 190"/>
                <a:gd name="T115" fmla="*/ 102 h 190"/>
                <a:gd name="T116" fmla="*/ 102 w 190"/>
                <a:gd name="T117" fmla="*/ 108 h 190"/>
                <a:gd name="T118" fmla="*/ 104 w 190"/>
                <a:gd name="T119" fmla="*/ 113 h 190"/>
                <a:gd name="T120" fmla="*/ 102 w 190"/>
                <a:gd name="T121" fmla="*/ 12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 h="190">
                  <a:moveTo>
                    <a:pt x="143" y="171"/>
                  </a:moveTo>
                  <a:cubicBezTo>
                    <a:pt x="142" y="169"/>
                    <a:pt x="142" y="169"/>
                    <a:pt x="142" y="169"/>
                  </a:cubicBezTo>
                  <a:cubicBezTo>
                    <a:pt x="140" y="167"/>
                    <a:pt x="140" y="163"/>
                    <a:pt x="143" y="160"/>
                  </a:cubicBezTo>
                  <a:cubicBezTo>
                    <a:pt x="146" y="157"/>
                    <a:pt x="151" y="158"/>
                    <a:pt x="153" y="161"/>
                  </a:cubicBezTo>
                  <a:cubicBezTo>
                    <a:pt x="154" y="163"/>
                    <a:pt x="154" y="163"/>
                    <a:pt x="154" y="163"/>
                  </a:cubicBezTo>
                  <a:cubicBezTo>
                    <a:pt x="156" y="165"/>
                    <a:pt x="159" y="165"/>
                    <a:pt x="161" y="163"/>
                  </a:cubicBezTo>
                  <a:cubicBezTo>
                    <a:pt x="162" y="162"/>
                    <a:pt x="162" y="161"/>
                    <a:pt x="163" y="160"/>
                  </a:cubicBezTo>
                  <a:cubicBezTo>
                    <a:pt x="165" y="159"/>
                    <a:pt x="165" y="156"/>
                    <a:pt x="163" y="154"/>
                  </a:cubicBezTo>
                  <a:cubicBezTo>
                    <a:pt x="161" y="153"/>
                    <a:pt x="161" y="153"/>
                    <a:pt x="161" y="153"/>
                  </a:cubicBezTo>
                  <a:cubicBezTo>
                    <a:pt x="159" y="151"/>
                    <a:pt x="158" y="147"/>
                    <a:pt x="159" y="144"/>
                  </a:cubicBezTo>
                  <a:cubicBezTo>
                    <a:pt x="161" y="140"/>
                    <a:pt x="166" y="139"/>
                    <a:pt x="169" y="142"/>
                  </a:cubicBezTo>
                  <a:cubicBezTo>
                    <a:pt x="171" y="143"/>
                    <a:pt x="171" y="143"/>
                    <a:pt x="171" y="143"/>
                  </a:cubicBezTo>
                  <a:cubicBezTo>
                    <a:pt x="173" y="145"/>
                    <a:pt x="176" y="144"/>
                    <a:pt x="177" y="142"/>
                  </a:cubicBezTo>
                  <a:cubicBezTo>
                    <a:pt x="178" y="141"/>
                    <a:pt x="178" y="140"/>
                    <a:pt x="179" y="139"/>
                  </a:cubicBezTo>
                  <a:cubicBezTo>
                    <a:pt x="180" y="136"/>
                    <a:pt x="179" y="134"/>
                    <a:pt x="177" y="133"/>
                  </a:cubicBezTo>
                  <a:cubicBezTo>
                    <a:pt x="175" y="132"/>
                    <a:pt x="175" y="132"/>
                    <a:pt x="175" y="132"/>
                  </a:cubicBezTo>
                  <a:cubicBezTo>
                    <a:pt x="171" y="130"/>
                    <a:pt x="169" y="126"/>
                    <a:pt x="171" y="123"/>
                  </a:cubicBezTo>
                  <a:cubicBezTo>
                    <a:pt x="169" y="120"/>
                    <a:pt x="172" y="116"/>
                    <a:pt x="176" y="118"/>
                  </a:cubicBezTo>
                  <a:cubicBezTo>
                    <a:pt x="181" y="120"/>
                    <a:pt x="181" y="120"/>
                    <a:pt x="181" y="120"/>
                  </a:cubicBezTo>
                  <a:cubicBezTo>
                    <a:pt x="184" y="121"/>
                    <a:pt x="186" y="119"/>
                    <a:pt x="187" y="117"/>
                  </a:cubicBezTo>
                  <a:cubicBezTo>
                    <a:pt x="187" y="116"/>
                    <a:pt x="188" y="114"/>
                    <a:pt x="188" y="113"/>
                  </a:cubicBezTo>
                  <a:cubicBezTo>
                    <a:pt x="188" y="111"/>
                    <a:pt x="186" y="108"/>
                    <a:pt x="184" y="108"/>
                  </a:cubicBezTo>
                  <a:cubicBezTo>
                    <a:pt x="182" y="108"/>
                    <a:pt x="182" y="108"/>
                    <a:pt x="182" y="108"/>
                  </a:cubicBezTo>
                  <a:cubicBezTo>
                    <a:pt x="178" y="107"/>
                    <a:pt x="175" y="104"/>
                    <a:pt x="175" y="100"/>
                  </a:cubicBezTo>
                  <a:cubicBezTo>
                    <a:pt x="176" y="97"/>
                    <a:pt x="179" y="94"/>
                    <a:pt x="183" y="94"/>
                  </a:cubicBezTo>
                  <a:cubicBezTo>
                    <a:pt x="185" y="94"/>
                    <a:pt x="185" y="94"/>
                    <a:pt x="185" y="94"/>
                  </a:cubicBezTo>
                  <a:cubicBezTo>
                    <a:pt x="187" y="95"/>
                    <a:pt x="190" y="93"/>
                    <a:pt x="189" y="90"/>
                  </a:cubicBezTo>
                  <a:cubicBezTo>
                    <a:pt x="189" y="89"/>
                    <a:pt x="189" y="87"/>
                    <a:pt x="189" y="86"/>
                  </a:cubicBezTo>
                  <a:cubicBezTo>
                    <a:pt x="189" y="84"/>
                    <a:pt x="186" y="82"/>
                    <a:pt x="184" y="82"/>
                  </a:cubicBezTo>
                  <a:cubicBezTo>
                    <a:pt x="182" y="83"/>
                    <a:pt x="182" y="83"/>
                    <a:pt x="182" y="83"/>
                  </a:cubicBezTo>
                  <a:cubicBezTo>
                    <a:pt x="178" y="84"/>
                    <a:pt x="174" y="81"/>
                    <a:pt x="174" y="77"/>
                  </a:cubicBezTo>
                  <a:cubicBezTo>
                    <a:pt x="173" y="74"/>
                    <a:pt x="175" y="70"/>
                    <a:pt x="179" y="69"/>
                  </a:cubicBezTo>
                  <a:cubicBezTo>
                    <a:pt x="181" y="69"/>
                    <a:pt x="181" y="69"/>
                    <a:pt x="181" y="69"/>
                  </a:cubicBezTo>
                  <a:cubicBezTo>
                    <a:pt x="183" y="69"/>
                    <a:pt x="185" y="66"/>
                    <a:pt x="184" y="63"/>
                  </a:cubicBezTo>
                  <a:cubicBezTo>
                    <a:pt x="184" y="62"/>
                    <a:pt x="183" y="61"/>
                    <a:pt x="183" y="60"/>
                  </a:cubicBezTo>
                  <a:cubicBezTo>
                    <a:pt x="182" y="58"/>
                    <a:pt x="179" y="57"/>
                    <a:pt x="177" y="58"/>
                  </a:cubicBezTo>
                  <a:cubicBezTo>
                    <a:pt x="175" y="59"/>
                    <a:pt x="175" y="59"/>
                    <a:pt x="175" y="59"/>
                  </a:cubicBezTo>
                  <a:cubicBezTo>
                    <a:pt x="171" y="61"/>
                    <a:pt x="167" y="59"/>
                    <a:pt x="166" y="56"/>
                  </a:cubicBezTo>
                  <a:cubicBezTo>
                    <a:pt x="164" y="53"/>
                    <a:pt x="165" y="48"/>
                    <a:pt x="168" y="47"/>
                  </a:cubicBezTo>
                  <a:cubicBezTo>
                    <a:pt x="170" y="46"/>
                    <a:pt x="170" y="46"/>
                    <a:pt x="170" y="46"/>
                  </a:cubicBezTo>
                  <a:cubicBezTo>
                    <a:pt x="172" y="45"/>
                    <a:pt x="173" y="42"/>
                    <a:pt x="172" y="40"/>
                  </a:cubicBezTo>
                  <a:cubicBezTo>
                    <a:pt x="171" y="39"/>
                    <a:pt x="170" y="38"/>
                    <a:pt x="169" y="37"/>
                  </a:cubicBezTo>
                  <a:cubicBezTo>
                    <a:pt x="168" y="35"/>
                    <a:pt x="165" y="34"/>
                    <a:pt x="163" y="36"/>
                  </a:cubicBezTo>
                  <a:cubicBezTo>
                    <a:pt x="161" y="38"/>
                    <a:pt x="161" y="38"/>
                    <a:pt x="161" y="38"/>
                  </a:cubicBezTo>
                  <a:cubicBezTo>
                    <a:pt x="159" y="40"/>
                    <a:pt x="155" y="40"/>
                    <a:pt x="153" y="38"/>
                  </a:cubicBezTo>
                  <a:cubicBezTo>
                    <a:pt x="149" y="36"/>
                    <a:pt x="149" y="31"/>
                    <a:pt x="152" y="28"/>
                  </a:cubicBezTo>
                  <a:cubicBezTo>
                    <a:pt x="153" y="27"/>
                    <a:pt x="153" y="27"/>
                    <a:pt x="153" y="27"/>
                  </a:cubicBezTo>
                  <a:cubicBezTo>
                    <a:pt x="155" y="25"/>
                    <a:pt x="155" y="22"/>
                    <a:pt x="153" y="20"/>
                  </a:cubicBezTo>
                  <a:cubicBezTo>
                    <a:pt x="152" y="19"/>
                    <a:pt x="151" y="19"/>
                    <a:pt x="150" y="18"/>
                  </a:cubicBezTo>
                  <a:cubicBezTo>
                    <a:pt x="148" y="16"/>
                    <a:pt x="145" y="17"/>
                    <a:pt x="144" y="19"/>
                  </a:cubicBezTo>
                  <a:cubicBezTo>
                    <a:pt x="142" y="21"/>
                    <a:pt x="142" y="21"/>
                    <a:pt x="142" y="21"/>
                  </a:cubicBezTo>
                  <a:cubicBezTo>
                    <a:pt x="141" y="25"/>
                    <a:pt x="136" y="26"/>
                    <a:pt x="133" y="24"/>
                  </a:cubicBezTo>
                  <a:cubicBezTo>
                    <a:pt x="130" y="22"/>
                    <a:pt x="129" y="18"/>
                    <a:pt x="131" y="15"/>
                  </a:cubicBezTo>
                  <a:cubicBezTo>
                    <a:pt x="131" y="13"/>
                    <a:pt x="131" y="13"/>
                    <a:pt x="131" y="13"/>
                  </a:cubicBezTo>
                  <a:cubicBezTo>
                    <a:pt x="133" y="11"/>
                    <a:pt x="132" y="8"/>
                    <a:pt x="129" y="7"/>
                  </a:cubicBezTo>
                  <a:cubicBezTo>
                    <a:pt x="128" y="6"/>
                    <a:pt x="127" y="6"/>
                    <a:pt x="126" y="6"/>
                  </a:cubicBezTo>
                  <a:cubicBezTo>
                    <a:pt x="123" y="5"/>
                    <a:pt x="121" y="6"/>
                    <a:pt x="120" y="9"/>
                  </a:cubicBezTo>
                  <a:cubicBezTo>
                    <a:pt x="120" y="11"/>
                    <a:pt x="120" y="11"/>
                    <a:pt x="120" y="11"/>
                  </a:cubicBezTo>
                  <a:cubicBezTo>
                    <a:pt x="119" y="15"/>
                    <a:pt x="115" y="17"/>
                    <a:pt x="111" y="16"/>
                  </a:cubicBezTo>
                  <a:cubicBezTo>
                    <a:pt x="108" y="15"/>
                    <a:pt x="106" y="11"/>
                    <a:pt x="106" y="8"/>
                  </a:cubicBezTo>
                  <a:cubicBezTo>
                    <a:pt x="107" y="6"/>
                    <a:pt x="107" y="6"/>
                    <a:pt x="107" y="6"/>
                  </a:cubicBezTo>
                  <a:cubicBezTo>
                    <a:pt x="107" y="3"/>
                    <a:pt x="106" y="1"/>
                    <a:pt x="103" y="1"/>
                  </a:cubicBezTo>
                  <a:cubicBezTo>
                    <a:pt x="102" y="1"/>
                    <a:pt x="101" y="1"/>
                    <a:pt x="99" y="0"/>
                  </a:cubicBezTo>
                  <a:cubicBezTo>
                    <a:pt x="97" y="0"/>
                    <a:pt x="95" y="2"/>
                    <a:pt x="95" y="5"/>
                  </a:cubicBezTo>
                  <a:cubicBezTo>
                    <a:pt x="95" y="7"/>
                    <a:pt x="95" y="7"/>
                    <a:pt x="95" y="7"/>
                  </a:cubicBezTo>
                  <a:cubicBezTo>
                    <a:pt x="95" y="11"/>
                    <a:pt x="92" y="14"/>
                    <a:pt x="89" y="14"/>
                  </a:cubicBezTo>
                  <a:cubicBezTo>
                    <a:pt x="89" y="14"/>
                    <a:pt x="89" y="14"/>
                    <a:pt x="89" y="14"/>
                  </a:cubicBezTo>
                  <a:cubicBezTo>
                    <a:pt x="85" y="15"/>
                    <a:pt x="82" y="12"/>
                    <a:pt x="81" y="8"/>
                  </a:cubicBezTo>
                  <a:cubicBezTo>
                    <a:pt x="81" y="6"/>
                    <a:pt x="81" y="6"/>
                    <a:pt x="81" y="6"/>
                  </a:cubicBezTo>
                  <a:cubicBezTo>
                    <a:pt x="81" y="4"/>
                    <a:pt x="79" y="2"/>
                    <a:pt x="76" y="2"/>
                  </a:cubicBezTo>
                  <a:cubicBezTo>
                    <a:pt x="75" y="2"/>
                    <a:pt x="74" y="3"/>
                    <a:pt x="72" y="3"/>
                  </a:cubicBezTo>
                  <a:cubicBezTo>
                    <a:pt x="70" y="4"/>
                    <a:pt x="69" y="6"/>
                    <a:pt x="69" y="9"/>
                  </a:cubicBezTo>
                  <a:cubicBezTo>
                    <a:pt x="70" y="11"/>
                    <a:pt x="70" y="11"/>
                    <a:pt x="70" y="11"/>
                  </a:cubicBezTo>
                  <a:cubicBezTo>
                    <a:pt x="71" y="14"/>
                    <a:pt x="70" y="18"/>
                    <a:pt x="66" y="19"/>
                  </a:cubicBezTo>
                  <a:cubicBezTo>
                    <a:pt x="63" y="21"/>
                    <a:pt x="59" y="19"/>
                    <a:pt x="57" y="15"/>
                  </a:cubicBezTo>
                  <a:cubicBezTo>
                    <a:pt x="57" y="14"/>
                    <a:pt x="57" y="14"/>
                    <a:pt x="57" y="14"/>
                  </a:cubicBezTo>
                  <a:cubicBezTo>
                    <a:pt x="56" y="11"/>
                    <a:pt x="53" y="10"/>
                    <a:pt x="51" y="11"/>
                  </a:cubicBezTo>
                  <a:cubicBezTo>
                    <a:pt x="51" y="11"/>
                    <a:pt x="51" y="11"/>
                    <a:pt x="51" y="11"/>
                  </a:cubicBezTo>
                  <a:cubicBezTo>
                    <a:pt x="50" y="12"/>
                    <a:pt x="48" y="12"/>
                    <a:pt x="47" y="13"/>
                  </a:cubicBezTo>
                  <a:cubicBezTo>
                    <a:pt x="45" y="14"/>
                    <a:pt x="45" y="17"/>
                    <a:pt x="46" y="19"/>
                  </a:cubicBezTo>
                  <a:cubicBezTo>
                    <a:pt x="47" y="21"/>
                    <a:pt x="47" y="21"/>
                    <a:pt x="47" y="21"/>
                  </a:cubicBezTo>
                  <a:cubicBezTo>
                    <a:pt x="50" y="24"/>
                    <a:pt x="49" y="28"/>
                    <a:pt x="46" y="31"/>
                  </a:cubicBezTo>
                  <a:cubicBezTo>
                    <a:pt x="43" y="33"/>
                    <a:pt x="39" y="32"/>
                    <a:pt x="36" y="29"/>
                  </a:cubicBezTo>
                  <a:cubicBezTo>
                    <a:pt x="35" y="28"/>
                    <a:pt x="35" y="28"/>
                    <a:pt x="35" y="28"/>
                  </a:cubicBezTo>
                  <a:cubicBezTo>
                    <a:pt x="34" y="25"/>
                    <a:pt x="31" y="25"/>
                    <a:pt x="29" y="27"/>
                  </a:cubicBezTo>
                  <a:cubicBezTo>
                    <a:pt x="28" y="28"/>
                    <a:pt x="27" y="29"/>
                    <a:pt x="26" y="30"/>
                  </a:cubicBezTo>
                  <a:cubicBezTo>
                    <a:pt x="24" y="32"/>
                    <a:pt x="25" y="34"/>
                    <a:pt x="27" y="36"/>
                  </a:cubicBezTo>
                  <a:cubicBezTo>
                    <a:pt x="28" y="37"/>
                    <a:pt x="28" y="37"/>
                    <a:pt x="28" y="37"/>
                  </a:cubicBezTo>
                  <a:cubicBezTo>
                    <a:pt x="31" y="40"/>
                    <a:pt x="32" y="44"/>
                    <a:pt x="30" y="47"/>
                  </a:cubicBezTo>
                  <a:cubicBezTo>
                    <a:pt x="27" y="50"/>
                    <a:pt x="23" y="50"/>
                    <a:pt x="20" y="48"/>
                  </a:cubicBezTo>
                  <a:cubicBezTo>
                    <a:pt x="19" y="47"/>
                    <a:pt x="19" y="47"/>
                    <a:pt x="19" y="47"/>
                  </a:cubicBezTo>
                  <a:cubicBezTo>
                    <a:pt x="17" y="45"/>
                    <a:pt x="14" y="46"/>
                    <a:pt x="12" y="48"/>
                  </a:cubicBezTo>
                  <a:cubicBezTo>
                    <a:pt x="12" y="49"/>
                    <a:pt x="11" y="51"/>
                    <a:pt x="11" y="52"/>
                  </a:cubicBezTo>
                  <a:cubicBezTo>
                    <a:pt x="9" y="54"/>
                    <a:pt x="10" y="57"/>
                    <a:pt x="13" y="58"/>
                  </a:cubicBezTo>
                  <a:cubicBezTo>
                    <a:pt x="15" y="58"/>
                    <a:pt x="15" y="58"/>
                    <a:pt x="15" y="58"/>
                  </a:cubicBezTo>
                  <a:cubicBezTo>
                    <a:pt x="18" y="60"/>
                    <a:pt x="20" y="64"/>
                    <a:pt x="19" y="67"/>
                  </a:cubicBezTo>
                  <a:cubicBezTo>
                    <a:pt x="20" y="70"/>
                    <a:pt x="17" y="74"/>
                    <a:pt x="14" y="73"/>
                  </a:cubicBezTo>
                  <a:cubicBezTo>
                    <a:pt x="8" y="70"/>
                    <a:pt x="8" y="70"/>
                    <a:pt x="8" y="70"/>
                  </a:cubicBezTo>
                  <a:cubicBezTo>
                    <a:pt x="6" y="69"/>
                    <a:pt x="3" y="71"/>
                    <a:pt x="3" y="73"/>
                  </a:cubicBezTo>
                  <a:cubicBezTo>
                    <a:pt x="2" y="75"/>
                    <a:pt x="2" y="76"/>
                    <a:pt x="2" y="77"/>
                  </a:cubicBezTo>
                  <a:cubicBezTo>
                    <a:pt x="1" y="80"/>
                    <a:pt x="3" y="82"/>
                    <a:pt x="6" y="82"/>
                  </a:cubicBezTo>
                  <a:cubicBezTo>
                    <a:pt x="8" y="82"/>
                    <a:pt x="8" y="82"/>
                    <a:pt x="8" y="82"/>
                  </a:cubicBezTo>
                  <a:cubicBezTo>
                    <a:pt x="11" y="83"/>
                    <a:pt x="14" y="85"/>
                    <a:pt x="14" y="89"/>
                  </a:cubicBezTo>
                  <a:cubicBezTo>
                    <a:pt x="14" y="93"/>
                    <a:pt x="11" y="96"/>
                    <a:pt x="7" y="96"/>
                  </a:cubicBezTo>
                  <a:cubicBezTo>
                    <a:pt x="5" y="96"/>
                    <a:pt x="5" y="96"/>
                    <a:pt x="5" y="96"/>
                  </a:cubicBezTo>
                  <a:cubicBezTo>
                    <a:pt x="2" y="96"/>
                    <a:pt x="0" y="98"/>
                    <a:pt x="0" y="100"/>
                  </a:cubicBezTo>
                  <a:cubicBezTo>
                    <a:pt x="0" y="102"/>
                    <a:pt x="0" y="103"/>
                    <a:pt x="0" y="104"/>
                  </a:cubicBezTo>
                  <a:cubicBezTo>
                    <a:pt x="1" y="107"/>
                    <a:pt x="3" y="108"/>
                    <a:pt x="6" y="108"/>
                  </a:cubicBezTo>
                  <a:cubicBezTo>
                    <a:pt x="8" y="107"/>
                    <a:pt x="8" y="107"/>
                    <a:pt x="8" y="107"/>
                  </a:cubicBezTo>
                  <a:cubicBezTo>
                    <a:pt x="11" y="107"/>
                    <a:pt x="14" y="108"/>
                    <a:pt x="15" y="112"/>
                  </a:cubicBezTo>
                  <a:cubicBezTo>
                    <a:pt x="17" y="116"/>
                    <a:pt x="15" y="120"/>
                    <a:pt x="10" y="121"/>
                  </a:cubicBezTo>
                  <a:cubicBezTo>
                    <a:pt x="9" y="121"/>
                    <a:pt x="9" y="121"/>
                    <a:pt x="9" y="121"/>
                  </a:cubicBezTo>
                  <a:cubicBezTo>
                    <a:pt x="6" y="122"/>
                    <a:pt x="5" y="124"/>
                    <a:pt x="5" y="127"/>
                  </a:cubicBezTo>
                  <a:cubicBezTo>
                    <a:pt x="6" y="128"/>
                    <a:pt x="6" y="129"/>
                    <a:pt x="7" y="130"/>
                  </a:cubicBezTo>
                  <a:cubicBezTo>
                    <a:pt x="8" y="133"/>
                    <a:pt x="11" y="134"/>
                    <a:pt x="13" y="132"/>
                  </a:cubicBezTo>
                  <a:cubicBezTo>
                    <a:pt x="15" y="131"/>
                    <a:pt x="15" y="131"/>
                    <a:pt x="15" y="131"/>
                  </a:cubicBezTo>
                  <a:cubicBezTo>
                    <a:pt x="18" y="130"/>
                    <a:pt x="22" y="131"/>
                    <a:pt x="24" y="134"/>
                  </a:cubicBezTo>
                  <a:cubicBezTo>
                    <a:pt x="26" y="138"/>
                    <a:pt x="24" y="142"/>
                    <a:pt x="21" y="143"/>
                  </a:cubicBezTo>
                  <a:cubicBezTo>
                    <a:pt x="19" y="144"/>
                    <a:pt x="19" y="144"/>
                    <a:pt x="19" y="144"/>
                  </a:cubicBezTo>
                  <a:cubicBezTo>
                    <a:pt x="17" y="146"/>
                    <a:pt x="16" y="149"/>
                    <a:pt x="18" y="151"/>
                  </a:cubicBezTo>
                  <a:cubicBezTo>
                    <a:pt x="19" y="152"/>
                    <a:pt x="19" y="153"/>
                    <a:pt x="20" y="154"/>
                  </a:cubicBezTo>
                  <a:cubicBezTo>
                    <a:pt x="22" y="156"/>
                    <a:pt x="25" y="156"/>
                    <a:pt x="27" y="154"/>
                  </a:cubicBezTo>
                  <a:cubicBezTo>
                    <a:pt x="28" y="153"/>
                    <a:pt x="28" y="153"/>
                    <a:pt x="28" y="153"/>
                  </a:cubicBezTo>
                  <a:cubicBezTo>
                    <a:pt x="31" y="150"/>
                    <a:pt x="34" y="150"/>
                    <a:pt x="37" y="152"/>
                  </a:cubicBezTo>
                  <a:cubicBezTo>
                    <a:pt x="40" y="154"/>
                    <a:pt x="41" y="159"/>
                    <a:pt x="38" y="162"/>
                  </a:cubicBezTo>
                  <a:cubicBezTo>
                    <a:pt x="36" y="164"/>
                    <a:pt x="36" y="164"/>
                    <a:pt x="36" y="164"/>
                  </a:cubicBezTo>
                  <a:cubicBezTo>
                    <a:pt x="35" y="165"/>
                    <a:pt x="35" y="168"/>
                    <a:pt x="37" y="170"/>
                  </a:cubicBezTo>
                  <a:cubicBezTo>
                    <a:pt x="38" y="171"/>
                    <a:pt x="39" y="172"/>
                    <a:pt x="40" y="172"/>
                  </a:cubicBezTo>
                  <a:cubicBezTo>
                    <a:pt x="42" y="174"/>
                    <a:pt x="45" y="173"/>
                    <a:pt x="46" y="171"/>
                  </a:cubicBezTo>
                  <a:cubicBezTo>
                    <a:pt x="47" y="169"/>
                    <a:pt x="47" y="169"/>
                    <a:pt x="47" y="169"/>
                  </a:cubicBezTo>
                  <a:cubicBezTo>
                    <a:pt x="49" y="166"/>
                    <a:pt x="52" y="165"/>
                    <a:pt x="55" y="166"/>
                  </a:cubicBezTo>
                  <a:cubicBezTo>
                    <a:pt x="59" y="167"/>
                    <a:pt x="61" y="172"/>
                    <a:pt x="59" y="176"/>
                  </a:cubicBezTo>
                  <a:cubicBezTo>
                    <a:pt x="58" y="177"/>
                    <a:pt x="58" y="177"/>
                    <a:pt x="58" y="177"/>
                  </a:cubicBezTo>
                  <a:cubicBezTo>
                    <a:pt x="57" y="179"/>
                    <a:pt x="58" y="182"/>
                    <a:pt x="60" y="183"/>
                  </a:cubicBezTo>
                  <a:cubicBezTo>
                    <a:pt x="61" y="184"/>
                    <a:pt x="63" y="184"/>
                    <a:pt x="64" y="185"/>
                  </a:cubicBezTo>
                  <a:cubicBezTo>
                    <a:pt x="66" y="185"/>
                    <a:pt x="69" y="184"/>
                    <a:pt x="69" y="182"/>
                  </a:cubicBezTo>
                  <a:cubicBezTo>
                    <a:pt x="70" y="180"/>
                    <a:pt x="70" y="180"/>
                    <a:pt x="70" y="180"/>
                  </a:cubicBezTo>
                  <a:cubicBezTo>
                    <a:pt x="71" y="176"/>
                    <a:pt x="74" y="174"/>
                    <a:pt x="77" y="174"/>
                  </a:cubicBezTo>
                  <a:cubicBezTo>
                    <a:pt x="81" y="174"/>
                    <a:pt x="84" y="178"/>
                    <a:pt x="83" y="182"/>
                  </a:cubicBezTo>
                  <a:cubicBezTo>
                    <a:pt x="83" y="184"/>
                    <a:pt x="83" y="184"/>
                    <a:pt x="83" y="184"/>
                  </a:cubicBezTo>
                  <a:cubicBezTo>
                    <a:pt x="82" y="187"/>
                    <a:pt x="84" y="189"/>
                    <a:pt x="86" y="189"/>
                  </a:cubicBezTo>
                  <a:cubicBezTo>
                    <a:pt x="88" y="190"/>
                    <a:pt x="89" y="190"/>
                    <a:pt x="90" y="190"/>
                  </a:cubicBezTo>
                  <a:cubicBezTo>
                    <a:pt x="93" y="190"/>
                    <a:pt x="95" y="188"/>
                    <a:pt x="95" y="185"/>
                  </a:cubicBezTo>
                  <a:cubicBezTo>
                    <a:pt x="95" y="183"/>
                    <a:pt x="95" y="183"/>
                    <a:pt x="95" y="183"/>
                  </a:cubicBezTo>
                  <a:cubicBezTo>
                    <a:pt x="94" y="179"/>
                    <a:pt x="97" y="176"/>
                    <a:pt x="101" y="176"/>
                  </a:cubicBezTo>
                  <a:cubicBezTo>
                    <a:pt x="104" y="174"/>
                    <a:pt x="108" y="176"/>
                    <a:pt x="108" y="180"/>
                  </a:cubicBezTo>
                  <a:cubicBezTo>
                    <a:pt x="108" y="184"/>
                    <a:pt x="108" y="184"/>
                    <a:pt x="108" y="184"/>
                  </a:cubicBezTo>
                  <a:cubicBezTo>
                    <a:pt x="108" y="187"/>
                    <a:pt x="111" y="189"/>
                    <a:pt x="113" y="188"/>
                  </a:cubicBezTo>
                  <a:cubicBezTo>
                    <a:pt x="115" y="188"/>
                    <a:pt x="116" y="187"/>
                    <a:pt x="117" y="187"/>
                  </a:cubicBezTo>
                  <a:cubicBezTo>
                    <a:pt x="120" y="187"/>
                    <a:pt x="121" y="184"/>
                    <a:pt x="120" y="182"/>
                  </a:cubicBezTo>
                  <a:cubicBezTo>
                    <a:pt x="119" y="179"/>
                    <a:pt x="119" y="179"/>
                    <a:pt x="119" y="179"/>
                  </a:cubicBezTo>
                  <a:cubicBezTo>
                    <a:pt x="118" y="176"/>
                    <a:pt x="120" y="171"/>
                    <a:pt x="125" y="170"/>
                  </a:cubicBezTo>
                  <a:cubicBezTo>
                    <a:pt x="128" y="170"/>
                    <a:pt x="131" y="172"/>
                    <a:pt x="132" y="175"/>
                  </a:cubicBezTo>
                  <a:cubicBezTo>
                    <a:pt x="133" y="177"/>
                    <a:pt x="133" y="177"/>
                    <a:pt x="133" y="177"/>
                  </a:cubicBezTo>
                  <a:cubicBezTo>
                    <a:pt x="134" y="179"/>
                    <a:pt x="136" y="180"/>
                    <a:pt x="139" y="179"/>
                  </a:cubicBezTo>
                  <a:cubicBezTo>
                    <a:pt x="139" y="179"/>
                    <a:pt x="139" y="179"/>
                    <a:pt x="139" y="179"/>
                  </a:cubicBezTo>
                  <a:cubicBezTo>
                    <a:pt x="140" y="178"/>
                    <a:pt x="141" y="178"/>
                    <a:pt x="142" y="177"/>
                  </a:cubicBezTo>
                  <a:cubicBezTo>
                    <a:pt x="144" y="176"/>
                    <a:pt x="145" y="173"/>
                    <a:pt x="143" y="171"/>
                  </a:cubicBezTo>
                  <a:close/>
                  <a:moveTo>
                    <a:pt x="78" y="74"/>
                  </a:moveTo>
                  <a:cubicBezTo>
                    <a:pt x="77" y="71"/>
                    <a:pt x="78" y="68"/>
                    <a:pt x="80" y="66"/>
                  </a:cubicBezTo>
                  <a:cubicBezTo>
                    <a:pt x="83" y="65"/>
                    <a:pt x="87" y="66"/>
                    <a:pt x="88" y="69"/>
                  </a:cubicBezTo>
                  <a:cubicBezTo>
                    <a:pt x="90" y="71"/>
                    <a:pt x="89" y="75"/>
                    <a:pt x="86" y="76"/>
                  </a:cubicBezTo>
                  <a:cubicBezTo>
                    <a:pt x="83" y="78"/>
                    <a:pt x="79" y="77"/>
                    <a:pt x="78" y="74"/>
                  </a:cubicBezTo>
                  <a:close/>
                  <a:moveTo>
                    <a:pt x="124" y="80"/>
                  </a:moveTo>
                  <a:cubicBezTo>
                    <a:pt x="125" y="83"/>
                    <a:pt x="124" y="86"/>
                    <a:pt x="121" y="88"/>
                  </a:cubicBezTo>
                  <a:cubicBezTo>
                    <a:pt x="118" y="89"/>
                    <a:pt x="115" y="88"/>
                    <a:pt x="113" y="85"/>
                  </a:cubicBezTo>
                  <a:cubicBezTo>
                    <a:pt x="112" y="83"/>
                    <a:pt x="113" y="79"/>
                    <a:pt x="116" y="78"/>
                  </a:cubicBezTo>
                  <a:cubicBezTo>
                    <a:pt x="119" y="76"/>
                    <a:pt x="122" y="77"/>
                    <a:pt x="124" y="80"/>
                  </a:cubicBezTo>
                  <a:close/>
                  <a:moveTo>
                    <a:pt x="67" y="109"/>
                  </a:moveTo>
                  <a:cubicBezTo>
                    <a:pt x="65" y="107"/>
                    <a:pt x="66" y="103"/>
                    <a:pt x="69" y="102"/>
                  </a:cubicBezTo>
                  <a:cubicBezTo>
                    <a:pt x="72" y="100"/>
                    <a:pt x="75" y="101"/>
                    <a:pt x="77" y="104"/>
                  </a:cubicBezTo>
                  <a:cubicBezTo>
                    <a:pt x="78" y="107"/>
                    <a:pt x="77" y="110"/>
                    <a:pt x="74" y="112"/>
                  </a:cubicBezTo>
                  <a:cubicBezTo>
                    <a:pt x="72" y="113"/>
                    <a:pt x="68" y="112"/>
                    <a:pt x="67" y="109"/>
                  </a:cubicBezTo>
                  <a:close/>
                  <a:moveTo>
                    <a:pt x="81" y="102"/>
                  </a:moveTo>
                  <a:cubicBezTo>
                    <a:pt x="78" y="95"/>
                    <a:pt x="80" y="86"/>
                    <a:pt x="88" y="82"/>
                  </a:cubicBezTo>
                  <a:cubicBezTo>
                    <a:pt x="95" y="78"/>
                    <a:pt x="104" y="81"/>
                    <a:pt x="108" y="88"/>
                  </a:cubicBezTo>
                  <a:cubicBezTo>
                    <a:pt x="112" y="96"/>
                    <a:pt x="109" y="105"/>
                    <a:pt x="102" y="108"/>
                  </a:cubicBezTo>
                  <a:cubicBezTo>
                    <a:pt x="94" y="112"/>
                    <a:pt x="85" y="109"/>
                    <a:pt x="81" y="102"/>
                  </a:cubicBezTo>
                  <a:close/>
                  <a:moveTo>
                    <a:pt x="102" y="121"/>
                  </a:moveTo>
                  <a:cubicBezTo>
                    <a:pt x="100" y="118"/>
                    <a:pt x="102" y="114"/>
                    <a:pt x="104" y="113"/>
                  </a:cubicBezTo>
                  <a:cubicBezTo>
                    <a:pt x="107" y="111"/>
                    <a:pt x="111" y="113"/>
                    <a:pt x="112" y="115"/>
                  </a:cubicBezTo>
                  <a:cubicBezTo>
                    <a:pt x="114" y="118"/>
                    <a:pt x="113" y="122"/>
                    <a:pt x="110" y="123"/>
                  </a:cubicBezTo>
                  <a:cubicBezTo>
                    <a:pt x="107" y="125"/>
                    <a:pt x="103" y="124"/>
                    <a:pt x="102" y="121"/>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4" name="Freeform 41">
              <a:extLst>
                <a:ext uri="{FF2B5EF4-FFF2-40B4-BE49-F238E27FC236}">
                  <a16:creationId xmlns:a16="http://schemas.microsoft.com/office/drawing/2014/main" id="{D73AEF9D-1B77-474B-A1F2-ED09BBC0B192}"/>
                </a:ext>
              </a:extLst>
            </p:cNvPr>
            <p:cNvSpPr>
              <a:spLocks noEditPoints="1"/>
            </p:cNvSpPr>
            <p:nvPr/>
          </p:nvSpPr>
          <p:spPr bwMode="auto">
            <a:xfrm>
              <a:off x="6607592" y="3575676"/>
              <a:ext cx="1232549" cy="1236621"/>
            </a:xfrm>
            <a:custGeom>
              <a:avLst/>
              <a:gdLst>
                <a:gd name="T0" fmla="*/ 619 w 640"/>
                <a:gd name="T1" fmla="*/ 436 h 642"/>
                <a:gd name="T2" fmla="*/ 614 w 640"/>
                <a:gd name="T3" fmla="*/ 371 h 642"/>
                <a:gd name="T4" fmla="*/ 625 w 640"/>
                <a:gd name="T5" fmla="*/ 332 h 642"/>
                <a:gd name="T6" fmla="*/ 623 w 640"/>
                <a:gd name="T7" fmla="*/ 286 h 642"/>
                <a:gd name="T8" fmla="*/ 608 w 640"/>
                <a:gd name="T9" fmla="*/ 248 h 642"/>
                <a:gd name="T10" fmla="*/ 609 w 640"/>
                <a:gd name="T11" fmla="*/ 182 h 642"/>
                <a:gd name="T12" fmla="*/ 547 w 640"/>
                <a:gd name="T13" fmla="*/ 167 h 642"/>
                <a:gd name="T14" fmla="*/ 550 w 640"/>
                <a:gd name="T15" fmla="*/ 97 h 642"/>
                <a:gd name="T16" fmla="*/ 488 w 640"/>
                <a:gd name="T17" fmla="*/ 74 h 642"/>
                <a:gd name="T18" fmla="*/ 457 w 640"/>
                <a:gd name="T19" fmla="*/ 48 h 642"/>
                <a:gd name="T20" fmla="*/ 414 w 640"/>
                <a:gd name="T21" fmla="*/ 31 h 642"/>
                <a:gd name="T22" fmla="*/ 374 w 640"/>
                <a:gd name="T23" fmla="*/ 29 h 642"/>
                <a:gd name="T24" fmla="*/ 314 w 640"/>
                <a:gd name="T25" fmla="*/ 0 h 642"/>
                <a:gd name="T26" fmla="*/ 266 w 640"/>
                <a:gd name="T27" fmla="*/ 52 h 642"/>
                <a:gd name="T28" fmla="*/ 224 w 640"/>
                <a:gd name="T29" fmla="*/ 15 h 642"/>
                <a:gd name="T30" fmla="*/ 200 w 640"/>
                <a:gd name="T31" fmla="*/ 75 h 642"/>
                <a:gd name="T32" fmla="*/ 131 w 640"/>
                <a:gd name="T33" fmla="*/ 62 h 642"/>
                <a:gd name="T34" fmla="*/ 100 w 640"/>
                <a:gd name="T35" fmla="*/ 120 h 642"/>
                <a:gd name="T36" fmla="*/ 70 w 640"/>
                <a:gd name="T37" fmla="*/ 147 h 642"/>
                <a:gd name="T38" fmla="*/ 47 w 640"/>
                <a:gd name="T39" fmla="*/ 187 h 642"/>
                <a:gd name="T40" fmla="*/ 39 w 640"/>
                <a:gd name="T41" fmla="*/ 227 h 642"/>
                <a:gd name="T42" fmla="*/ 2 w 640"/>
                <a:gd name="T43" fmla="*/ 281 h 642"/>
                <a:gd name="T44" fmla="*/ 47 w 640"/>
                <a:gd name="T45" fmla="*/ 332 h 642"/>
                <a:gd name="T46" fmla="*/ 6 w 640"/>
                <a:gd name="T47" fmla="*/ 385 h 642"/>
                <a:gd name="T48" fmla="*/ 46 w 640"/>
                <a:gd name="T49" fmla="*/ 438 h 642"/>
                <a:gd name="T50" fmla="*/ 58 w 640"/>
                <a:gd name="T51" fmla="*/ 476 h 642"/>
                <a:gd name="T52" fmla="*/ 85 w 640"/>
                <a:gd name="T53" fmla="*/ 514 h 642"/>
                <a:gd name="T54" fmla="*/ 117 w 640"/>
                <a:gd name="T55" fmla="*/ 538 h 642"/>
                <a:gd name="T56" fmla="*/ 152 w 640"/>
                <a:gd name="T57" fmla="*/ 594 h 642"/>
                <a:gd name="T58" fmla="*/ 217 w 640"/>
                <a:gd name="T59" fmla="*/ 574 h 642"/>
                <a:gd name="T60" fmla="*/ 248 w 640"/>
                <a:gd name="T61" fmla="*/ 633 h 642"/>
                <a:gd name="T62" fmla="*/ 313 w 640"/>
                <a:gd name="T63" fmla="*/ 619 h 642"/>
                <a:gd name="T64" fmla="*/ 353 w 640"/>
                <a:gd name="T65" fmla="*/ 624 h 642"/>
                <a:gd name="T66" fmla="*/ 398 w 640"/>
                <a:gd name="T67" fmla="*/ 615 h 642"/>
                <a:gd name="T68" fmla="*/ 437 w 640"/>
                <a:gd name="T69" fmla="*/ 603 h 642"/>
                <a:gd name="T70" fmla="*/ 478 w 640"/>
                <a:gd name="T71" fmla="*/ 581 h 642"/>
                <a:gd name="T72" fmla="*/ 506 w 640"/>
                <a:gd name="T73" fmla="*/ 553 h 642"/>
                <a:gd name="T74" fmla="*/ 567 w 640"/>
                <a:gd name="T75" fmla="*/ 526 h 642"/>
                <a:gd name="T76" fmla="*/ 557 w 640"/>
                <a:gd name="T77" fmla="*/ 459 h 642"/>
                <a:gd name="T78" fmla="*/ 540 w 640"/>
                <a:gd name="T79" fmla="*/ 327 h 642"/>
                <a:gd name="T80" fmla="*/ 480 w 640"/>
                <a:gd name="T81" fmla="*/ 170 h 642"/>
                <a:gd name="T82" fmla="*/ 346 w 640"/>
                <a:gd name="T83" fmla="*/ 103 h 642"/>
                <a:gd name="T84" fmla="*/ 326 w 640"/>
                <a:gd name="T85" fmla="*/ 111 h 642"/>
                <a:gd name="T86" fmla="*/ 169 w 640"/>
                <a:gd name="T87" fmla="*/ 161 h 642"/>
                <a:gd name="T88" fmla="*/ 102 w 640"/>
                <a:gd name="T89" fmla="*/ 295 h 642"/>
                <a:gd name="T90" fmla="*/ 101 w 640"/>
                <a:gd name="T91" fmla="*/ 315 h 642"/>
                <a:gd name="T92" fmla="*/ 161 w 640"/>
                <a:gd name="T93" fmla="*/ 472 h 642"/>
                <a:gd name="T94" fmla="*/ 295 w 640"/>
                <a:gd name="T95" fmla="*/ 539 h 642"/>
                <a:gd name="T96" fmla="*/ 393 w 640"/>
                <a:gd name="T97" fmla="*/ 164 h 642"/>
                <a:gd name="T98" fmla="*/ 314 w 640"/>
                <a:gd name="T99" fmla="*/ 540 h 642"/>
                <a:gd name="T100" fmla="*/ 386 w 640"/>
                <a:gd name="T101" fmla="*/ 530 h 642"/>
                <a:gd name="T102" fmla="*/ 528 w 640"/>
                <a:gd name="T103" fmla="*/ 346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0" h="642">
                  <a:moveTo>
                    <a:pt x="576" y="444"/>
                  </a:moveTo>
                  <a:cubicBezTo>
                    <a:pt x="594" y="455"/>
                    <a:pt x="594" y="455"/>
                    <a:pt x="594" y="455"/>
                  </a:cubicBezTo>
                  <a:cubicBezTo>
                    <a:pt x="601" y="459"/>
                    <a:pt x="611" y="456"/>
                    <a:pt x="614" y="448"/>
                  </a:cubicBezTo>
                  <a:cubicBezTo>
                    <a:pt x="616" y="444"/>
                    <a:pt x="618" y="440"/>
                    <a:pt x="619" y="436"/>
                  </a:cubicBezTo>
                  <a:cubicBezTo>
                    <a:pt x="622" y="428"/>
                    <a:pt x="618" y="420"/>
                    <a:pt x="610" y="417"/>
                  </a:cubicBezTo>
                  <a:cubicBezTo>
                    <a:pt x="603" y="415"/>
                    <a:pt x="603" y="415"/>
                    <a:pt x="603" y="415"/>
                  </a:cubicBezTo>
                  <a:cubicBezTo>
                    <a:pt x="592" y="412"/>
                    <a:pt x="584" y="402"/>
                    <a:pt x="585" y="391"/>
                  </a:cubicBezTo>
                  <a:cubicBezTo>
                    <a:pt x="587" y="376"/>
                    <a:pt x="601" y="367"/>
                    <a:pt x="614" y="371"/>
                  </a:cubicBezTo>
                  <a:cubicBezTo>
                    <a:pt x="620" y="372"/>
                    <a:pt x="620" y="372"/>
                    <a:pt x="620" y="372"/>
                  </a:cubicBezTo>
                  <a:cubicBezTo>
                    <a:pt x="629" y="375"/>
                    <a:pt x="637" y="369"/>
                    <a:pt x="638" y="360"/>
                  </a:cubicBezTo>
                  <a:cubicBezTo>
                    <a:pt x="639" y="356"/>
                    <a:pt x="639" y="352"/>
                    <a:pt x="640" y="348"/>
                  </a:cubicBezTo>
                  <a:cubicBezTo>
                    <a:pt x="640" y="339"/>
                    <a:pt x="634" y="332"/>
                    <a:pt x="625" y="332"/>
                  </a:cubicBezTo>
                  <a:cubicBezTo>
                    <a:pt x="618" y="332"/>
                    <a:pt x="618" y="332"/>
                    <a:pt x="618" y="332"/>
                  </a:cubicBezTo>
                  <a:cubicBezTo>
                    <a:pt x="607" y="332"/>
                    <a:pt x="596" y="325"/>
                    <a:pt x="594" y="314"/>
                  </a:cubicBezTo>
                  <a:cubicBezTo>
                    <a:pt x="591" y="299"/>
                    <a:pt x="602" y="286"/>
                    <a:pt x="616" y="286"/>
                  </a:cubicBezTo>
                  <a:cubicBezTo>
                    <a:pt x="623" y="286"/>
                    <a:pt x="623" y="286"/>
                    <a:pt x="623" y="286"/>
                  </a:cubicBezTo>
                  <a:cubicBezTo>
                    <a:pt x="631" y="286"/>
                    <a:pt x="638" y="278"/>
                    <a:pt x="637" y="269"/>
                  </a:cubicBezTo>
                  <a:cubicBezTo>
                    <a:pt x="636" y="265"/>
                    <a:pt x="635" y="261"/>
                    <a:pt x="634" y="256"/>
                  </a:cubicBezTo>
                  <a:cubicBezTo>
                    <a:pt x="633" y="248"/>
                    <a:pt x="624" y="243"/>
                    <a:pt x="616" y="246"/>
                  </a:cubicBezTo>
                  <a:cubicBezTo>
                    <a:pt x="608" y="248"/>
                    <a:pt x="608" y="248"/>
                    <a:pt x="608" y="248"/>
                  </a:cubicBezTo>
                  <a:cubicBezTo>
                    <a:pt x="596" y="252"/>
                    <a:pt x="583" y="245"/>
                    <a:pt x="579" y="233"/>
                  </a:cubicBezTo>
                  <a:cubicBezTo>
                    <a:pt x="576" y="221"/>
                    <a:pt x="582" y="208"/>
                    <a:pt x="595" y="204"/>
                  </a:cubicBezTo>
                  <a:cubicBezTo>
                    <a:pt x="601" y="202"/>
                    <a:pt x="601" y="202"/>
                    <a:pt x="601" y="202"/>
                  </a:cubicBezTo>
                  <a:cubicBezTo>
                    <a:pt x="609" y="199"/>
                    <a:pt x="613" y="190"/>
                    <a:pt x="609" y="182"/>
                  </a:cubicBezTo>
                  <a:cubicBezTo>
                    <a:pt x="607" y="178"/>
                    <a:pt x="605" y="174"/>
                    <a:pt x="603" y="171"/>
                  </a:cubicBezTo>
                  <a:cubicBezTo>
                    <a:pt x="599" y="163"/>
                    <a:pt x="590" y="161"/>
                    <a:pt x="583" y="165"/>
                  </a:cubicBezTo>
                  <a:cubicBezTo>
                    <a:pt x="577" y="169"/>
                    <a:pt x="577" y="169"/>
                    <a:pt x="577" y="169"/>
                  </a:cubicBezTo>
                  <a:cubicBezTo>
                    <a:pt x="567" y="176"/>
                    <a:pt x="554" y="175"/>
                    <a:pt x="547" y="167"/>
                  </a:cubicBezTo>
                  <a:cubicBezTo>
                    <a:pt x="537" y="156"/>
                    <a:pt x="539" y="139"/>
                    <a:pt x="550" y="132"/>
                  </a:cubicBezTo>
                  <a:cubicBezTo>
                    <a:pt x="556" y="128"/>
                    <a:pt x="556" y="128"/>
                    <a:pt x="556" y="128"/>
                  </a:cubicBezTo>
                  <a:cubicBezTo>
                    <a:pt x="563" y="123"/>
                    <a:pt x="564" y="113"/>
                    <a:pt x="558" y="106"/>
                  </a:cubicBezTo>
                  <a:cubicBezTo>
                    <a:pt x="556" y="103"/>
                    <a:pt x="553" y="100"/>
                    <a:pt x="550" y="97"/>
                  </a:cubicBezTo>
                  <a:cubicBezTo>
                    <a:pt x="544" y="91"/>
                    <a:pt x="534" y="91"/>
                    <a:pt x="528" y="98"/>
                  </a:cubicBezTo>
                  <a:cubicBezTo>
                    <a:pt x="524" y="103"/>
                    <a:pt x="524" y="103"/>
                    <a:pt x="524" y="103"/>
                  </a:cubicBezTo>
                  <a:cubicBezTo>
                    <a:pt x="516" y="112"/>
                    <a:pt x="504" y="115"/>
                    <a:pt x="494" y="109"/>
                  </a:cubicBezTo>
                  <a:cubicBezTo>
                    <a:pt x="481" y="102"/>
                    <a:pt x="479" y="85"/>
                    <a:pt x="488" y="74"/>
                  </a:cubicBezTo>
                  <a:cubicBezTo>
                    <a:pt x="492" y="70"/>
                    <a:pt x="492" y="70"/>
                    <a:pt x="492" y="70"/>
                  </a:cubicBezTo>
                  <a:cubicBezTo>
                    <a:pt x="497" y="63"/>
                    <a:pt x="496" y="53"/>
                    <a:pt x="488" y="48"/>
                  </a:cubicBezTo>
                  <a:cubicBezTo>
                    <a:pt x="485" y="46"/>
                    <a:pt x="481" y="44"/>
                    <a:pt x="477" y="41"/>
                  </a:cubicBezTo>
                  <a:cubicBezTo>
                    <a:pt x="470" y="37"/>
                    <a:pt x="460" y="40"/>
                    <a:pt x="457" y="48"/>
                  </a:cubicBezTo>
                  <a:cubicBezTo>
                    <a:pt x="454" y="55"/>
                    <a:pt x="454" y="55"/>
                    <a:pt x="454" y="55"/>
                  </a:cubicBezTo>
                  <a:cubicBezTo>
                    <a:pt x="450" y="65"/>
                    <a:pt x="438" y="71"/>
                    <a:pt x="427" y="69"/>
                  </a:cubicBezTo>
                  <a:cubicBezTo>
                    <a:pt x="413" y="65"/>
                    <a:pt x="406" y="50"/>
                    <a:pt x="412" y="37"/>
                  </a:cubicBezTo>
                  <a:cubicBezTo>
                    <a:pt x="414" y="31"/>
                    <a:pt x="414" y="31"/>
                    <a:pt x="414" y="31"/>
                  </a:cubicBezTo>
                  <a:cubicBezTo>
                    <a:pt x="418" y="23"/>
                    <a:pt x="413" y="14"/>
                    <a:pt x="405" y="12"/>
                  </a:cubicBezTo>
                  <a:cubicBezTo>
                    <a:pt x="401" y="11"/>
                    <a:pt x="396" y="9"/>
                    <a:pt x="392" y="9"/>
                  </a:cubicBezTo>
                  <a:cubicBezTo>
                    <a:pt x="384" y="7"/>
                    <a:pt x="376" y="12"/>
                    <a:pt x="375" y="21"/>
                  </a:cubicBezTo>
                  <a:cubicBezTo>
                    <a:pt x="374" y="29"/>
                    <a:pt x="374" y="29"/>
                    <a:pt x="374" y="29"/>
                  </a:cubicBezTo>
                  <a:cubicBezTo>
                    <a:pt x="372" y="41"/>
                    <a:pt x="360" y="50"/>
                    <a:pt x="348" y="49"/>
                  </a:cubicBezTo>
                  <a:cubicBezTo>
                    <a:pt x="337" y="52"/>
                    <a:pt x="325" y="43"/>
                    <a:pt x="327" y="31"/>
                  </a:cubicBezTo>
                  <a:cubicBezTo>
                    <a:pt x="329" y="17"/>
                    <a:pt x="329" y="17"/>
                    <a:pt x="329" y="17"/>
                  </a:cubicBezTo>
                  <a:cubicBezTo>
                    <a:pt x="330" y="8"/>
                    <a:pt x="323" y="0"/>
                    <a:pt x="314" y="0"/>
                  </a:cubicBezTo>
                  <a:cubicBezTo>
                    <a:pt x="310" y="0"/>
                    <a:pt x="306" y="1"/>
                    <a:pt x="301" y="1"/>
                  </a:cubicBezTo>
                  <a:cubicBezTo>
                    <a:pt x="293" y="1"/>
                    <a:pt x="286" y="9"/>
                    <a:pt x="288" y="18"/>
                  </a:cubicBezTo>
                  <a:cubicBezTo>
                    <a:pt x="289" y="25"/>
                    <a:pt x="289" y="25"/>
                    <a:pt x="289" y="25"/>
                  </a:cubicBezTo>
                  <a:cubicBezTo>
                    <a:pt x="291" y="39"/>
                    <a:pt x="281" y="52"/>
                    <a:pt x="266" y="52"/>
                  </a:cubicBezTo>
                  <a:cubicBezTo>
                    <a:pt x="255" y="52"/>
                    <a:pt x="245" y="43"/>
                    <a:pt x="244" y="32"/>
                  </a:cubicBezTo>
                  <a:cubicBezTo>
                    <a:pt x="243" y="27"/>
                    <a:pt x="243" y="27"/>
                    <a:pt x="243" y="27"/>
                  </a:cubicBezTo>
                  <a:cubicBezTo>
                    <a:pt x="241" y="18"/>
                    <a:pt x="233" y="13"/>
                    <a:pt x="224" y="15"/>
                  </a:cubicBezTo>
                  <a:cubicBezTo>
                    <a:pt x="224" y="15"/>
                    <a:pt x="224" y="15"/>
                    <a:pt x="224" y="15"/>
                  </a:cubicBezTo>
                  <a:cubicBezTo>
                    <a:pt x="220" y="17"/>
                    <a:pt x="216" y="18"/>
                    <a:pt x="212" y="19"/>
                  </a:cubicBezTo>
                  <a:cubicBezTo>
                    <a:pt x="204" y="22"/>
                    <a:pt x="200" y="31"/>
                    <a:pt x="204" y="39"/>
                  </a:cubicBezTo>
                  <a:cubicBezTo>
                    <a:pt x="207" y="46"/>
                    <a:pt x="207" y="46"/>
                    <a:pt x="207" y="46"/>
                  </a:cubicBezTo>
                  <a:cubicBezTo>
                    <a:pt x="212" y="56"/>
                    <a:pt x="209" y="68"/>
                    <a:pt x="200" y="75"/>
                  </a:cubicBezTo>
                  <a:cubicBezTo>
                    <a:pt x="188" y="83"/>
                    <a:pt x="172" y="79"/>
                    <a:pt x="166" y="66"/>
                  </a:cubicBezTo>
                  <a:cubicBezTo>
                    <a:pt x="163" y="60"/>
                    <a:pt x="163" y="60"/>
                    <a:pt x="163" y="60"/>
                  </a:cubicBezTo>
                  <a:cubicBezTo>
                    <a:pt x="159" y="52"/>
                    <a:pt x="149" y="50"/>
                    <a:pt x="142" y="55"/>
                  </a:cubicBezTo>
                  <a:cubicBezTo>
                    <a:pt x="138" y="57"/>
                    <a:pt x="135" y="59"/>
                    <a:pt x="131" y="62"/>
                  </a:cubicBezTo>
                  <a:cubicBezTo>
                    <a:pt x="124" y="67"/>
                    <a:pt x="123" y="77"/>
                    <a:pt x="129" y="83"/>
                  </a:cubicBezTo>
                  <a:cubicBezTo>
                    <a:pt x="134" y="89"/>
                    <a:pt x="134" y="89"/>
                    <a:pt x="134" y="89"/>
                  </a:cubicBezTo>
                  <a:cubicBezTo>
                    <a:pt x="141" y="97"/>
                    <a:pt x="142" y="110"/>
                    <a:pt x="135" y="119"/>
                  </a:cubicBezTo>
                  <a:cubicBezTo>
                    <a:pt x="126" y="130"/>
                    <a:pt x="109" y="130"/>
                    <a:pt x="100" y="120"/>
                  </a:cubicBezTo>
                  <a:cubicBezTo>
                    <a:pt x="96" y="115"/>
                    <a:pt x="96" y="115"/>
                    <a:pt x="96" y="115"/>
                  </a:cubicBezTo>
                  <a:cubicBezTo>
                    <a:pt x="90" y="109"/>
                    <a:pt x="80" y="109"/>
                    <a:pt x="74" y="116"/>
                  </a:cubicBezTo>
                  <a:cubicBezTo>
                    <a:pt x="71" y="119"/>
                    <a:pt x="69" y="122"/>
                    <a:pt x="66" y="126"/>
                  </a:cubicBezTo>
                  <a:cubicBezTo>
                    <a:pt x="61" y="133"/>
                    <a:pt x="63" y="142"/>
                    <a:pt x="70" y="147"/>
                  </a:cubicBezTo>
                  <a:cubicBezTo>
                    <a:pt x="77" y="151"/>
                    <a:pt x="77" y="151"/>
                    <a:pt x="77" y="151"/>
                  </a:cubicBezTo>
                  <a:cubicBezTo>
                    <a:pt x="87" y="158"/>
                    <a:pt x="91" y="172"/>
                    <a:pt x="84" y="183"/>
                  </a:cubicBezTo>
                  <a:cubicBezTo>
                    <a:pt x="88" y="194"/>
                    <a:pt x="75" y="204"/>
                    <a:pt x="65" y="198"/>
                  </a:cubicBezTo>
                  <a:cubicBezTo>
                    <a:pt x="47" y="187"/>
                    <a:pt x="47" y="187"/>
                    <a:pt x="47" y="187"/>
                  </a:cubicBezTo>
                  <a:cubicBezTo>
                    <a:pt x="40" y="182"/>
                    <a:pt x="30" y="185"/>
                    <a:pt x="26" y="193"/>
                  </a:cubicBezTo>
                  <a:cubicBezTo>
                    <a:pt x="25" y="197"/>
                    <a:pt x="23" y="201"/>
                    <a:pt x="21" y="205"/>
                  </a:cubicBezTo>
                  <a:cubicBezTo>
                    <a:pt x="18" y="213"/>
                    <a:pt x="23" y="222"/>
                    <a:pt x="31" y="225"/>
                  </a:cubicBezTo>
                  <a:cubicBezTo>
                    <a:pt x="39" y="227"/>
                    <a:pt x="39" y="227"/>
                    <a:pt x="39" y="227"/>
                  </a:cubicBezTo>
                  <a:cubicBezTo>
                    <a:pt x="51" y="230"/>
                    <a:pt x="58" y="243"/>
                    <a:pt x="55" y="255"/>
                  </a:cubicBezTo>
                  <a:cubicBezTo>
                    <a:pt x="51" y="267"/>
                    <a:pt x="39" y="274"/>
                    <a:pt x="26" y="271"/>
                  </a:cubicBezTo>
                  <a:cubicBezTo>
                    <a:pt x="20" y="269"/>
                    <a:pt x="20" y="269"/>
                    <a:pt x="20" y="269"/>
                  </a:cubicBezTo>
                  <a:cubicBezTo>
                    <a:pt x="12" y="267"/>
                    <a:pt x="3" y="273"/>
                    <a:pt x="2" y="281"/>
                  </a:cubicBezTo>
                  <a:cubicBezTo>
                    <a:pt x="2" y="286"/>
                    <a:pt x="1" y="290"/>
                    <a:pt x="1" y="294"/>
                  </a:cubicBezTo>
                  <a:cubicBezTo>
                    <a:pt x="0" y="303"/>
                    <a:pt x="7" y="310"/>
                    <a:pt x="16" y="310"/>
                  </a:cubicBezTo>
                  <a:cubicBezTo>
                    <a:pt x="23" y="310"/>
                    <a:pt x="23" y="310"/>
                    <a:pt x="23" y="310"/>
                  </a:cubicBezTo>
                  <a:cubicBezTo>
                    <a:pt x="36" y="310"/>
                    <a:pt x="47" y="320"/>
                    <a:pt x="47" y="332"/>
                  </a:cubicBezTo>
                  <a:cubicBezTo>
                    <a:pt x="47" y="345"/>
                    <a:pt x="37" y="356"/>
                    <a:pt x="24" y="356"/>
                  </a:cubicBezTo>
                  <a:cubicBezTo>
                    <a:pt x="18" y="356"/>
                    <a:pt x="18" y="356"/>
                    <a:pt x="18" y="356"/>
                  </a:cubicBezTo>
                  <a:cubicBezTo>
                    <a:pt x="9" y="356"/>
                    <a:pt x="3" y="364"/>
                    <a:pt x="4" y="373"/>
                  </a:cubicBezTo>
                  <a:cubicBezTo>
                    <a:pt x="5" y="377"/>
                    <a:pt x="5" y="381"/>
                    <a:pt x="6" y="385"/>
                  </a:cubicBezTo>
                  <a:cubicBezTo>
                    <a:pt x="8" y="394"/>
                    <a:pt x="17" y="399"/>
                    <a:pt x="25" y="396"/>
                  </a:cubicBezTo>
                  <a:cubicBezTo>
                    <a:pt x="32" y="394"/>
                    <a:pt x="32" y="394"/>
                    <a:pt x="32" y="394"/>
                  </a:cubicBezTo>
                  <a:cubicBezTo>
                    <a:pt x="44" y="390"/>
                    <a:pt x="57" y="397"/>
                    <a:pt x="61" y="409"/>
                  </a:cubicBezTo>
                  <a:cubicBezTo>
                    <a:pt x="65" y="421"/>
                    <a:pt x="58" y="434"/>
                    <a:pt x="46" y="438"/>
                  </a:cubicBezTo>
                  <a:cubicBezTo>
                    <a:pt x="40" y="440"/>
                    <a:pt x="40" y="440"/>
                    <a:pt x="40" y="440"/>
                  </a:cubicBezTo>
                  <a:cubicBezTo>
                    <a:pt x="32" y="442"/>
                    <a:pt x="28" y="452"/>
                    <a:pt x="31" y="460"/>
                  </a:cubicBezTo>
                  <a:cubicBezTo>
                    <a:pt x="33" y="464"/>
                    <a:pt x="35" y="467"/>
                    <a:pt x="37" y="471"/>
                  </a:cubicBezTo>
                  <a:cubicBezTo>
                    <a:pt x="41" y="479"/>
                    <a:pt x="51" y="481"/>
                    <a:pt x="58" y="476"/>
                  </a:cubicBezTo>
                  <a:cubicBezTo>
                    <a:pt x="64" y="472"/>
                    <a:pt x="64" y="472"/>
                    <a:pt x="64" y="472"/>
                  </a:cubicBezTo>
                  <a:cubicBezTo>
                    <a:pt x="73" y="466"/>
                    <a:pt x="86" y="467"/>
                    <a:pt x="94" y="475"/>
                  </a:cubicBezTo>
                  <a:cubicBezTo>
                    <a:pt x="104" y="486"/>
                    <a:pt x="102" y="503"/>
                    <a:pt x="90" y="510"/>
                  </a:cubicBezTo>
                  <a:cubicBezTo>
                    <a:pt x="85" y="514"/>
                    <a:pt x="85" y="514"/>
                    <a:pt x="85" y="514"/>
                  </a:cubicBezTo>
                  <a:cubicBezTo>
                    <a:pt x="78" y="519"/>
                    <a:pt x="76" y="529"/>
                    <a:pt x="82" y="535"/>
                  </a:cubicBezTo>
                  <a:cubicBezTo>
                    <a:pt x="85" y="539"/>
                    <a:pt x="88" y="542"/>
                    <a:pt x="91" y="545"/>
                  </a:cubicBezTo>
                  <a:cubicBezTo>
                    <a:pt x="97" y="551"/>
                    <a:pt x="107" y="551"/>
                    <a:pt x="112" y="544"/>
                  </a:cubicBezTo>
                  <a:cubicBezTo>
                    <a:pt x="117" y="538"/>
                    <a:pt x="117" y="538"/>
                    <a:pt x="117" y="538"/>
                  </a:cubicBezTo>
                  <a:cubicBezTo>
                    <a:pt x="126" y="528"/>
                    <a:pt x="140" y="527"/>
                    <a:pt x="150" y="535"/>
                  </a:cubicBezTo>
                  <a:cubicBezTo>
                    <a:pt x="160" y="543"/>
                    <a:pt x="161" y="558"/>
                    <a:pt x="153" y="567"/>
                  </a:cubicBezTo>
                  <a:cubicBezTo>
                    <a:pt x="149" y="572"/>
                    <a:pt x="149" y="572"/>
                    <a:pt x="149" y="572"/>
                  </a:cubicBezTo>
                  <a:cubicBezTo>
                    <a:pt x="143" y="579"/>
                    <a:pt x="145" y="589"/>
                    <a:pt x="152" y="594"/>
                  </a:cubicBezTo>
                  <a:cubicBezTo>
                    <a:pt x="156" y="596"/>
                    <a:pt x="160" y="598"/>
                    <a:pt x="163" y="600"/>
                  </a:cubicBezTo>
                  <a:cubicBezTo>
                    <a:pt x="171" y="605"/>
                    <a:pt x="180" y="601"/>
                    <a:pt x="184" y="594"/>
                  </a:cubicBezTo>
                  <a:cubicBezTo>
                    <a:pt x="187" y="586"/>
                    <a:pt x="187" y="586"/>
                    <a:pt x="187" y="586"/>
                  </a:cubicBezTo>
                  <a:cubicBezTo>
                    <a:pt x="192" y="575"/>
                    <a:pt x="205" y="569"/>
                    <a:pt x="217" y="574"/>
                  </a:cubicBezTo>
                  <a:cubicBezTo>
                    <a:pt x="229" y="579"/>
                    <a:pt x="234" y="593"/>
                    <a:pt x="229" y="605"/>
                  </a:cubicBezTo>
                  <a:cubicBezTo>
                    <a:pt x="227" y="610"/>
                    <a:pt x="227" y="610"/>
                    <a:pt x="227" y="610"/>
                  </a:cubicBezTo>
                  <a:cubicBezTo>
                    <a:pt x="223" y="619"/>
                    <a:pt x="228" y="628"/>
                    <a:pt x="236" y="630"/>
                  </a:cubicBezTo>
                  <a:cubicBezTo>
                    <a:pt x="240" y="631"/>
                    <a:pt x="244" y="632"/>
                    <a:pt x="248" y="633"/>
                  </a:cubicBezTo>
                  <a:cubicBezTo>
                    <a:pt x="257" y="635"/>
                    <a:pt x="265" y="629"/>
                    <a:pt x="266" y="621"/>
                  </a:cubicBezTo>
                  <a:cubicBezTo>
                    <a:pt x="267" y="613"/>
                    <a:pt x="267" y="613"/>
                    <a:pt x="267" y="613"/>
                  </a:cubicBezTo>
                  <a:cubicBezTo>
                    <a:pt x="269" y="601"/>
                    <a:pt x="280" y="592"/>
                    <a:pt x="293" y="593"/>
                  </a:cubicBezTo>
                  <a:cubicBezTo>
                    <a:pt x="305" y="595"/>
                    <a:pt x="314" y="606"/>
                    <a:pt x="313" y="619"/>
                  </a:cubicBezTo>
                  <a:cubicBezTo>
                    <a:pt x="312" y="625"/>
                    <a:pt x="312" y="625"/>
                    <a:pt x="312" y="625"/>
                  </a:cubicBezTo>
                  <a:cubicBezTo>
                    <a:pt x="311" y="634"/>
                    <a:pt x="318" y="642"/>
                    <a:pt x="327" y="641"/>
                  </a:cubicBezTo>
                  <a:cubicBezTo>
                    <a:pt x="331" y="641"/>
                    <a:pt x="335" y="641"/>
                    <a:pt x="339" y="641"/>
                  </a:cubicBezTo>
                  <a:cubicBezTo>
                    <a:pt x="348" y="640"/>
                    <a:pt x="354" y="633"/>
                    <a:pt x="353" y="624"/>
                  </a:cubicBezTo>
                  <a:cubicBezTo>
                    <a:pt x="352" y="616"/>
                    <a:pt x="352" y="616"/>
                    <a:pt x="352" y="616"/>
                  </a:cubicBezTo>
                  <a:cubicBezTo>
                    <a:pt x="349" y="604"/>
                    <a:pt x="358" y="592"/>
                    <a:pt x="371" y="590"/>
                  </a:cubicBezTo>
                  <a:cubicBezTo>
                    <a:pt x="383" y="588"/>
                    <a:pt x="395" y="596"/>
                    <a:pt x="397" y="609"/>
                  </a:cubicBezTo>
                  <a:cubicBezTo>
                    <a:pt x="398" y="615"/>
                    <a:pt x="398" y="615"/>
                    <a:pt x="398" y="615"/>
                  </a:cubicBezTo>
                  <a:cubicBezTo>
                    <a:pt x="399" y="624"/>
                    <a:pt x="408" y="629"/>
                    <a:pt x="416" y="627"/>
                  </a:cubicBezTo>
                  <a:cubicBezTo>
                    <a:pt x="417" y="627"/>
                    <a:pt x="417" y="627"/>
                    <a:pt x="417" y="627"/>
                  </a:cubicBezTo>
                  <a:cubicBezTo>
                    <a:pt x="421" y="625"/>
                    <a:pt x="425" y="624"/>
                    <a:pt x="429" y="622"/>
                  </a:cubicBezTo>
                  <a:cubicBezTo>
                    <a:pt x="437" y="620"/>
                    <a:pt x="441" y="610"/>
                    <a:pt x="437" y="603"/>
                  </a:cubicBezTo>
                  <a:cubicBezTo>
                    <a:pt x="434" y="596"/>
                    <a:pt x="434" y="596"/>
                    <a:pt x="434" y="596"/>
                  </a:cubicBezTo>
                  <a:cubicBezTo>
                    <a:pt x="428" y="584"/>
                    <a:pt x="433" y="570"/>
                    <a:pt x="444" y="565"/>
                  </a:cubicBezTo>
                  <a:cubicBezTo>
                    <a:pt x="456" y="559"/>
                    <a:pt x="470" y="564"/>
                    <a:pt x="475" y="576"/>
                  </a:cubicBezTo>
                  <a:cubicBezTo>
                    <a:pt x="478" y="581"/>
                    <a:pt x="478" y="581"/>
                    <a:pt x="478" y="581"/>
                  </a:cubicBezTo>
                  <a:cubicBezTo>
                    <a:pt x="482" y="589"/>
                    <a:pt x="492" y="592"/>
                    <a:pt x="499" y="587"/>
                  </a:cubicBezTo>
                  <a:cubicBezTo>
                    <a:pt x="502" y="585"/>
                    <a:pt x="506" y="582"/>
                    <a:pt x="509" y="580"/>
                  </a:cubicBezTo>
                  <a:cubicBezTo>
                    <a:pt x="516" y="575"/>
                    <a:pt x="517" y="565"/>
                    <a:pt x="512" y="558"/>
                  </a:cubicBezTo>
                  <a:cubicBezTo>
                    <a:pt x="506" y="553"/>
                    <a:pt x="506" y="553"/>
                    <a:pt x="506" y="553"/>
                  </a:cubicBezTo>
                  <a:cubicBezTo>
                    <a:pt x="498" y="543"/>
                    <a:pt x="499" y="529"/>
                    <a:pt x="508" y="520"/>
                  </a:cubicBezTo>
                  <a:cubicBezTo>
                    <a:pt x="517" y="512"/>
                    <a:pt x="532" y="512"/>
                    <a:pt x="541" y="522"/>
                  </a:cubicBezTo>
                  <a:cubicBezTo>
                    <a:pt x="545" y="526"/>
                    <a:pt x="545" y="526"/>
                    <a:pt x="545" y="526"/>
                  </a:cubicBezTo>
                  <a:cubicBezTo>
                    <a:pt x="551" y="533"/>
                    <a:pt x="561" y="533"/>
                    <a:pt x="567" y="526"/>
                  </a:cubicBezTo>
                  <a:cubicBezTo>
                    <a:pt x="569" y="523"/>
                    <a:pt x="572" y="519"/>
                    <a:pt x="575" y="516"/>
                  </a:cubicBezTo>
                  <a:cubicBezTo>
                    <a:pt x="580" y="509"/>
                    <a:pt x="578" y="499"/>
                    <a:pt x="571" y="495"/>
                  </a:cubicBezTo>
                  <a:cubicBezTo>
                    <a:pt x="564" y="491"/>
                    <a:pt x="564" y="491"/>
                    <a:pt x="564" y="491"/>
                  </a:cubicBezTo>
                  <a:cubicBezTo>
                    <a:pt x="553" y="484"/>
                    <a:pt x="550" y="470"/>
                    <a:pt x="557" y="459"/>
                  </a:cubicBezTo>
                  <a:cubicBezTo>
                    <a:pt x="553" y="448"/>
                    <a:pt x="566" y="438"/>
                    <a:pt x="576" y="444"/>
                  </a:cubicBezTo>
                  <a:moveTo>
                    <a:pt x="493" y="185"/>
                  </a:moveTo>
                  <a:cubicBezTo>
                    <a:pt x="509" y="205"/>
                    <a:pt x="521" y="229"/>
                    <a:pt x="530" y="255"/>
                  </a:cubicBezTo>
                  <a:cubicBezTo>
                    <a:pt x="537" y="279"/>
                    <a:pt x="540" y="303"/>
                    <a:pt x="540" y="327"/>
                  </a:cubicBezTo>
                  <a:cubicBezTo>
                    <a:pt x="530" y="326"/>
                    <a:pt x="530" y="326"/>
                    <a:pt x="530" y="326"/>
                  </a:cubicBezTo>
                  <a:cubicBezTo>
                    <a:pt x="531" y="278"/>
                    <a:pt x="515" y="230"/>
                    <a:pt x="485" y="191"/>
                  </a:cubicBezTo>
                  <a:cubicBezTo>
                    <a:pt x="493" y="185"/>
                    <a:pt x="493" y="185"/>
                    <a:pt x="493" y="185"/>
                  </a:cubicBezTo>
                  <a:moveTo>
                    <a:pt x="480" y="170"/>
                  </a:moveTo>
                  <a:cubicBezTo>
                    <a:pt x="472" y="177"/>
                    <a:pt x="472" y="177"/>
                    <a:pt x="472" y="177"/>
                  </a:cubicBezTo>
                  <a:cubicBezTo>
                    <a:pt x="455" y="158"/>
                    <a:pt x="433" y="142"/>
                    <a:pt x="409" y="131"/>
                  </a:cubicBezTo>
                  <a:cubicBezTo>
                    <a:pt x="388" y="121"/>
                    <a:pt x="367" y="115"/>
                    <a:pt x="345" y="113"/>
                  </a:cubicBezTo>
                  <a:cubicBezTo>
                    <a:pt x="346" y="103"/>
                    <a:pt x="346" y="103"/>
                    <a:pt x="346" y="103"/>
                  </a:cubicBezTo>
                  <a:cubicBezTo>
                    <a:pt x="397" y="109"/>
                    <a:pt x="445" y="133"/>
                    <a:pt x="480" y="170"/>
                  </a:cubicBezTo>
                  <a:moveTo>
                    <a:pt x="254" y="112"/>
                  </a:moveTo>
                  <a:cubicBezTo>
                    <a:pt x="278" y="104"/>
                    <a:pt x="303" y="101"/>
                    <a:pt x="326" y="101"/>
                  </a:cubicBezTo>
                  <a:cubicBezTo>
                    <a:pt x="326" y="111"/>
                    <a:pt x="326" y="111"/>
                    <a:pt x="326" y="111"/>
                  </a:cubicBezTo>
                  <a:cubicBezTo>
                    <a:pt x="277" y="110"/>
                    <a:pt x="229" y="126"/>
                    <a:pt x="191" y="156"/>
                  </a:cubicBezTo>
                  <a:cubicBezTo>
                    <a:pt x="184" y="149"/>
                    <a:pt x="184" y="149"/>
                    <a:pt x="184" y="149"/>
                  </a:cubicBezTo>
                  <a:cubicBezTo>
                    <a:pt x="205" y="133"/>
                    <a:pt x="228" y="120"/>
                    <a:pt x="254" y="112"/>
                  </a:cubicBezTo>
                  <a:moveTo>
                    <a:pt x="169" y="161"/>
                  </a:moveTo>
                  <a:cubicBezTo>
                    <a:pt x="176" y="169"/>
                    <a:pt x="176" y="169"/>
                    <a:pt x="176" y="169"/>
                  </a:cubicBezTo>
                  <a:cubicBezTo>
                    <a:pt x="157" y="187"/>
                    <a:pt x="142" y="208"/>
                    <a:pt x="130" y="233"/>
                  </a:cubicBezTo>
                  <a:cubicBezTo>
                    <a:pt x="121" y="253"/>
                    <a:pt x="115" y="275"/>
                    <a:pt x="112" y="296"/>
                  </a:cubicBezTo>
                  <a:cubicBezTo>
                    <a:pt x="102" y="295"/>
                    <a:pt x="102" y="295"/>
                    <a:pt x="102" y="295"/>
                  </a:cubicBezTo>
                  <a:cubicBezTo>
                    <a:pt x="108" y="244"/>
                    <a:pt x="132" y="197"/>
                    <a:pt x="169" y="161"/>
                  </a:cubicBezTo>
                  <a:moveTo>
                    <a:pt x="148" y="457"/>
                  </a:moveTo>
                  <a:cubicBezTo>
                    <a:pt x="132" y="437"/>
                    <a:pt x="119" y="413"/>
                    <a:pt x="111" y="387"/>
                  </a:cubicBezTo>
                  <a:cubicBezTo>
                    <a:pt x="103" y="363"/>
                    <a:pt x="100" y="339"/>
                    <a:pt x="101" y="315"/>
                  </a:cubicBezTo>
                  <a:cubicBezTo>
                    <a:pt x="111" y="315"/>
                    <a:pt x="111" y="315"/>
                    <a:pt x="111" y="315"/>
                  </a:cubicBezTo>
                  <a:cubicBezTo>
                    <a:pt x="110" y="364"/>
                    <a:pt x="126" y="412"/>
                    <a:pt x="156" y="450"/>
                  </a:cubicBezTo>
                  <a:cubicBezTo>
                    <a:pt x="148" y="457"/>
                    <a:pt x="148" y="457"/>
                    <a:pt x="148" y="457"/>
                  </a:cubicBezTo>
                  <a:moveTo>
                    <a:pt x="161" y="472"/>
                  </a:moveTo>
                  <a:cubicBezTo>
                    <a:pt x="168" y="465"/>
                    <a:pt x="168" y="465"/>
                    <a:pt x="168" y="465"/>
                  </a:cubicBezTo>
                  <a:cubicBezTo>
                    <a:pt x="186" y="484"/>
                    <a:pt x="207" y="499"/>
                    <a:pt x="232" y="511"/>
                  </a:cubicBezTo>
                  <a:cubicBezTo>
                    <a:pt x="253" y="521"/>
                    <a:pt x="274" y="526"/>
                    <a:pt x="295" y="529"/>
                  </a:cubicBezTo>
                  <a:cubicBezTo>
                    <a:pt x="295" y="539"/>
                    <a:pt x="295" y="539"/>
                    <a:pt x="295" y="539"/>
                  </a:cubicBezTo>
                  <a:cubicBezTo>
                    <a:pt x="244" y="533"/>
                    <a:pt x="196" y="509"/>
                    <a:pt x="161" y="472"/>
                  </a:cubicBezTo>
                  <a:moveTo>
                    <a:pt x="247" y="478"/>
                  </a:moveTo>
                  <a:cubicBezTo>
                    <a:pt x="161" y="438"/>
                    <a:pt x="123" y="335"/>
                    <a:pt x="163" y="248"/>
                  </a:cubicBezTo>
                  <a:cubicBezTo>
                    <a:pt x="204" y="161"/>
                    <a:pt x="307" y="124"/>
                    <a:pt x="393" y="164"/>
                  </a:cubicBezTo>
                  <a:cubicBezTo>
                    <a:pt x="480" y="204"/>
                    <a:pt x="517" y="307"/>
                    <a:pt x="477" y="394"/>
                  </a:cubicBezTo>
                  <a:cubicBezTo>
                    <a:pt x="437" y="480"/>
                    <a:pt x="334" y="518"/>
                    <a:pt x="247" y="478"/>
                  </a:cubicBezTo>
                  <a:moveTo>
                    <a:pt x="386" y="530"/>
                  </a:moveTo>
                  <a:cubicBezTo>
                    <a:pt x="362" y="538"/>
                    <a:pt x="338" y="541"/>
                    <a:pt x="314" y="540"/>
                  </a:cubicBezTo>
                  <a:cubicBezTo>
                    <a:pt x="315" y="530"/>
                    <a:pt x="315" y="530"/>
                    <a:pt x="315" y="530"/>
                  </a:cubicBezTo>
                  <a:cubicBezTo>
                    <a:pt x="364" y="532"/>
                    <a:pt x="411" y="516"/>
                    <a:pt x="450" y="486"/>
                  </a:cubicBezTo>
                  <a:cubicBezTo>
                    <a:pt x="456" y="493"/>
                    <a:pt x="456" y="493"/>
                    <a:pt x="456" y="493"/>
                  </a:cubicBezTo>
                  <a:cubicBezTo>
                    <a:pt x="436" y="509"/>
                    <a:pt x="412" y="522"/>
                    <a:pt x="386" y="530"/>
                  </a:cubicBezTo>
                  <a:moveTo>
                    <a:pt x="471" y="480"/>
                  </a:moveTo>
                  <a:cubicBezTo>
                    <a:pt x="465" y="473"/>
                    <a:pt x="465" y="473"/>
                    <a:pt x="465" y="473"/>
                  </a:cubicBezTo>
                  <a:cubicBezTo>
                    <a:pt x="483" y="455"/>
                    <a:pt x="499" y="434"/>
                    <a:pt x="510" y="409"/>
                  </a:cubicBezTo>
                  <a:cubicBezTo>
                    <a:pt x="520" y="389"/>
                    <a:pt x="526" y="367"/>
                    <a:pt x="528" y="346"/>
                  </a:cubicBezTo>
                  <a:cubicBezTo>
                    <a:pt x="538" y="347"/>
                    <a:pt x="538" y="347"/>
                    <a:pt x="538" y="347"/>
                  </a:cubicBezTo>
                  <a:cubicBezTo>
                    <a:pt x="532" y="398"/>
                    <a:pt x="508" y="445"/>
                    <a:pt x="471" y="480"/>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Freeform 42">
              <a:extLst>
                <a:ext uri="{FF2B5EF4-FFF2-40B4-BE49-F238E27FC236}">
                  <a16:creationId xmlns:a16="http://schemas.microsoft.com/office/drawing/2014/main" id="{D24E4098-889B-4714-B61F-B32D0A7ED73D}"/>
                </a:ext>
              </a:extLst>
            </p:cNvPr>
            <p:cNvSpPr>
              <a:spLocks noEditPoints="1"/>
            </p:cNvSpPr>
            <p:nvPr/>
          </p:nvSpPr>
          <p:spPr bwMode="auto">
            <a:xfrm>
              <a:off x="4624762" y="3802960"/>
              <a:ext cx="1292831" cy="1294460"/>
            </a:xfrm>
            <a:custGeom>
              <a:avLst/>
              <a:gdLst>
                <a:gd name="T0" fmla="*/ 640 w 671"/>
                <a:gd name="T1" fmla="*/ 357 h 672"/>
                <a:gd name="T2" fmla="*/ 626 w 671"/>
                <a:gd name="T3" fmla="*/ 244 h 672"/>
                <a:gd name="T4" fmla="*/ 573 w 671"/>
                <a:gd name="T5" fmla="*/ 144 h 672"/>
                <a:gd name="T6" fmla="*/ 515 w 671"/>
                <a:gd name="T7" fmla="*/ 51 h 672"/>
                <a:gd name="T8" fmla="*/ 409 w 671"/>
                <a:gd name="T9" fmla="*/ 8 h 672"/>
                <a:gd name="T10" fmla="*/ 295 w 671"/>
                <a:gd name="T11" fmla="*/ 2 h 672"/>
                <a:gd name="T12" fmla="*/ 198 w 671"/>
                <a:gd name="T13" fmla="*/ 29 h 672"/>
                <a:gd name="T14" fmla="*/ 129 w 671"/>
                <a:gd name="T15" fmla="*/ 114 h 672"/>
                <a:gd name="T16" fmla="*/ 52 w 671"/>
                <a:gd name="T17" fmla="*/ 227 h 672"/>
                <a:gd name="T18" fmla="*/ 0 w 671"/>
                <a:gd name="T19" fmla="*/ 324 h 672"/>
                <a:gd name="T20" fmla="*/ 16 w 671"/>
                <a:gd name="T21" fmla="*/ 437 h 672"/>
                <a:gd name="T22" fmla="*/ 68 w 671"/>
                <a:gd name="T23" fmla="*/ 539 h 672"/>
                <a:gd name="T24" fmla="*/ 166 w 671"/>
                <a:gd name="T25" fmla="*/ 588 h 672"/>
                <a:gd name="T26" fmla="*/ 293 w 671"/>
                <a:gd name="T27" fmla="*/ 637 h 672"/>
                <a:gd name="T28" fmla="*/ 399 w 671"/>
                <a:gd name="T29" fmla="*/ 666 h 672"/>
                <a:gd name="T30" fmla="*/ 494 w 671"/>
                <a:gd name="T31" fmla="*/ 633 h 672"/>
                <a:gd name="T32" fmla="*/ 584 w 671"/>
                <a:gd name="T33" fmla="*/ 563 h 672"/>
                <a:gd name="T34" fmla="*/ 646 w 671"/>
                <a:gd name="T35" fmla="*/ 467 h 672"/>
                <a:gd name="T36" fmla="*/ 579 w 671"/>
                <a:gd name="T37" fmla="*/ 437 h 672"/>
                <a:gd name="T38" fmla="*/ 598 w 671"/>
                <a:gd name="T39" fmla="*/ 364 h 672"/>
                <a:gd name="T40" fmla="*/ 599 w 671"/>
                <a:gd name="T41" fmla="*/ 327 h 672"/>
                <a:gd name="T42" fmla="*/ 548 w 671"/>
                <a:gd name="T43" fmla="*/ 273 h 672"/>
                <a:gd name="T44" fmla="*/ 575 w 671"/>
                <a:gd name="T45" fmla="*/ 225 h 672"/>
                <a:gd name="T46" fmla="*/ 557 w 671"/>
                <a:gd name="T47" fmla="*/ 192 h 672"/>
                <a:gd name="T48" fmla="*/ 530 w 671"/>
                <a:gd name="T49" fmla="*/ 157 h 672"/>
                <a:gd name="T50" fmla="*/ 502 w 671"/>
                <a:gd name="T51" fmla="*/ 131 h 672"/>
                <a:gd name="T52" fmla="*/ 429 w 671"/>
                <a:gd name="T53" fmla="*/ 136 h 672"/>
                <a:gd name="T54" fmla="*/ 398 w 671"/>
                <a:gd name="T55" fmla="*/ 124 h 672"/>
                <a:gd name="T56" fmla="*/ 373 w 671"/>
                <a:gd name="T57" fmla="*/ 75 h 672"/>
                <a:gd name="T58" fmla="*/ 365 w 671"/>
                <a:gd name="T59" fmla="*/ 74 h 672"/>
                <a:gd name="T60" fmla="*/ 290 w 671"/>
                <a:gd name="T61" fmla="*/ 76 h 672"/>
                <a:gd name="T62" fmla="*/ 267 w 671"/>
                <a:gd name="T63" fmla="*/ 127 h 672"/>
                <a:gd name="T64" fmla="*/ 217 w 671"/>
                <a:gd name="T65" fmla="*/ 151 h 672"/>
                <a:gd name="T66" fmla="*/ 162 w 671"/>
                <a:gd name="T67" fmla="*/ 137 h 672"/>
                <a:gd name="T68" fmla="*/ 157 w 671"/>
                <a:gd name="T69" fmla="*/ 142 h 672"/>
                <a:gd name="T70" fmla="*/ 109 w 671"/>
                <a:gd name="T71" fmla="*/ 200 h 672"/>
                <a:gd name="T72" fmla="*/ 92 w 671"/>
                <a:gd name="T73" fmla="*/ 234 h 672"/>
                <a:gd name="T74" fmla="*/ 123 w 671"/>
                <a:gd name="T75" fmla="*/ 281 h 672"/>
                <a:gd name="T76" fmla="*/ 117 w 671"/>
                <a:gd name="T77" fmla="*/ 312 h 672"/>
                <a:gd name="T78" fmla="*/ 74 w 671"/>
                <a:gd name="T79" fmla="*/ 375 h 672"/>
                <a:gd name="T80" fmla="*/ 76 w 671"/>
                <a:gd name="T81" fmla="*/ 382 h 672"/>
                <a:gd name="T82" fmla="*/ 114 w 671"/>
                <a:gd name="T83" fmla="*/ 480 h 672"/>
                <a:gd name="T84" fmla="*/ 155 w 671"/>
                <a:gd name="T85" fmla="*/ 462 h 672"/>
                <a:gd name="T86" fmla="*/ 193 w 671"/>
                <a:gd name="T87" fmla="*/ 503 h 672"/>
                <a:gd name="T88" fmla="*/ 218 w 671"/>
                <a:gd name="T89" fmla="*/ 522 h 672"/>
                <a:gd name="T90" fmla="*/ 228 w 671"/>
                <a:gd name="T91" fmla="*/ 577 h 672"/>
                <a:gd name="T92" fmla="*/ 251 w 671"/>
                <a:gd name="T93" fmla="*/ 521 h 672"/>
                <a:gd name="T94" fmla="*/ 271 w 671"/>
                <a:gd name="T95" fmla="*/ 592 h 672"/>
                <a:gd name="T96" fmla="*/ 313 w 671"/>
                <a:gd name="T97" fmla="*/ 555 h 672"/>
                <a:gd name="T98" fmla="*/ 369 w 671"/>
                <a:gd name="T99" fmla="*/ 554 h 672"/>
                <a:gd name="T100" fmla="*/ 412 w 671"/>
                <a:gd name="T101" fmla="*/ 589 h 672"/>
                <a:gd name="T102" fmla="*/ 419 w 671"/>
                <a:gd name="T103" fmla="*/ 586 h 672"/>
                <a:gd name="T104" fmla="*/ 487 w 671"/>
                <a:gd name="T105" fmla="*/ 553 h 672"/>
                <a:gd name="T106" fmla="*/ 487 w 671"/>
                <a:gd name="T107" fmla="*/ 497 h 672"/>
                <a:gd name="T108" fmla="*/ 522 w 671"/>
                <a:gd name="T109" fmla="*/ 454 h 672"/>
                <a:gd name="T110" fmla="*/ 537 w 671"/>
                <a:gd name="T111" fmla="*/ 427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1" h="672">
                  <a:moveTo>
                    <a:pt x="620" y="446"/>
                  </a:moveTo>
                  <a:cubicBezTo>
                    <a:pt x="626" y="431"/>
                    <a:pt x="630" y="416"/>
                    <a:pt x="633" y="401"/>
                  </a:cubicBezTo>
                  <a:cubicBezTo>
                    <a:pt x="667" y="398"/>
                    <a:pt x="667" y="398"/>
                    <a:pt x="667" y="398"/>
                  </a:cubicBezTo>
                  <a:cubicBezTo>
                    <a:pt x="669" y="384"/>
                    <a:pt x="669" y="384"/>
                    <a:pt x="669" y="384"/>
                  </a:cubicBezTo>
                  <a:cubicBezTo>
                    <a:pt x="671" y="370"/>
                    <a:pt x="671" y="370"/>
                    <a:pt x="671" y="370"/>
                  </a:cubicBezTo>
                  <a:cubicBezTo>
                    <a:pt x="640" y="357"/>
                    <a:pt x="640" y="357"/>
                    <a:pt x="640" y="357"/>
                  </a:cubicBezTo>
                  <a:cubicBezTo>
                    <a:pt x="641" y="342"/>
                    <a:pt x="641" y="326"/>
                    <a:pt x="639" y="311"/>
                  </a:cubicBezTo>
                  <a:cubicBezTo>
                    <a:pt x="671" y="298"/>
                    <a:pt x="671" y="298"/>
                    <a:pt x="671" y="298"/>
                  </a:cubicBezTo>
                  <a:cubicBezTo>
                    <a:pt x="669" y="284"/>
                    <a:pt x="669" y="284"/>
                    <a:pt x="669" y="284"/>
                  </a:cubicBezTo>
                  <a:cubicBezTo>
                    <a:pt x="666" y="270"/>
                    <a:pt x="666" y="270"/>
                    <a:pt x="666" y="270"/>
                  </a:cubicBezTo>
                  <a:cubicBezTo>
                    <a:pt x="633" y="267"/>
                    <a:pt x="633" y="267"/>
                    <a:pt x="633" y="267"/>
                  </a:cubicBezTo>
                  <a:cubicBezTo>
                    <a:pt x="631" y="259"/>
                    <a:pt x="629" y="252"/>
                    <a:pt x="626" y="244"/>
                  </a:cubicBezTo>
                  <a:cubicBezTo>
                    <a:pt x="624" y="237"/>
                    <a:pt x="621" y="230"/>
                    <a:pt x="619" y="222"/>
                  </a:cubicBezTo>
                  <a:cubicBezTo>
                    <a:pt x="645" y="201"/>
                    <a:pt x="645" y="201"/>
                    <a:pt x="645" y="201"/>
                  </a:cubicBezTo>
                  <a:cubicBezTo>
                    <a:pt x="638" y="188"/>
                    <a:pt x="638" y="188"/>
                    <a:pt x="638" y="188"/>
                  </a:cubicBezTo>
                  <a:cubicBezTo>
                    <a:pt x="632" y="175"/>
                    <a:pt x="632" y="175"/>
                    <a:pt x="632" y="175"/>
                  </a:cubicBezTo>
                  <a:cubicBezTo>
                    <a:pt x="599" y="183"/>
                    <a:pt x="599" y="183"/>
                    <a:pt x="599" y="183"/>
                  </a:cubicBezTo>
                  <a:cubicBezTo>
                    <a:pt x="591" y="169"/>
                    <a:pt x="582" y="156"/>
                    <a:pt x="573" y="144"/>
                  </a:cubicBezTo>
                  <a:cubicBezTo>
                    <a:pt x="591" y="116"/>
                    <a:pt x="591" y="116"/>
                    <a:pt x="591" y="116"/>
                  </a:cubicBezTo>
                  <a:cubicBezTo>
                    <a:pt x="581" y="106"/>
                    <a:pt x="581" y="106"/>
                    <a:pt x="581" y="106"/>
                  </a:cubicBezTo>
                  <a:cubicBezTo>
                    <a:pt x="572" y="95"/>
                    <a:pt x="572" y="95"/>
                    <a:pt x="572" y="95"/>
                  </a:cubicBezTo>
                  <a:cubicBezTo>
                    <a:pt x="542" y="112"/>
                    <a:pt x="542" y="112"/>
                    <a:pt x="542" y="112"/>
                  </a:cubicBezTo>
                  <a:cubicBezTo>
                    <a:pt x="531" y="101"/>
                    <a:pt x="519" y="92"/>
                    <a:pt x="506" y="83"/>
                  </a:cubicBezTo>
                  <a:cubicBezTo>
                    <a:pt x="515" y="51"/>
                    <a:pt x="515" y="51"/>
                    <a:pt x="515" y="51"/>
                  </a:cubicBezTo>
                  <a:cubicBezTo>
                    <a:pt x="503" y="44"/>
                    <a:pt x="503" y="44"/>
                    <a:pt x="503" y="44"/>
                  </a:cubicBezTo>
                  <a:cubicBezTo>
                    <a:pt x="490" y="37"/>
                    <a:pt x="490" y="37"/>
                    <a:pt x="490" y="37"/>
                  </a:cubicBezTo>
                  <a:cubicBezTo>
                    <a:pt x="467" y="61"/>
                    <a:pt x="467" y="61"/>
                    <a:pt x="467" y="61"/>
                  </a:cubicBezTo>
                  <a:cubicBezTo>
                    <a:pt x="453" y="55"/>
                    <a:pt x="439" y="49"/>
                    <a:pt x="424" y="44"/>
                  </a:cubicBezTo>
                  <a:cubicBezTo>
                    <a:pt x="423" y="11"/>
                    <a:pt x="423" y="11"/>
                    <a:pt x="423" y="11"/>
                  </a:cubicBezTo>
                  <a:cubicBezTo>
                    <a:pt x="409" y="8"/>
                    <a:pt x="409" y="8"/>
                    <a:pt x="409" y="8"/>
                  </a:cubicBezTo>
                  <a:cubicBezTo>
                    <a:pt x="395" y="4"/>
                    <a:pt x="395" y="4"/>
                    <a:pt x="395" y="4"/>
                  </a:cubicBezTo>
                  <a:cubicBezTo>
                    <a:pt x="381" y="35"/>
                    <a:pt x="381" y="35"/>
                    <a:pt x="381" y="35"/>
                  </a:cubicBezTo>
                  <a:cubicBezTo>
                    <a:pt x="365" y="33"/>
                    <a:pt x="350" y="32"/>
                    <a:pt x="334" y="32"/>
                  </a:cubicBezTo>
                  <a:cubicBezTo>
                    <a:pt x="323" y="0"/>
                    <a:pt x="323" y="0"/>
                    <a:pt x="323" y="0"/>
                  </a:cubicBezTo>
                  <a:cubicBezTo>
                    <a:pt x="309" y="1"/>
                    <a:pt x="309" y="1"/>
                    <a:pt x="309" y="1"/>
                  </a:cubicBezTo>
                  <a:cubicBezTo>
                    <a:pt x="295" y="2"/>
                    <a:pt x="295" y="2"/>
                    <a:pt x="295" y="2"/>
                  </a:cubicBezTo>
                  <a:cubicBezTo>
                    <a:pt x="290" y="35"/>
                    <a:pt x="290" y="35"/>
                    <a:pt x="290" y="35"/>
                  </a:cubicBezTo>
                  <a:cubicBezTo>
                    <a:pt x="275" y="38"/>
                    <a:pt x="260" y="41"/>
                    <a:pt x="245" y="46"/>
                  </a:cubicBezTo>
                  <a:cubicBezTo>
                    <a:pt x="244" y="46"/>
                    <a:pt x="244" y="46"/>
                    <a:pt x="244" y="46"/>
                  </a:cubicBezTo>
                  <a:cubicBezTo>
                    <a:pt x="225" y="18"/>
                    <a:pt x="225" y="18"/>
                    <a:pt x="225" y="18"/>
                  </a:cubicBezTo>
                  <a:cubicBezTo>
                    <a:pt x="212" y="24"/>
                    <a:pt x="212" y="24"/>
                    <a:pt x="212" y="24"/>
                  </a:cubicBezTo>
                  <a:cubicBezTo>
                    <a:pt x="198" y="29"/>
                    <a:pt x="198" y="29"/>
                    <a:pt x="198" y="29"/>
                  </a:cubicBezTo>
                  <a:cubicBezTo>
                    <a:pt x="203" y="62"/>
                    <a:pt x="203" y="62"/>
                    <a:pt x="203" y="62"/>
                  </a:cubicBezTo>
                  <a:cubicBezTo>
                    <a:pt x="189" y="69"/>
                    <a:pt x="176" y="77"/>
                    <a:pt x="163" y="86"/>
                  </a:cubicBezTo>
                  <a:cubicBezTo>
                    <a:pt x="136" y="65"/>
                    <a:pt x="136" y="65"/>
                    <a:pt x="136" y="65"/>
                  </a:cubicBezTo>
                  <a:cubicBezTo>
                    <a:pt x="125" y="74"/>
                    <a:pt x="125" y="74"/>
                    <a:pt x="125" y="74"/>
                  </a:cubicBezTo>
                  <a:cubicBezTo>
                    <a:pt x="114" y="83"/>
                    <a:pt x="114" y="83"/>
                    <a:pt x="114" y="83"/>
                  </a:cubicBezTo>
                  <a:cubicBezTo>
                    <a:pt x="129" y="114"/>
                    <a:pt x="129" y="114"/>
                    <a:pt x="129" y="114"/>
                  </a:cubicBezTo>
                  <a:cubicBezTo>
                    <a:pt x="117" y="124"/>
                    <a:pt x="107" y="136"/>
                    <a:pt x="97" y="148"/>
                  </a:cubicBezTo>
                  <a:cubicBezTo>
                    <a:pt x="65" y="136"/>
                    <a:pt x="65" y="136"/>
                    <a:pt x="65" y="136"/>
                  </a:cubicBezTo>
                  <a:cubicBezTo>
                    <a:pt x="57" y="148"/>
                    <a:pt x="57" y="148"/>
                    <a:pt x="57" y="148"/>
                  </a:cubicBezTo>
                  <a:cubicBezTo>
                    <a:pt x="49" y="160"/>
                    <a:pt x="49" y="160"/>
                    <a:pt x="49" y="160"/>
                  </a:cubicBezTo>
                  <a:cubicBezTo>
                    <a:pt x="72" y="185"/>
                    <a:pt x="72" y="185"/>
                    <a:pt x="72" y="185"/>
                  </a:cubicBezTo>
                  <a:cubicBezTo>
                    <a:pt x="65" y="198"/>
                    <a:pt x="58" y="212"/>
                    <a:pt x="52" y="227"/>
                  </a:cubicBezTo>
                  <a:cubicBezTo>
                    <a:pt x="19" y="225"/>
                    <a:pt x="19" y="225"/>
                    <a:pt x="19" y="225"/>
                  </a:cubicBezTo>
                  <a:cubicBezTo>
                    <a:pt x="14" y="239"/>
                    <a:pt x="14" y="239"/>
                    <a:pt x="14" y="239"/>
                  </a:cubicBezTo>
                  <a:cubicBezTo>
                    <a:pt x="10" y="252"/>
                    <a:pt x="10" y="252"/>
                    <a:pt x="10" y="252"/>
                  </a:cubicBezTo>
                  <a:cubicBezTo>
                    <a:pt x="40" y="269"/>
                    <a:pt x="40" y="269"/>
                    <a:pt x="40" y="269"/>
                  </a:cubicBezTo>
                  <a:cubicBezTo>
                    <a:pt x="36" y="284"/>
                    <a:pt x="34" y="300"/>
                    <a:pt x="33" y="316"/>
                  </a:cubicBezTo>
                  <a:cubicBezTo>
                    <a:pt x="0" y="324"/>
                    <a:pt x="0" y="324"/>
                    <a:pt x="0" y="324"/>
                  </a:cubicBezTo>
                  <a:cubicBezTo>
                    <a:pt x="0" y="338"/>
                    <a:pt x="0" y="338"/>
                    <a:pt x="0" y="338"/>
                  </a:cubicBezTo>
                  <a:cubicBezTo>
                    <a:pt x="0" y="352"/>
                    <a:pt x="0" y="352"/>
                    <a:pt x="0" y="352"/>
                  </a:cubicBezTo>
                  <a:cubicBezTo>
                    <a:pt x="33" y="360"/>
                    <a:pt x="33" y="360"/>
                    <a:pt x="33" y="360"/>
                  </a:cubicBezTo>
                  <a:cubicBezTo>
                    <a:pt x="34" y="375"/>
                    <a:pt x="37" y="390"/>
                    <a:pt x="40" y="406"/>
                  </a:cubicBezTo>
                  <a:cubicBezTo>
                    <a:pt x="11" y="423"/>
                    <a:pt x="11" y="423"/>
                    <a:pt x="11" y="423"/>
                  </a:cubicBezTo>
                  <a:cubicBezTo>
                    <a:pt x="16" y="437"/>
                    <a:pt x="16" y="437"/>
                    <a:pt x="16" y="437"/>
                  </a:cubicBezTo>
                  <a:cubicBezTo>
                    <a:pt x="20" y="450"/>
                    <a:pt x="20" y="450"/>
                    <a:pt x="20" y="450"/>
                  </a:cubicBezTo>
                  <a:cubicBezTo>
                    <a:pt x="54" y="448"/>
                    <a:pt x="54" y="448"/>
                    <a:pt x="54" y="448"/>
                  </a:cubicBezTo>
                  <a:cubicBezTo>
                    <a:pt x="60" y="463"/>
                    <a:pt x="66" y="477"/>
                    <a:pt x="74" y="490"/>
                  </a:cubicBezTo>
                  <a:cubicBezTo>
                    <a:pt x="52" y="515"/>
                    <a:pt x="52" y="515"/>
                    <a:pt x="52" y="515"/>
                  </a:cubicBezTo>
                  <a:cubicBezTo>
                    <a:pt x="60" y="527"/>
                    <a:pt x="60" y="527"/>
                    <a:pt x="60" y="527"/>
                  </a:cubicBezTo>
                  <a:cubicBezTo>
                    <a:pt x="68" y="539"/>
                    <a:pt x="68" y="539"/>
                    <a:pt x="68" y="539"/>
                  </a:cubicBezTo>
                  <a:cubicBezTo>
                    <a:pt x="99" y="526"/>
                    <a:pt x="99" y="526"/>
                    <a:pt x="99" y="526"/>
                  </a:cubicBezTo>
                  <a:cubicBezTo>
                    <a:pt x="109" y="539"/>
                    <a:pt x="120" y="550"/>
                    <a:pt x="131" y="560"/>
                  </a:cubicBezTo>
                  <a:cubicBezTo>
                    <a:pt x="117" y="591"/>
                    <a:pt x="117" y="591"/>
                    <a:pt x="117" y="591"/>
                  </a:cubicBezTo>
                  <a:cubicBezTo>
                    <a:pt x="128" y="600"/>
                    <a:pt x="128" y="600"/>
                    <a:pt x="128" y="600"/>
                  </a:cubicBezTo>
                  <a:cubicBezTo>
                    <a:pt x="139" y="609"/>
                    <a:pt x="139" y="609"/>
                    <a:pt x="139" y="609"/>
                  </a:cubicBezTo>
                  <a:cubicBezTo>
                    <a:pt x="166" y="588"/>
                    <a:pt x="166" y="588"/>
                    <a:pt x="166" y="588"/>
                  </a:cubicBezTo>
                  <a:cubicBezTo>
                    <a:pt x="179" y="596"/>
                    <a:pt x="193" y="604"/>
                    <a:pt x="207" y="611"/>
                  </a:cubicBezTo>
                  <a:cubicBezTo>
                    <a:pt x="202" y="644"/>
                    <a:pt x="202" y="644"/>
                    <a:pt x="202" y="644"/>
                  </a:cubicBezTo>
                  <a:cubicBezTo>
                    <a:pt x="215" y="650"/>
                    <a:pt x="215" y="650"/>
                    <a:pt x="215" y="650"/>
                  </a:cubicBezTo>
                  <a:cubicBezTo>
                    <a:pt x="229" y="655"/>
                    <a:pt x="229" y="655"/>
                    <a:pt x="229" y="655"/>
                  </a:cubicBezTo>
                  <a:cubicBezTo>
                    <a:pt x="248" y="627"/>
                    <a:pt x="248" y="627"/>
                    <a:pt x="248" y="627"/>
                  </a:cubicBezTo>
                  <a:cubicBezTo>
                    <a:pt x="263" y="631"/>
                    <a:pt x="278" y="635"/>
                    <a:pt x="293" y="637"/>
                  </a:cubicBezTo>
                  <a:cubicBezTo>
                    <a:pt x="299" y="670"/>
                    <a:pt x="299" y="670"/>
                    <a:pt x="299" y="670"/>
                  </a:cubicBezTo>
                  <a:cubicBezTo>
                    <a:pt x="313" y="671"/>
                    <a:pt x="313" y="671"/>
                    <a:pt x="313" y="671"/>
                  </a:cubicBezTo>
                  <a:cubicBezTo>
                    <a:pt x="327" y="672"/>
                    <a:pt x="327" y="672"/>
                    <a:pt x="327" y="672"/>
                  </a:cubicBezTo>
                  <a:cubicBezTo>
                    <a:pt x="338" y="640"/>
                    <a:pt x="338" y="640"/>
                    <a:pt x="338" y="640"/>
                  </a:cubicBezTo>
                  <a:cubicBezTo>
                    <a:pt x="353" y="640"/>
                    <a:pt x="369" y="639"/>
                    <a:pt x="384" y="636"/>
                  </a:cubicBezTo>
                  <a:cubicBezTo>
                    <a:pt x="399" y="666"/>
                    <a:pt x="399" y="666"/>
                    <a:pt x="399" y="666"/>
                  </a:cubicBezTo>
                  <a:cubicBezTo>
                    <a:pt x="413" y="663"/>
                    <a:pt x="413" y="663"/>
                    <a:pt x="413" y="663"/>
                  </a:cubicBezTo>
                  <a:cubicBezTo>
                    <a:pt x="427" y="660"/>
                    <a:pt x="427" y="660"/>
                    <a:pt x="427" y="660"/>
                  </a:cubicBezTo>
                  <a:cubicBezTo>
                    <a:pt x="427" y="626"/>
                    <a:pt x="427" y="626"/>
                    <a:pt x="427" y="626"/>
                  </a:cubicBezTo>
                  <a:cubicBezTo>
                    <a:pt x="428" y="626"/>
                    <a:pt x="428" y="626"/>
                    <a:pt x="428" y="626"/>
                  </a:cubicBezTo>
                  <a:cubicBezTo>
                    <a:pt x="443" y="621"/>
                    <a:pt x="457" y="615"/>
                    <a:pt x="471" y="609"/>
                  </a:cubicBezTo>
                  <a:cubicBezTo>
                    <a:pt x="494" y="633"/>
                    <a:pt x="494" y="633"/>
                    <a:pt x="494" y="633"/>
                  </a:cubicBezTo>
                  <a:cubicBezTo>
                    <a:pt x="506" y="626"/>
                    <a:pt x="506" y="626"/>
                    <a:pt x="506" y="626"/>
                  </a:cubicBezTo>
                  <a:cubicBezTo>
                    <a:pt x="518" y="619"/>
                    <a:pt x="518" y="619"/>
                    <a:pt x="518" y="619"/>
                  </a:cubicBezTo>
                  <a:cubicBezTo>
                    <a:pt x="509" y="586"/>
                    <a:pt x="509" y="586"/>
                    <a:pt x="509" y="586"/>
                  </a:cubicBezTo>
                  <a:cubicBezTo>
                    <a:pt x="522" y="578"/>
                    <a:pt x="534" y="568"/>
                    <a:pt x="545" y="557"/>
                  </a:cubicBezTo>
                  <a:cubicBezTo>
                    <a:pt x="575" y="574"/>
                    <a:pt x="575" y="574"/>
                    <a:pt x="575" y="574"/>
                  </a:cubicBezTo>
                  <a:cubicBezTo>
                    <a:pt x="584" y="563"/>
                    <a:pt x="584" y="563"/>
                    <a:pt x="584" y="563"/>
                  </a:cubicBezTo>
                  <a:cubicBezTo>
                    <a:pt x="594" y="553"/>
                    <a:pt x="594" y="553"/>
                    <a:pt x="594" y="553"/>
                  </a:cubicBezTo>
                  <a:cubicBezTo>
                    <a:pt x="575" y="525"/>
                    <a:pt x="575" y="525"/>
                    <a:pt x="575" y="525"/>
                  </a:cubicBezTo>
                  <a:cubicBezTo>
                    <a:pt x="585" y="512"/>
                    <a:pt x="593" y="499"/>
                    <a:pt x="601" y="486"/>
                  </a:cubicBezTo>
                  <a:cubicBezTo>
                    <a:pt x="634" y="493"/>
                    <a:pt x="634" y="493"/>
                    <a:pt x="634" y="493"/>
                  </a:cubicBezTo>
                  <a:cubicBezTo>
                    <a:pt x="640" y="480"/>
                    <a:pt x="640" y="480"/>
                    <a:pt x="640" y="480"/>
                  </a:cubicBezTo>
                  <a:cubicBezTo>
                    <a:pt x="646" y="467"/>
                    <a:pt x="646" y="467"/>
                    <a:pt x="646" y="467"/>
                  </a:cubicBezTo>
                  <a:cubicBezTo>
                    <a:pt x="620" y="446"/>
                    <a:pt x="620" y="446"/>
                    <a:pt x="620" y="446"/>
                  </a:cubicBezTo>
                  <a:moveTo>
                    <a:pt x="579" y="437"/>
                  </a:moveTo>
                  <a:cubicBezTo>
                    <a:pt x="540" y="420"/>
                    <a:pt x="540" y="420"/>
                    <a:pt x="540" y="420"/>
                  </a:cubicBezTo>
                  <a:cubicBezTo>
                    <a:pt x="543" y="412"/>
                    <a:pt x="546" y="405"/>
                    <a:pt x="548" y="397"/>
                  </a:cubicBezTo>
                  <a:cubicBezTo>
                    <a:pt x="589" y="408"/>
                    <a:pt x="589" y="408"/>
                    <a:pt x="589" y="408"/>
                  </a:cubicBezTo>
                  <a:cubicBezTo>
                    <a:pt x="587" y="418"/>
                    <a:pt x="583" y="428"/>
                    <a:pt x="579" y="437"/>
                  </a:cubicBezTo>
                  <a:moveTo>
                    <a:pt x="591" y="401"/>
                  </a:moveTo>
                  <a:cubicBezTo>
                    <a:pt x="550" y="390"/>
                    <a:pt x="550" y="390"/>
                    <a:pt x="550" y="390"/>
                  </a:cubicBezTo>
                  <a:cubicBezTo>
                    <a:pt x="552" y="382"/>
                    <a:pt x="554" y="374"/>
                    <a:pt x="555" y="366"/>
                  </a:cubicBezTo>
                  <a:cubicBezTo>
                    <a:pt x="597" y="372"/>
                    <a:pt x="597" y="372"/>
                    <a:pt x="597" y="372"/>
                  </a:cubicBezTo>
                  <a:cubicBezTo>
                    <a:pt x="596" y="382"/>
                    <a:pt x="594" y="392"/>
                    <a:pt x="591" y="401"/>
                  </a:cubicBezTo>
                  <a:moveTo>
                    <a:pt x="598" y="364"/>
                  </a:moveTo>
                  <a:cubicBezTo>
                    <a:pt x="556" y="359"/>
                    <a:pt x="556" y="359"/>
                    <a:pt x="556" y="359"/>
                  </a:cubicBezTo>
                  <a:cubicBezTo>
                    <a:pt x="556" y="351"/>
                    <a:pt x="557" y="343"/>
                    <a:pt x="557" y="335"/>
                  </a:cubicBezTo>
                  <a:cubicBezTo>
                    <a:pt x="600" y="334"/>
                    <a:pt x="600" y="334"/>
                    <a:pt x="600" y="334"/>
                  </a:cubicBezTo>
                  <a:cubicBezTo>
                    <a:pt x="600" y="344"/>
                    <a:pt x="599" y="354"/>
                    <a:pt x="598" y="364"/>
                  </a:cubicBezTo>
                  <a:moveTo>
                    <a:pt x="597" y="297"/>
                  </a:moveTo>
                  <a:cubicBezTo>
                    <a:pt x="598" y="307"/>
                    <a:pt x="599" y="317"/>
                    <a:pt x="599" y="327"/>
                  </a:cubicBezTo>
                  <a:cubicBezTo>
                    <a:pt x="557" y="328"/>
                    <a:pt x="557" y="328"/>
                    <a:pt x="557" y="328"/>
                  </a:cubicBezTo>
                  <a:cubicBezTo>
                    <a:pt x="556" y="320"/>
                    <a:pt x="556" y="312"/>
                    <a:pt x="554" y="304"/>
                  </a:cubicBezTo>
                  <a:cubicBezTo>
                    <a:pt x="597" y="297"/>
                    <a:pt x="597" y="297"/>
                    <a:pt x="597" y="297"/>
                  </a:cubicBezTo>
                  <a:moveTo>
                    <a:pt x="595" y="290"/>
                  </a:moveTo>
                  <a:cubicBezTo>
                    <a:pt x="553" y="297"/>
                    <a:pt x="553" y="297"/>
                    <a:pt x="553" y="297"/>
                  </a:cubicBezTo>
                  <a:cubicBezTo>
                    <a:pt x="552" y="289"/>
                    <a:pt x="550" y="281"/>
                    <a:pt x="548" y="273"/>
                  </a:cubicBezTo>
                  <a:cubicBezTo>
                    <a:pt x="588" y="260"/>
                    <a:pt x="588" y="260"/>
                    <a:pt x="588" y="260"/>
                  </a:cubicBezTo>
                  <a:cubicBezTo>
                    <a:pt x="591" y="270"/>
                    <a:pt x="594" y="280"/>
                    <a:pt x="595" y="290"/>
                  </a:cubicBezTo>
                  <a:moveTo>
                    <a:pt x="586" y="253"/>
                  </a:moveTo>
                  <a:cubicBezTo>
                    <a:pt x="545" y="266"/>
                    <a:pt x="545" y="266"/>
                    <a:pt x="545" y="266"/>
                  </a:cubicBezTo>
                  <a:cubicBezTo>
                    <a:pt x="543" y="259"/>
                    <a:pt x="540" y="251"/>
                    <a:pt x="537" y="244"/>
                  </a:cubicBezTo>
                  <a:cubicBezTo>
                    <a:pt x="575" y="225"/>
                    <a:pt x="575" y="225"/>
                    <a:pt x="575" y="225"/>
                  </a:cubicBezTo>
                  <a:cubicBezTo>
                    <a:pt x="579" y="234"/>
                    <a:pt x="583" y="244"/>
                    <a:pt x="586" y="253"/>
                  </a:cubicBezTo>
                  <a:moveTo>
                    <a:pt x="557" y="192"/>
                  </a:moveTo>
                  <a:cubicBezTo>
                    <a:pt x="562" y="201"/>
                    <a:pt x="567" y="209"/>
                    <a:pt x="572" y="219"/>
                  </a:cubicBezTo>
                  <a:cubicBezTo>
                    <a:pt x="533" y="237"/>
                    <a:pt x="533" y="237"/>
                    <a:pt x="533" y="237"/>
                  </a:cubicBezTo>
                  <a:cubicBezTo>
                    <a:pt x="530" y="230"/>
                    <a:pt x="526" y="223"/>
                    <a:pt x="521" y="216"/>
                  </a:cubicBezTo>
                  <a:cubicBezTo>
                    <a:pt x="557" y="192"/>
                    <a:pt x="557" y="192"/>
                    <a:pt x="557" y="192"/>
                  </a:cubicBezTo>
                  <a:moveTo>
                    <a:pt x="553" y="186"/>
                  </a:moveTo>
                  <a:cubicBezTo>
                    <a:pt x="517" y="210"/>
                    <a:pt x="517" y="210"/>
                    <a:pt x="517" y="210"/>
                  </a:cubicBezTo>
                  <a:cubicBezTo>
                    <a:pt x="513" y="204"/>
                    <a:pt x="508" y="197"/>
                    <a:pt x="503" y="191"/>
                  </a:cubicBezTo>
                  <a:cubicBezTo>
                    <a:pt x="534" y="162"/>
                    <a:pt x="534" y="162"/>
                    <a:pt x="534" y="162"/>
                  </a:cubicBezTo>
                  <a:cubicBezTo>
                    <a:pt x="541" y="170"/>
                    <a:pt x="547" y="178"/>
                    <a:pt x="553" y="186"/>
                  </a:cubicBezTo>
                  <a:moveTo>
                    <a:pt x="530" y="157"/>
                  </a:moveTo>
                  <a:cubicBezTo>
                    <a:pt x="498" y="186"/>
                    <a:pt x="498" y="186"/>
                    <a:pt x="498" y="186"/>
                  </a:cubicBezTo>
                  <a:cubicBezTo>
                    <a:pt x="492" y="180"/>
                    <a:pt x="486" y="174"/>
                    <a:pt x="480" y="169"/>
                  </a:cubicBezTo>
                  <a:cubicBezTo>
                    <a:pt x="508" y="136"/>
                    <a:pt x="508" y="136"/>
                    <a:pt x="508" y="136"/>
                  </a:cubicBezTo>
                  <a:cubicBezTo>
                    <a:pt x="515" y="142"/>
                    <a:pt x="523" y="149"/>
                    <a:pt x="530" y="157"/>
                  </a:cubicBezTo>
                  <a:moveTo>
                    <a:pt x="478" y="114"/>
                  </a:moveTo>
                  <a:cubicBezTo>
                    <a:pt x="486" y="119"/>
                    <a:pt x="494" y="125"/>
                    <a:pt x="502" y="131"/>
                  </a:cubicBezTo>
                  <a:cubicBezTo>
                    <a:pt x="475" y="164"/>
                    <a:pt x="475" y="164"/>
                    <a:pt x="475" y="164"/>
                  </a:cubicBezTo>
                  <a:cubicBezTo>
                    <a:pt x="468" y="159"/>
                    <a:pt x="462" y="155"/>
                    <a:pt x="455" y="150"/>
                  </a:cubicBezTo>
                  <a:cubicBezTo>
                    <a:pt x="478" y="114"/>
                    <a:pt x="478" y="114"/>
                    <a:pt x="478" y="114"/>
                  </a:cubicBezTo>
                  <a:moveTo>
                    <a:pt x="471" y="110"/>
                  </a:moveTo>
                  <a:cubicBezTo>
                    <a:pt x="449" y="146"/>
                    <a:pt x="449" y="146"/>
                    <a:pt x="449" y="146"/>
                  </a:cubicBezTo>
                  <a:cubicBezTo>
                    <a:pt x="443" y="143"/>
                    <a:pt x="436" y="139"/>
                    <a:pt x="429" y="136"/>
                  </a:cubicBezTo>
                  <a:cubicBezTo>
                    <a:pt x="429" y="136"/>
                    <a:pt x="428" y="136"/>
                    <a:pt x="427" y="135"/>
                  </a:cubicBezTo>
                  <a:cubicBezTo>
                    <a:pt x="445" y="96"/>
                    <a:pt x="445" y="96"/>
                    <a:pt x="445" y="96"/>
                  </a:cubicBezTo>
                  <a:cubicBezTo>
                    <a:pt x="454" y="100"/>
                    <a:pt x="463" y="105"/>
                    <a:pt x="471" y="110"/>
                  </a:cubicBezTo>
                  <a:moveTo>
                    <a:pt x="438" y="93"/>
                  </a:moveTo>
                  <a:cubicBezTo>
                    <a:pt x="421" y="132"/>
                    <a:pt x="421" y="132"/>
                    <a:pt x="421" y="132"/>
                  </a:cubicBezTo>
                  <a:cubicBezTo>
                    <a:pt x="413" y="129"/>
                    <a:pt x="406" y="127"/>
                    <a:pt x="398" y="124"/>
                  </a:cubicBezTo>
                  <a:cubicBezTo>
                    <a:pt x="409" y="83"/>
                    <a:pt x="409" y="83"/>
                    <a:pt x="409" y="83"/>
                  </a:cubicBezTo>
                  <a:cubicBezTo>
                    <a:pt x="419" y="85"/>
                    <a:pt x="429" y="89"/>
                    <a:pt x="438" y="93"/>
                  </a:cubicBezTo>
                  <a:moveTo>
                    <a:pt x="402" y="81"/>
                  </a:moveTo>
                  <a:cubicBezTo>
                    <a:pt x="391" y="122"/>
                    <a:pt x="391" y="122"/>
                    <a:pt x="391" y="122"/>
                  </a:cubicBezTo>
                  <a:cubicBezTo>
                    <a:pt x="383" y="120"/>
                    <a:pt x="375" y="119"/>
                    <a:pt x="367" y="118"/>
                  </a:cubicBezTo>
                  <a:cubicBezTo>
                    <a:pt x="373" y="75"/>
                    <a:pt x="373" y="75"/>
                    <a:pt x="373" y="75"/>
                  </a:cubicBezTo>
                  <a:cubicBezTo>
                    <a:pt x="383" y="76"/>
                    <a:pt x="393" y="78"/>
                    <a:pt x="402" y="81"/>
                  </a:cubicBezTo>
                  <a:moveTo>
                    <a:pt x="365" y="74"/>
                  </a:moveTo>
                  <a:cubicBezTo>
                    <a:pt x="360" y="117"/>
                    <a:pt x="360" y="117"/>
                    <a:pt x="360" y="117"/>
                  </a:cubicBezTo>
                  <a:cubicBezTo>
                    <a:pt x="352" y="116"/>
                    <a:pt x="344" y="115"/>
                    <a:pt x="336" y="116"/>
                  </a:cubicBezTo>
                  <a:cubicBezTo>
                    <a:pt x="335" y="72"/>
                    <a:pt x="335" y="72"/>
                    <a:pt x="335" y="72"/>
                  </a:cubicBezTo>
                  <a:cubicBezTo>
                    <a:pt x="345" y="72"/>
                    <a:pt x="355" y="73"/>
                    <a:pt x="365" y="74"/>
                  </a:cubicBezTo>
                  <a:moveTo>
                    <a:pt x="328" y="72"/>
                  </a:moveTo>
                  <a:cubicBezTo>
                    <a:pt x="329" y="116"/>
                    <a:pt x="329" y="116"/>
                    <a:pt x="329" y="116"/>
                  </a:cubicBezTo>
                  <a:cubicBezTo>
                    <a:pt x="321" y="116"/>
                    <a:pt x="313" y="117"/>
                    <a:pt x="305" y="118"/>
                  </a:cubicBezTo>
                  <a:cubicBezTo>
                    <a:pt x="298" y="75"/>
                    <a:pt x="298" y="75"/>
                    <a:pt x="298" y="75"/>
                  </a:cubicBezTo>
                  <a:cubicBezTo>
                    <a:pt x="308" y="73"/>
                    <a:pt x="318" y="72"/>
                    <a:pt x="328" y="72"/>
                  </a:cubicBezTo>
                  <a:moveTo>
                    <a:pt x="290" y="76"/>
                  </a:moveTo>
                  <a:cubicBezTo>
                    <a:pt x="297" y="119"/>
                    <a:pt x="297" y="119"/>
                    <a:pt x="297" y="119"/>
                  </a:cubicBezTo>
                  <a:cubicBezTo>
                    <a:pt x="289" y="120"/>
                    <a:pt x="282" y="122"/>
                    <a:pt x="274" y="125"/>
                  </a:cubicBezTo>
                  <a:cubicBezTo>
                    <a:pt x="261" y="83"/>
                    <a:pt x="261" y="83"/>
                    <a:pt x="261" y="83"/>
                  </a:cubicBezTo>
                  <a:cubicBezTo>
                    <a:pt x="271" y="80"/>
                    <a:pt x="280" y="78"/>
                    <a:pt x="290" y="76"/>
                  </a:cubicBezTo>
                  <a:moveTo>
                    <a:pt x="254" y="85"/>
                  </a:moveTo>
                  <a:cubicBezTo>
                    <a:pt x="267" y="127"/>
                    <a:pt x="267" y="127"/>
                    <a:pt x="267" y="127"/>
                  </a:cubicBezTo>
                  <a:cubicBezTo>
                    <a:pt x="259" y="129"/>
                    <a:pt x="252" y="132"/>
                    <a:pt x="244" y="136"/>
                  </a:cubicBezTo>
                  <a:cubicBezTo>
                    <a:pt x="225" y="96"/>
                    <a:pt x="225" y="96"/>
                    <a:pt x="225" y="96"/>
                  </a:cubicBezTo>
                  <a:cubicBezTo>
                    <a:pt x="235" y="92"/>
                    <a:pt x="244" y="88"/>
                    <a:pt x="254" y="85"/>
                  </a:cubicBezTo>
                  <a:moveTo>
                    <a:pt x="219" y="99"/>
                  </a:moveTo>
                  <a:cubicBezTo>
                    <a:pt x="238" y="139"/>
                    <a:pt x="238" y="139"/>
                    <a:pt x="238" y="139"/>
                  </a:cubicBezTo>
                  <a:cubicBezTo>
                    <a:pt x="231" y="142"/>
                    <a:pt x="224" y="146"/>
                    <a:pt x="217" y="151"/>
                  </a:cubicBezTo>
                  <a:cubicBezTo>
                    <a:pt x="192" y="114"/>
                    <a:pt x="192" y="114"/>
                    <a:pt x="192" y="114"/>
                  </a:cubicBezTo>
                  <a:cubicBezTo>
                    <a:pt x="201" y="109"/>
                    <a:pt x="210" y="104"/>
                    <a:pt x="219" y="99"/>
                  </a:cubicBezTo>
                  <a:moveTo>
                    <a:pt x="186" y="118"/>
                  </a:moveTo>
                  <a:cubicBezTo>
                    <a:pt x="211" y="155"/>
                    <a:pt x="211" y="155"/>
                    <a:pt x="211" y="155"/>
                  </a:cubicBezTo>
                  <a:cubicBezTo>
                    <a:pt x="204" y="159"/>
                    <a:pt x="198" y="164"/>
                    <a:pt x="192" y="170"/>
                  </a:cubicBezTo>
                  <a:cubicBezTo>
                    <a:pt x="162" y="137"/>
                    <a:pt x="162" y="137"/>
                    <a:pt x="162" y="137"/>
                  </a:cubicBezTo>
                  <a:cubicBezTo>
                    <a:pt x="170" y="130"/>
                    <a:pt x="178" y="124"/>
                    <a:pt x="186" y="118"/>
                  </a:cubicBezTo>
                  <a:moveTo>
                    <a:pt x="157" y="142"/>
                  </a:moveTo>
                  <a:cubicBezTo>
                    <a:pt x="186" y="175"/>
                    <a:pt x="186" y="175"/>
                    <a:pt x="186" y="175"/>
                  </a:cubicBezTo>
                  <a:cubicBezTo>
                    <a:pt x="180" y="180"/>
                    <a:pt x="175" y="186"/>
                    <a:pt x="170" y="192"/>
                  </a:cubicBezTo>
                  <a:cubicBezTo>
                    <a:pt x="136" y="164"/>
                    <a:pt x="136" y="164"/>
                    <a:pt x="136" y="164"/>
                  </a:cubicBezTo>
                  <a:cubicBezTo>
                    <a:pt x="142" y="156"/>
                    <a:pt x="149" y="149"/>
                    <a:pt x="157" y="142"/>
                  </a:cubicBezTo>
                  <a:moveTo>
                    <a:pt x="131" y="169"/>
                  </a:moveTo>
                  <a:cubicBezTo>
                    <a:pt x="165" y="198"/>
                    <a:pt x="165" y="198"/>
                    <a:pt x="165" y="198"/>
                  </a:cubicBezTo>
                  <a:cubicBezTo>
                    <a:pt x="160" y="204"/>
                    <a:pt x="155" y="210"/>
                    <a:pt x="151" y="217"/>
                  </a:cubicBezTo>
                  <a:cubicBezTo>
                    <a:pt x="113" y="194"/>
                    <a:pt x="113" y="194"/>
                    <a:pt x="113" y="194"/>
                  </a:cubicBezTo>
                  <a:cubicBezTo>
                    <a:pt x="119" y="185"/>
                    <a:pt x="125" y="177"/>
                    <a:pt x="131" y="169"/>
                  </a:cubicBezTo>
                  <a:moveTo>
                    <a:pt x="109" y="200"/>
                  </a:moveTo>
                  <a:cubicBezTo>
                    <a:pt x="147" y="223"/>
                    <a:pt x="147" y="223"/>
                    <a:pt x="147" y="223"/>
                  </a:cubicBezTo>
                  <a:cubicBezTo>
                    <a:pt x="143" y="230"/>
                    <a:pt x="140" y="236"/>
                    <a:pt x="136" y="243"/>
                  </a:cubicBezTo>
                  <a:cubicBezTo>
                    <a:pt x="136" y="244"/>
                    <a:pt x="136" y="244"/>
                    <a:pt x="136" y="245"/>
                  </a:cubicBezTo>
                  <a:cubicBezTo>
                    <a:pt x="95" y="227"/>
                    <a:pt x="95" y="227"/>
                    <a:pt x="95" y="227"/>
                  </a:cubicBezTo>
                  <a:cubicBezTo>
                    <a:pt x="99" y="218"/>
                    <a:pt x="104" y="209"/>
                    <a:pt x="109" y="200"/>
                  </a:cubicBezTo>
                  <a:moveTo>
                    <a:pt x="92" y="234"/>
                  </a:moveTo>
                  <a:cubicBezTo>
                    <a:pt x="133" y="251"/>
                    <a:pt x="133" y="251"/>
                    <a:pt x="133" y="251"/>
                  </a:cubicBezTo>
                  <a:cubicBezTo>
                    <a:pt x="130" y="259"/>
                    <a:pt x="127" y="267"/>
                    <a:pt x="125" y="274"/>
                  </a:cubicBezTo>
                  <a:cubicBezTo>
                    <a:pt x="82" y="263"/>
                    <a:pt x="82" y="263"/>
                    <a:pt x="82" y="263"/>
                  </a:cubicBezTo>
                  <a:cubicBezTo>
                    <a:pt x="85" y="253"/>
                    <a:pt x="88" y="243"/>
                    <a:pt x="92" y="234"/>
                  </a:cubicBezTo>
                  <a:moveTo>
                    <a:pt x="80" y="270"/>
                  </a:moveTo>
                  <a:cubicBezTo>
                    <a:pt x="123" y="281"/>
                    <a:pt x="123" y="281"/>
                    <a:pt x="123" y="281"/>
                  </a:cubicBezTo>
                  <a:cubicBezTo>
                    <a:pt x="121" y="289"/>
                    <a:pt x="119" y="297"/>
                    <a:pt x="118" y="305"/>
                  </a:cubicBezTo>
                  <a:cubicBezTo>
                    <a:pt x="74" y="300"/>
                    <a:pt x="74" y="300"/>
                    <a:pt x="74" y="300"/>
                  </a:cubicBezTo>
                  <a:cubicBezTo>
                    <a:pt x="75" y="289"/>
                    <a:pt x="78" y="279"/>
                    <a:pt x="80" y="270"/>
                  </a:cubicBezTo>
                  <a:moveTo>
                    <a:pt x="72" y="337"/>
                  </a:moveTo>
                  <a:cubicBezTo>
                    <a:pt x="71" y="327"/>
                    <a:pt x="72" y="317"/>
                    <a:pt x="73" y="307"/>
                  </a:cubicBezTo>
                  <a:cubicBezTo>
                    <a:pt x="117" y="312"/>
                    <a:pt x="117" y="312"/>
                    <a:pt x="117" y="312"/>
                  </a:cubicBezTo>
                  <a:cubicBezTo>
                    <a:pt x="116" y="320"/>
                    <a:pt x="116" y="328"/>
                    <a:pt x="116" y="336"/>
                  </a:cubicBezTo>
                  <a:cubicBezTo>
                    <a:pt x="72" y="337"/>
                    <a:pt x="72" y="337"/>
                    <a:pt x="72" y="337"/>
                  </a:cubicBezTo>
                  <a:moveTo>
                    <a:pt x="72" y="345"/>
                  </a:moveTo>
                  <a:cubicBezTo>
                    <a:pt x="116" y="344"/>
                    <a:pt x="116" y="344"/>
                    <a:pt x="116" y="344"/>
                  </a:cubicBezTo>
                  <a:cubicBezTo>
                    <a:pt x="116" y="352"/>
                    <a:pt x="117" y="360"/>
                    <a:pt x="118" y="368"/>
                  </a:cubicBezTo>
                  <a:cubicBezTo>
                    <a:pt x="74" y="375"/>
                    <a:pt x="74" y="375"/>
                    <a:pt x="74" y="375"/>
                  </a:cubicBezTo>
                  <a:cubicBezTo>
                    <a:pt x="73" y="365"/>
                    <a:pt x="72" y="355"/>
                    <a:pt x="72" y="345"/>
                  </a:cubicBezTo>
                  <a:moveTo>
                    <a:pt x="76" y="382"/>
                  </a:moveTo>
                  <a:cubicBezTo>
                    <a:pt x="120" y="375"/>
                    <a:pt x="120" y="375"/>
                    <a:pt x="120" y="375"/>
                  </a:cubicBezTo>
                  <a:cubicBezTo>
                    <a:pt x="121" y="383"/>
                    <a:pt x="123" y="391"/>
                    <a:pt x="125" y="399"/>
                  </a:cubicBezTo>
                  <a:cubicBezTo>
                    <a:pt x="83" y="412"/>
                    <a:pt x="83" y="412"/>
                    <a:pt x="83" y="412"/>
                  </a:cubicBezTo>
                  <a:cubicBezTo>
                    <a:pt x="80" y="402"/>
                    <a:pt x="77" y="392"/>
                    <a:pt x="76" y="382"/>
                  </a:cubicBezTo>
                  <a:moveTo>
                    <a:pt x="96" y="447"/>
                  </a:moveTo>
                  <a:cubicBezTo>
                    <a:pt x="92" y="438"/>
                    <a:pt x="88" y="429"/>
                    <a:pt x="85" y="419"/>
                  </a:cubicBezTo>
                  <a:cubicBezTo>
                    <a:pt x="127" y="406"/>
                    <a:pt x="127" y="406"/>
                    <a:pt x="127" y="406"/>
                  </a:cubicBezTo>
                  <a:cubicBezTo>
                    <a:pt x="130" y="413"/>
                    <a:pt x="133" y="421"/>
                    <a:pt x="136" y="428"/>
                  </a:cubicBezTo>
                  <a:cubicBezTo>
                    <a:pt x="96" y="447"/>
                    <a:pt x="96" y="447"/>
                    <a:pt x="96" y="447"/>
                  </a:cubicBezTo>
                  <a:moveTo>
                    <a:pt x="114" y="480"/>
                  </a:moveTo>
                  <a:cubicBezTo>
                    <a:pt x="109" y="472"/>
                    <a:pt x="104" y="463"/>
                    <a:pt x="99" y="454"/>
                  </a:cubicBezTo>
                  <a:cubicBezTo>
                    <a:pt x="139" y="435"/>
                    <a:pt x="139" y="435"/>
                    <a:pt x="139" y="435"/>
                  </a:cubicBezTo>
                  <a:cubicBezTo>
                    <a:pt x="143" y="442"/>
                    <a:pt x="147" y="449"/>
                    <a:pt x="151" y="456"/>
                  </a:cubicBezTo>
                  <a:cubicBezTo>
                    <a:pt x="114" y="480"/>
                    <a:pt x="114" y="480"/>
                    <a:pt x="114" y="480"/>
                  </a:cubicBezTo>
                  <a:moveTo>
                    <a:pt x="119" y="486"/>
                  </a:moveTo>
                  <a:cubicBezTo>
                    <a:pt x="155" y="462"/>
                    <a:pt x="155" y="462"/>
                    <a:pt x="155" y="462"/>
                  </a:cubicBezTo>
                  <a:cubicBezTo>
                    <a:pt x="160" y="468"/>
                    <a:pt x="165" y="475"/>
                    <a:pt x="170" y="481"/>
                  </a:cubicBezTo>
                  <a:cubicBezTo>
                    <a:pt x="137" y="510"/>
                    <a:pt x="137" y="510"/>
                    <a:pt x="137" y="510"/>
                  </a:cubicBezTo>
                  <a:cubicBezTo>
                    <a:pt x="131" y="503"/>
                    <a:pt x="124" y="495"/>
                    <a:pt x="119" y="486"/>
                  </a:cubicBezTo>
                  <a:moveTo>
                    <a:pt x="142" y="516"/>
                  </a:moveTo>
                  <a:cubicBezTo>
                    <a:pt x="175" y="486"/>
                    <a:pt x="175" y="486"/>
                    <a:pt x="175" y="486"/>
                  </a:cubicBezTo>
                  <a:cubicBezTo>
                    <a:pt x="181" y="492"/>
                    <a:pt x="186" y="498"/>
                    <a:pt x="193" y="503"/>
                  </a:cubicBezTo>
                  <a:cubicBezTo>
                    <a:pt x="164" y="537"/>
                    <a:pt x="164" y="537"/>
                    <a:pt x="164" y="537"/>
                  </a:cubicBezTo>
                  <a:cubicBezTo>
                    <a:pt x="157" y="530"/>
                    <a:pt x="149" y="523"/>
                    <a:pt x="142" y="516"/>
                  </a:cubicBezTo>
                  <a:moveTo>
                    <a:pt x="195" y="559"/>
                  </a:moveTo>
                  <a:cubicBezTo>
                    <a:pt x="186" y="554"/>
                    <a:pt x="178" y="548"/>
                    <a:pt x="170" y="542"/>
                  </a:cubicBezTo>
                  <a:cubicBezTo>
                    <a:pt x="198" y="508"/>
                    <a:pt x="198" y="508"/>
                    <a:pt x="198" y="508"/>
                  </a:cubicBezTo>
                  <a:cubicBezTo>
                    <a:pt x="204" y="513"/>
                    <a:pt x="211" y="517"/>
                    <a:pt x="218" y="522"/>
                  </a:cubicBezTo>
                  <a:cubicBezTo>
                    <a:pt x="195" y="559"/>
                    <a:pt x="195" y="559"/>
                    <a:pt x="195" y="559"/>
                  </a:cubicBezTo>
                  <a:moveTo>
                    <a:pt x="201" y="563"/>
                  </a:moveTo>
                  <a:cubicBezTo>
                    <a:pt x="224" y="526"/>
                    <a:pt x="224" y="526"/>
                    <a:pt x="224" y="526"/>
                  </a:cubicBezTo>
                  <a:cubicBezTo>
                    <a:pt x="230" y="529"/>
                    <a:pt x="237" y="533"/>
                    <a:pt x="244" y="536"/>
                  </a:cubicBezTo>
                  <a:cubicBezTo>
                    <a:pt x="244" y="536"/>
                    <a:pt x="245" y="536"/>
                    <a:pt x="245" y="537"/>
                  </a:cubicBezTo>
                  <a:cubicBezTo>
                    <a:pt x="228" y="577"/>
                    <a:pt x="228" y="577"/>
                    <a:pt x="228" y="577"/>
                  </a:cubicBezTo>
                  <a:cubicBezTo>
                    <a:pt x="219" y="573"/>
                    <a:pt x="210" y="568"/>
                    <a:pt x="201" y="563"/>
                  </a:cubicBezTo>
                  <a:moveTo>
                    <a:pt x="251" y="521"/>
                  </a:moveTo>
                  <a:cubicBezTo>
                    <a:pt x="148" y="473"/>
                    <a:pt x="104" y="352"/>
                    <a:pt x="152" y="250"/>
                  </a:cubicBezTo>
                  <a:cubicBezTo>
                    <a:pt x="199" y="148"/>
                    <a:pt x="320" y="104"/>
                    <a:pt x="422" y="151"/>
                  </a:cubicBezTo>
                  <a:cubicBezTo>
                    <a:pt x="524" y="199"/>
                    <a:pt x="569" y="320"/>
                    <a:pt x="521" y="422"/>
                  </a:cubicBezTo>
                  <a:cubicBezTo>
                    <a:pt x="474" y="524"/>
                    <a:pt x="353" y="568"/>
                    <a:pt x="251" y="521"/>
                  </a:cubicBezTo>
                  <a:moveTo>
                    <a:pt x="235" y="580"/>
                  </a:moveTo>
                  <a:cubicBezTo>
                    <a:pt x="252" y="540"/>
                    <a:pt x="252" y="540"/>
                    <a:pt x="252" y="540"/>
                  </a:cubicBezTo>
                  <a:cubicBezTo>
                    <a:pt x="260" y="543"/>
                    <a:pt x="267" y="545"/>
                    <a:pt x="275" y="548"/>
                  </a:cubicBezTo>
                  <a:cubicBezTo>
                    <a:pt x="263" y="590"/>
                    <a:pt x="263" y="590"/>
                    <a:pt x="263" y="590"/>
                  </a:cubicBezTo>
                  <a:cubicBezTo>
                    <a:pt x="254" y="587"/>
                    <a:pt x="244" y="584"/>
                    <a:pt x="235" y="580"/>
                  </a:cubicBezTo>
                  <a:moveTo>
                    <a:pt x="271" y="592"/>
                  </a:moveTo>
                  <a:cubicBezTo>
                    <a:pt x="282" y="550"/>
                    <a:pt x="282" y="550"/>
                    <a:pt x="282" y="550"/>
                  </a:cubicBezTo>
                  <a:cubicBezTo>
                    <a:pt x="290" y="552"/>
                    <a:pt x="298" y="553"/>
                    <a:pt x="306" y="554"/>
                  </a:cubicBezTo>
                  <a:cubicBezTo>
                    <a:pt x="300" y="598"/>
                    <a:pt x="300" y="598"/>
                    <a:pt x="300" y="598"/>
                  </a:cubicBezTo>
                  <a:cubicBezTo>
                    <a:pt x="290" y="596"/>
                    <a:pt x="280" y="594"/>
                    <a:pt x="271" y="592"/>
                  </a:cubicBezTo>
                  <a:moveTo>
                    <a:pt x="308" y="599"/>
                  </a:moveTo>
                  <a:cubicBezTo>
                    <a:pt x="313" y="555"/>
                    <a:pt x="313" y="555"/>
                    <a:pt x="313" y="555"/>
                  </a:cubicBezTo>
                  <a:cubicBezTo>
                    <a:pt x="321" y="556"/>
                    <a:pt x="329" y="556"/>
                    <a:pt x="337" y="556"/>
                  </a:cubicBezTo>
                  <a:cubicBezTo>
                    <a:pt x="338" y="600"/>
                    <a:pt x="338" y="600"/>
                    <a:pt x="338" y="600"/>
                  </a:cubicBezTo>
                  <a:cubicBezTo>
                    <a:pt x="328" y="600"/>
                    <a:pt x="318" y="600"/>
                    <a:pt x="308" y="599"/>
                  </a:cubicBezTo>
                  <a:moveTo>
                    <a:pt x="345" y="600"/>
                  </a:moveTo>
                  <a:cubicBezTo>
                    <a:pt x="345" y="556"/>
                    <a:pt x="345" y="556"/>
                    <a:pt x="345" y="556"/>
                  </a:cubicBezTo>
                  <a:cubicBezTo>
                    <a:pt x="353" y="556"/>
                    <a:pt x="361" y="555"/>
                    <a:pt x="369" y="554"/>
                  </a:cubicBezTo>
                  <a:cubicBezTo>
                    <a:pt x="376" y="597"/>
                    <a:pt x="376" y="597"/>
                    <a:pt x="376" y="597"/>
                  </a:cubicBezTo>
                  <a:cubicBezTo>
                    <a:pt x="366" y="599"/>
                    <a:pt x="355" y="600"/>
                    <a:pt x="345" y="600"/>
                  </a:cubicBezTo>
                  <a:moveTo>
                    <a:pt x="383" y="596"/>
                  </a:moveTo>
                  <a:cubicBezTo>
                    <a:pt x="376" y="553"/>
                    <a:pt x="376" y="553"/>
                    <a:pt x="376" y="553"/>
                  </a:cubicBezTo>
                  <a:cubicBezTo>
                    <a:pt x="384" y="551"/>
                    <a:pt x="392" y="549"/>
                    <a:pt x="399" y="547"/>
                  </a:cubicBezTo>
                  <a:cubicBezTo>
                    <a:pt x="412" y="589"/>
                    <a:pt x="412" y="589"/>
                    <a:pt x="412" y="589"/>
                  </a:cubicBezTo>
                  <a:cubicBezTo>
                    <a:pt x="403" y="592"/>
                    <a:pt x="393" y="594"/>
                    <a:pt x="383" y="596"/>
                  </a:cubicBezTo>
                  <a:moveTo>
                    <a:pt x="419" y="586"/>
                  </a:moveTo>
                  <a:cubicBezTo>
                    <a:pt x="406" y="545"/>
                    <a:pt x="406" y="545"/>
                    <a:pt x="406" y="545"/>
                  </a:cubicBezTo>
                  <a:cubicBezTo>
                    <a:pt x="414" y="542"/>
                    <a:pt x="421" y="539"/>
                    <a:pt x="429" y="536"/>
                  </a:cubicBezTo>
                  <a:cubicBezTo>
                    <a:pt x="448" y="575"/>
                    <a:pt x="448" y="575"/>
                    <a:pt x="448" y="575"/>
                  </a:cubicBezTo>
                  <a:cubicBezTo>
                    <a:pt x="438" y="579"/>
                    <a:pt x="429" y="583"/>
                    <a:pt x="419" y="586"/>
                  </a:cubicBezTo>
                  <a:moveTo>
                    <a:pt x="454" y="572"/>
                  </a:moveTo>
                  <a:cubicBezTo>
                    <a:pt x="435" y="533"/>
                    <a:pt x="435" y="533"/>
                    <a:pt x="435" y="533"/>
                  </a:cubicBezTo>
                  <a:cubicBezTo>
                    <a:pt x="443" y="529"/>
                    <a:pt x="449" y="525"/>
                    <a:pt x="456" y="521"/>
                  </a:cubicBezTo>
                  <a:cubicBezTo>
                    <a:pt x="480" y="557"/>
                    <a:pt x="480" y="557"/>
                    <a:pt x="480" y="557"/>
                  </a:cubicBezTo>
                  <a:cubicBezTo>
                    <a:pt x="472" y="562"/>
                    <a:pt x="463" y="567"/>
                    <a:pt x="454" y="572"/>
                  </a:cubicBezTo>
                  <a:moveTo>
                    <a:pt x="487" y="553"/>
                  </a:moveTo>
                  <a:cubicBezTo>
                    <a:pt x="462" y="517"/>
                    <a:pt x="462" y="517"/>
                    <a:pt x="462" y="517"/>
                  </a:cubicBezTo>
                  <a:cubicBezTo>
                    <a:pt x="469" y="512"/>
                    <a:pt x="475" y="507"/>
                    <a:pt x="481" y="502"/>
                  </a:cubicBezTo>
                  <a:cubicBezTo>
                    <a:pt x="510" y="534"/>
                    <a:pt x="510" y="534"/>
                    <a:pt x="510" y="534"/>
                  </a:cubicBezTo>
                  <a:cubicBezTo>
                    <a:pt x="503" y="541"/>
                    <a:pt x="495" y="547"/>
                    <a:pt x="487" y="553"/>
                  </a:cubicBezTo>
                  <a:moveTo>
                    <a:pt x="516" y="529"/>
                  </a:moveTo>
                  <a:cubicBezTo>
                    <a:pt x="487" y="497"/>
                    <a:pt x="487" y="497"/>
                    <a:pt x="487" y="497"/>
                  </a:cubicBezTo>
                  <a:cubicBezTo>
                    <a:pt x="493" y="492"/>
                    <a:pt x="498" y="486"/>
                    <a:pt x="503" y="480"/>
                  </a:cubicBezTo>
                  <a:cubicBezTo>
                    <a:pt x="537" y="507"/>
                    <a:pt x="537" y="507"/>
                    <a:pt x="537" y="507"/>
                  </a:cubicBezTo>
                  <a:cubicBezTo>
                    <a:pt x="530" y="515"/>
                    <a:pt x="523" y="522"/>
                    <a:pt x="516" y="529"/>
                  </a:cubicBezTo>
                  <a:moveTo>
                    <a:pt x="541" y="501"/>
                  </a:moveTo>
                  <a:cubicBezTo>
                    <a:pt x="508" y="474"/>
                    <a:pt x="508" y="474"/>
                    <a:pt x="508" y="474"/>
                  </a:cubicBezTo>
                  <a:cubicBezTo>
                    <a:pt x="513" y="468"/>
                    <a:pt x="518" y="461"/>
                    <a:pt x="522" y="454"/>
                  </a:cubicBezTo>
                  <a:cubicBezTo>
                    <a:pt x="559" y="477"/>
                    <a:pt x="559" y="477"/>
                    <a:pt x="559" y="477"/>
                  </a:cubicBezTo>
                  <a:cubicBezTo>
                    <a:pt x="553" y="485"/>
                    <a:pt x="548" y="494"/>
                    <a:pt x="541" y="501"/>
                  </a:cubicBezTo>
                  <a:moveTo>
                    <a:pt x="563" y="471"/>
                  </a:moveTo>
                  <a:cubicBezTo>
                    <a:pt x="526" y="448"/>
                    <a:pt x="526" y="448"/>
                    <a:pt x="526" y="448"/>
                  </a:cubicBezTo>
                  <a:cubicBezTo>
                    <a:pt x="530" y="442"/>
                    <a:pt x="533" y="435"/>
                    <a:pt x="536" y="429"/>
                  </a:cubicBezTo>
                  <a:cubicBezTo>
                    <a:pt x="537" y="428"/>
                    <a:pt x="537" y="427"/>
                    <a:pt x="537" y="427"/>
                  </a:cubicBezTo>
                  <a:cubicBezTo>
                    <a:pt x="577" y="444"/>
                    <a:pt x="577" y="444"/>
                    <a:pt x="577" y="444"/>
                  </a:cubicBezTo>
                  <a:cubicBezTo>
                    <a:pt x="572" y="453"/>
                    <a:pt x="568" y="462"/>
                    <a:pt x="563" y="471"/>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6" name="Freeform 43">
              <a:extLst>
                <a:ext uri="{FF2B5EF4-FFF2-40B4-BE49-F238E27FC236}">
                  <a16:creationId xmlns:a16="http://schemas.microsoft.com/office/drawing/2014/main" id="{3BD733E2-F1AE-4751-93EC-0C8963DD8D14}"/>
                </a:ext>
              </a:extLst>
            </p:cNvPr>
            <p:cNvSpPr>
              <a:spLocks noEditPoints="1"/>
            </p:cNvSpPr>
            <p:nvPr/>
          </p:nvSpPr>
          <p:spPr bwMode="auto">
            <a:xfrm>
              <a:off x="5718821" y="4771564"/>
              <a:ext cx="788569" cy="786126"/>
            </a:xfrm>
            <a:custGeom>
              <a:avLst/>
              <a:gdLst>
                <a:gd name="T0" fmla="*/ 140 w 409"/>
                <a:gd name="T1" fmla="*/ 29 h 408"/>
                <a:gd name="T2" fmla="*/ 109 w 409"/>
                <a:gd name="T3" fmla="*/ 44 h 408"/>
                <a:gd name="T4" fmla="*/ 81 w 409"/>
                <a:gd name="T5" fmla="*/ 64 h 408"/>
                <a:gd name="T6" fmla="*/ 58 w 409"/>
                <a:gd name="T7" fmla="*/ 89 h 408"/>
                <a:gd name="T8" fmla="*/ 39 w 409"/>
                <a:gd name="T9" fmla="*/ 118 h 408"/>
                <a:gd name="T10" fmla="*/ 26 w 409"/>
                <a:gd name="T11" fmla="*/ 150 h 408"/>
                <a:gd name="T12" fmla="*/ 19 w 409"/>
                <a:gd name="T13" fmla="*/ 184 h 408"/>
                <a:gd name="T14" fmla="*/ 19 w 409"/>
                <a:gd name="T15" fmla="*/ 218 h 408"/>
                <a:gd name="T16" fmla="*/ 25 w 409"/>
                <a:gd name="T17" fmla="*/ 252 h 408"/>
                <a:gd name="T18" fmla="*/ 36 w 409"/>
                <a:gd name="T19" fmla="*/ 284 h 408"/>
                <a:gd name="T20" fmla="*/ 54 w 409"/>
                <a:gd name="T21" fmla="*/ 314 h 408"/>
                <a:gd name="T22" fmla="*/ 77 w 409"/>
                <a:gd name="T23" fmla="*/ 340 h 408"/>
                <a:gd name="T24" fmla="*/ 104 w 409"/>
                <a:gd name="T25" fmla="*/ 361 h 408"/>
                <a:gd name="T26" fmla="*/ 134 w 409"/>
                <a:gd name="T27" fmla="*/ 377 h 408"/>
                <a:gd name="T28" fmla="*/ 167 w 409"/>
                <a:gd name="T29" fmla="*/ 387 h 408"/>
                <a:gd name="T30" fmla="*/ 201 w 409"/>
                <a:gd name="T31" fmla="*/ 391 h 408"/>
                <a:gd name="T32" fmla="*/ 236 w 409"/>
                <a:gd name="T33" fmla="*/ 388 h 408"/>
                <a:gd name="T34" fmla="*/ 269 w 409"/>
                <a:gd name="T35" fmla="*/ 379 h 408"/>
                <a:gd name="T36" fmla="*/ 300 w 409"/>
                <a:gd name="T37" fmla="*/ 364 h 408"/>
                <a:gd name="T38" fmla="*/ 328 w 409"/>
                <a:gd name="T39" fmla="*/ 344 h 408"/>
                <a:gd name="T40" fmla="*/ 351 w 409"/>
                <a:gd name="T41" fmla="*/ 319 h 408"/>
                <a:gd name="T42" fmla="*/ 370 w 409"/>
                <a:gd name="T43" fmla="*/ 290 h 408"/>
                <a:gd name="T44" fmla="*/ 383 w 409"/>
                <a:gd name="T45" fmla="*/ 258 h 408"/>
                <a:gd name="T46" fmla="*/ 390 w 409"/>
                <a:gd name="T47" fmla="*/ 225 h 408"/>
                <a:gd name="T48" fmla="*/ 390 w 409"/>
                <a:gd name="T49" fmla="*/ 190 h 408"/>
                <a:gd name="T50" fmla="*/ 385 w 409"/>
                <a:gd name="T51" fmla="*/ 156 h 408"/>
                <a:gd name="T52" fmla="*/ 373 w 409"/>
                <a:gd name="T53" fmla="*/ 124 h 408"/>
                <a:gd name="T54" fmla="*/ 355 w 409"/>
                <a:gd name="T55" fmla="*/ 95 h 408"/>
                <a:gd name="T56" fmla="*/ 332 w 409"/>
                <a:gd name="T57" fmla="*/ 69 h 408"/>
                <a:gd name="T58" fmla="*/ 305 w 409"/>
                <a:gd name="T59" fmla="*/ 48 h 408"/>
                <a:gd name="T60" fmla="*/ 275 w 409"/>
                <a:gd name="T61" fmla="*/ 32 h 408"/>
                <a:gd name="T62" fmla="*/ 242 w 409"/>
                <a:gd name="T63" fmla="*/ 22 h 408"/>
                <a:gd name="T64" fmla="*/ 208 w 409"/>
                <a:gd name="T65" fmla="*/ 18 h 408"/>
                <a:gd name="T66" fmla="*/ 174 w 409"/>
                <a:gd name="T67" fmla="*/ 21 h 408"/>
                <a:gd name="T68" fmla="*/ 179 w 409"/>
                <a:gd name="T69" fmla="*/ 124 h 408"/>
                <a:gd name="T70" fmla="*/ 124 w 409"/>
                <a:gd name="T71" fmla="*/ 230 h 408"/>
                <a:gd name="T72" fmla="*/ 316 w 409"/>
                <a:gd name="T73" fmla="*/ 288 h 408"/>
                <a:gd name="T74" fmla="*/ 74 w 409"/>
                <a:gd name="T75" fmla="*/ 288 h 408"/>
                <a:gd name="T76" fmla="*/ 120 w 409"/>
                <a:gd name="T77" fmla="*/ 265 h 408"/>
                <a:gd name="T78" fmla="*/ 309 w 409"/>
                <a:gd name="T79" fmla="*/ 89 h 408"/>
                <a:gd name="T80" fmla="*/ 336 w 409"/>
                <a:gd name="T81" fmla="*/ 252 h 408"/>
                <a:gd name="T82" fmla="*/ 304 w 409"/>
                <a:gd name="T83" fmla="*/ 173 h 408"/>
                <a:gd name="T84" fmla="*/ 289 w 409"/>
                <a:gd name="T85" fmla="*/ 93 h 408"/>
                <a:gd name="T86" fmla="*/ 252 w 409"/>
                <a:gd name="T87" fmla="*/ 73 h 408"/>
                <a:gd name="T88" fmla="*/ 173 w 409"/>
                <a:gd name="T89" fmla="*/ 104 h 408"/>
                <a:gd name="T90" fmla="*/ 67 w 409"/>
                <a:gd name="T91" fmla="*/ 229 h 408"/>
                <a:gd name="T92" fmla="*/ 244 w 409"/>
                <a:gd name="T93" fmla="*/ 54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9" h="408">
                  <a:moveTo>
                    <a:pt x="157" y="24"/>
                  </a:moveTo>
                  <a:cubicBezTo>
                    <a:pt x="143" y="9"/>
                    <a:pt x="143" y="9"/>
                    <a:pt x="143" y="9"/>
                  </a:cubicBezTo>
                  <a:cubicBezTo>
                    <a:pt x="140" y="29"/>
                    <a:pt x="140" y="29"/>
                    <a:pt x="140" y="29"/>
                  </a:cubicBezTo>
                  <a:cubicBezTo>
                    <a:pt x="139" y="37"/>
                    <a:pt x="131" y="40"/>
                    <a:pt x="125" y="36"/>
                  </a:cubicBezTo>
                  <a:cubicBezTo>
                    <a:pt x="108" y="24"/>
                    <a:pt x="108" y="24"/>
                    <a:pt x="108" y="24"/>
                  </a:cubicBezTo>
                  <a:cubicBezTo>
                    <a:pt x="109" y="44"/>
                    <a:pt x="109" y="44"/>
                    <a:pt x="109" y="44"/>
                  </a:cubicBezTo>
                  <a:cubicBezTo>
                    <a:pt x="110" y="52"/>
                    <a:pt x="102" y="57"/>
                    <a:pt x="95" y="53"/>
                  </a:cubicBezTo>
                  <a:cubicBezTo>
                    <a:pt x="77" y="45"/>
                    <a:pt x="77" y="45"/>
                    <a:pt x="77" y="45"/>
                  </a:cubicBezTo>
                  <a:cubicBezTo>
                    <a:pt x="81" y="64"/>
                    <a:pt x="81" y="64"/>
                    <a:pt x="81" y="64"/>
                  </a:cubicBezTo>
                  <a:cubicBezTo>
                    <a:pt x="83" y="72"/>
                    <a:pt x="76" y="78"/>
                    <a:pt x="69" y="76"/>
                  </a:cubicBezTo>
                  <a:cubicBezTo>
                    <a:pt x="50" y="71"/>
                    <a:pt x="50" y="71"/>
                    <a:pt x="50" y="71"/>
                  </a:cubicBezTo>
                  <a:cubicBezTo>
                    <a:pt x="58" y="89"/>
                    <a:pt x="58" y="89"/>
                    <a:pt x="58" y="89"/>
                  </a:cubicBezTo>
                  <a:cubicBezTo>
                    <a:pt x="61" y="96"/>
                    <a:pt x="55" y="104"/>
                    <a:pt x="48" y="103"/>
                  </a:cubicBezTo>
                  <a:cubicBezTo>
                    <a:pt x="28" y="102"/>
                    <a:pt x="28" y="102"/>
                    <a:pt x="28" y="102"/>
                  </a:cubicBezTo>
                  <a:cubicBezTo>
                    <a:pt x="39" y="118"/>
                    <a:pt x="39" y="118"/>
                    <a:pt x="39" y="118"/>
                  </a:cubicBezTo>
                  <a:cubicBezTo>
                    <a:pt x="43" y="125"/>
                    <a:pt x="40" y="133"/>
                    <a:pt x="32" y="134"/>
                  </a:cubicBezTo>
                  <a:cubicBezTo>
                    <a:pt x="12" y="136"/>
                    <a:pt x="12" y="136"/>
                    <a:pt x="12" y="136"/>
                  </a:cubicBezTo>
                  <a:cubicBezTo>
                    <a:pt x="26" y="150"/>
                    <a:pt x="26" y="150"/>
                    <a:pt x="26" y="150"/>
                  </a:cubicBezTo>
                  <a:cubicBezTo>
                    <a:pt x="32" y="155"/>
                    <a:pt x="29" y="164"/>
                    <a:pt x="22" y="167"/>
                  </a:cubicBezTo>
                  <a:cubicBezTo>
                    <a:pt x="3" y="172"/>
                    <a:pt x="3" y="172"/>
                    <a:pt x="3" y="172"/>
                  </a:cubicBezTo>
                  <a:cubicBezTo>
                    <a:pt x="19" y="184"/>
                    <a:pt x="19" y="184"/>
                    <a:pt x="19" y="184"/>
                  </a:cubicBezTo>
                  <a:cubicBezTo>
                    <a:pt x="26" y="188"/>
                    <a:pt x="25" y="197"/>
                    <a:pt x="18" y="201"/>
                  </a:cubicBezTo>
                  <a:cubicBezTo>
                    <a:pt x="0" y="210"/>
                    <a:pt x="0" y="210"/>
                    <a:pt x="0" y="210"/>
                  </a:cubicBezTo>
                  <a:cubicBezTo>
                    <a:pt x="19" y="218"/>
                    <a:pt x="19" y="218"/>
                    <a:pt x="19" y="218"/>
                  </a:cubicBezTo>
                  <a:cubicBezTo>
                    <a:pt x="26" y="221"/>
                    <a:pt x="27" y="230"/>
                    <a:pt x="21" y="235"/>
                  </a:cubicBezTo>
                  <a:cubicBezTo>
                    <a:pt x="5" y="247"/>
                    <a:pt x="5" y="247"/>
                    <a:pt x="5" y="247"/>
                  </a:cubicBezTo>
                  <a:cubicBezTo>
                    <a:pt x="25" y="252"/>
                    <a:pt x="25" y="252"/>
                    <a:pt x="25" y="252"/>
                  </a:cubicBezTo>
                  <a:cubicBezTo>
                    <a:pt x="32" y="254"/>
                    <a:pt x="35" y="263"/>
                    <a:pt x="30" y="268"/>
                  </a:cubicBezTo>
                  <a:cubicBezTo>
                    <a:pt x="16" y="283"/>
                    <a:pt x="16" y="283"/>
                    <a:pt x="16" y="283"/>
                  </a:cubicBezTo>
                  <a:cubicBezTo>
                    <a:pt x="36" y="284"/>
                    <a:pt x="36" y="284"/>
                    <a:pt x="36" y="284"/>
                  </a:cubicBezTo>
                  <a:cubicBezTo>
                    <a:pt x="44" y="285"/>
                    <a:pt x="48" y="293"/>
                    <a:pt x="44" y="299"/>
                  </a:cubicBezTo>
                  <a:cubicBezTo>
                    <a:pt x="34" y="317"/>
                    <a:pt x="34" y="317"/>
                    <a:pt x="34" y="317"/>
                  </a:cubicBezTo>
                  <a:cubicBezTo>
                    <a:pt x="54" y="314"/>
                    <a:pt x="54" y="314"/>
                    <a:pt x="54" y="314"/>
                  </a:cubicBezTo>
                  <a:cubicBezTo>
                    <a:pt x="61" y="313"/>
                    <a:pt x="67" y="320"/>
                    <a:pt x="65" y="327"/>
                  </a:cubicBezTo>
                  <a:cubicBezTo>
                    <a:pt x="57" y="346"/>
                    <a:pt x="57" y="346"/>
                    <a:pt x="57" y="346"/>
                  </a:cubicBezTo>
                  <a:cubicBezTo>
                    <a:pt x="77" y="340"/>
                    <a:pt x="77" y="340"/>
                    <a:pt x="77" y="340"/>
                  </a:cubicBezTo>
                  <a:cubicBezTo>
                    <a:pt x="84" y="337"/>
                    <a:pt x="91" y="343"/>
                    <a:pt x="89" y="351"/>
                  </a:cubicBezTo>
                  <a:cubicBezTo>
                    <a:pt x="86" y="371"/>
                    <a:pt x="86" y="371"/>
                    <a:pt x="86" y="371"/>
                  </a:cubicBezTo>
                  <a:cubicBezTo>
                    <a:pt x="104" y="361"/>
                    <a:pt x="104" y="361"/>
                    <a:pt x="104" y="361"/>
                  </a:cubicBezTo>
                  <a:cubicBezTo>
                    <a:pt x="110" y="357"/>
                    <a:pt x="118" y="362"/>
                    <a:pt x="118" y="369"/>
                  </a:cubicBezTo>
                  <a:cubicBezTo>
                    <a:pt x="119" y="390"/>
                    <a:pt x="119" y="390"/>
                    <a:pt x="119" y="390"/>
                  </a:cubicBezTo>
                  <a:cubicBezTo>
                    <a:pt x="134" y="377"/>
                    <a:pt x="134" y="377"/>
                    <a:pt x="134" y="377"/>
                  </a:cubicBezTo>
                  <a:cubicBezTo>
                    <a:pt x="140" y="372"/>
                    <a:pt x="149" y="375"/>
                    <a:pt x="150" y="382"/>
                  </a:cubicBezTo>
                  <a:cubicBezTo>
                    <a:pt x="154" y="402"/>
                    <a:pt x="154" y="402"/>
                    <a:pt x="154" y="402"/>
                  </a:cubicBezTo>
                  <a:cubicBezTo>
                    <a:pt x="167" y="387"/>
                    <a:pt x="167" y="387"/>
                    <a:pt x="167" y="387"/>
                  </a:cubicBezTo>
                  <a:cubicBezTo>
                    <a:pt x="172" y="381"/>
                    <a:pt x="181" y="383"/>
                    <a:pt x="184" y="389"/>
                  </a:cubicBezTo>
                  <a:cubicBezTo>
                    <a:pt x="191" y="408"/>
                    <a:pt x="191" y="408"/>
                    <a:pt x="191" y="408"/>
                  </a:cubicBezTo>
                  <a:cubicBezTo>
                    <a:pt x="201" y="391"/>
                    <a:pt x="201" y="391"/>
                    <a:pt x="201" y="391"/>
                  </a:cubicBezTo>
                  <a:cubicBezTo>
                    <a:pt x="205" y="384"/>
                    <a:pt x="214" y="384"/>
                    <a:pt x="218" y="390"/>
                  </a:cubicBezTo>
                  <a:cubicBezTo>
                    <a:pt x="229" y="407"/>
                    <a:pt x="229" y="407"/>
                    <a:pt x="229" y="407"/>
                  </a:cubicBezTo>
                  <a:cubicBezTo>
                    <a:pt x="236" y="388"/>
                    <a:pt x="236" y="388"/>
                    <a:pt x="236" y="388"/>
                  </a:cubicBezTo>
                  <a:cubicBezTo>
                    <a:pt x="238" y="381"/>
                    <a:pt x="247" y="379"/>
                    <a:pt x="252" y="384"/>
                  </a:cubicBezTo>
                  <a:cubicBezTo>
                    <a:pt x="266" y="399"/>
                    <a:pt x="266" y="399"/>
                    <a:pt x="266" y="399"/>
                  </a:cubicBezTo>
                  <a:cubicBezTo>
                    <a:pt x="269" y="379"/>
                    <a:pt x="269" y="379"/>
                    <a:pt x="269" y="379"/>
                  </a:cubicBezTo>
                  <a:cubicBezTo>
                    <a:pt x="270" y="372"/>
                    <a:pt x="278" y="368"/>
                    <a:pt x="284" y="373"/>
                  </a:cubicBezTo>
                  <a:cubicBezTo>
                    <a:pt x="301" y="385"/>
                    <a:pt x="301" y="385"/>
                    <a:pt x="301" y="385"/>
                  </a:cubicBezTo>
                  <a:cubicBezTo>
                    <a:pt x="300" y="364"/>
                    <a:pt x="300" y="364"/>
                    <a:pt x="300" y="364"/>
                  </a:cubicBezTo>
                  <a:cubicBezTo>
                    <a:pt x="300" y="357"/>
                    <a:pt x="307" y="352"/>
                    <a:pt x="314" y="355"/>
                  </a:cubicBezTo>
                  <a:cubicBezTo>
                    <a:pt x="332" y="364"/>
                    <a:pt x="332" y="364"/>
                    <a:pt x="332" y="364"/>
                  </a:cubicBezTo>
                  <a:cubicBezTo>
                    <a:pt x="328" y="344"/>
                    <a:pt x="328" y="344"/>
                    <a:pt x="328" y="344"/>
                  </a:cubicBezTo>
                  <a:cubicBezTo>
                    <a:pt x="326" y="337"/>
                    <a:pt x="333" y="330"/>
                    <a:pt x="340" y="332"/>
                  </a:cubicBezTo>
                  <a:cubicBezTo>
                    <a:pt x="359" y="338"/>
                    <a:pt x="359" y="338"/>
                    <a:pt x="359" y="338"/>
                  </a:cubicBezTo>
                  <a:cubicBezTo>
                    <a:pt x="351" y="319"/>
                    <a:pt x="351" y="319"/>
                    <a:pt x="351" y="319"/>
                  </a:cubicBezTo>
                  <a:cubicBezTo>
                    <a:pt x="348" y="312"/>
                    <a:pt x="354" y="305"/>
                    <a:pt x="361" y="305"/>
                  </a:cubicBezTo>
                  <a:cubicBezTo>
                    <a:pt x="381" y="307"/>
                    <a:pt x="381" y="307"/>
                    <a:pt x="381" y="307"/>
                  </a:cubicBezTo>
                  <a:cubicBezTo>
                    <a:pt x="370" y="290"/>
                    <a:pt x="370" y="290"/>
                    <a:pt x="370" y="290"/>
                  </a:cubicBezTo>
                  <a:cubicBezTo>
                    <a:pt x="366" y="284"/>
                    <a:pt x="370" y="276"/>
                    <a:pt x="377" y="275"/>
                  </a:cubicBezTo>
                  <a:cubicBezTo>
                    <a:pt x="397" y="273"/>
                    <a:pt x="397" y="273"/>
                    <a:pt x="397" y="273"/>
                  </a:cubicBezTo>
                  <a:cubicBezTo>
                    <a:pt x="383" y="258"/>
                    <a:pt x="383" y="258"/>
                    <a:pt x="383" y="258"/>
                  </a:cubicBezTo>
                  <a:cubicBezTo>
                    <a:pt x="378" y="253"/>
                    <a:pt x="380" y="244"/>
                    <a:pt x="387" y="242"/>
                  </a:cubicBezTo>
                  <a:cubicBezTo>
                    <a:pt x="406" y="236"/>
                    <a:pt x="406" y="236"/>
                    <a:pt x="406" y="236"/>
                  </a:cubicBezTo>
                  <a:cubicBezTo>
                    <a:pt x="390" y="225"/>
                    <a:pt x="390" y="225"/>
                    <a:pt x="390" y="225"/>
                  </a:cubicBezTo>
                  <a:cubicBezTo>
                    <a:pt x="384" y="220"/>
                    <a:pt x="384" y="211"/>
                    <a:pt x="391" y="208"/>
                  </a:cubicBezTo>
                  <a:cubicBezTo>
                    <a:pt x="409" y="199"/>
                    <a:pt x="409" y="199"/>
                    <a:pt x="409" y="199"/>
                  </a:cubicBezTo>
                  <a:cubicBezTo>
                    <a:pt x="390" y="190"/>
                    <a:pt x="390" y="190"/>
                    <a:pt x="390" y="190"/>
                  </a:cubicBezTo>
                  <a:cubicBezTo>
                    <a:pt x="384" y="187"/>
                    <a:pt x="382" y="178"/>
                    <a:pt x="388" y="174"/>
                  </a:cubicBezTo>
                  <a:cubicBezTo>
                    <a:pt x="404" y="161"/>
                    <a:pt x="404" y="161"/>
                    <a:pt x="404" y="161"/>
                  </a:cubicBezTo>
                  <a:cubicBezTo>
                    <a:pt x="385" y="156"/>
                    <a:pt x="385" y="156"/>
                    <a:pt x="385" y="156"/>
                  </a:cubicBezTo>
                  <a:cubicBezTo>
                    <a:pt x="377" y="155"/>
                    <a:pt x="375" y="146"/>
                    <a:pt x="380" y="140"/>
                  </a:cubicBezTo>
                  <a:cubicBezTo>
                    <a:pt x="393" y="125"/>
                    <a:pt x="393" y="125"/>
                    <a:pt x="393" y="125"/>
                  </a:cubicBezTo>
                  <a:cubicBezTo>
                    <a:pt x="373" y="124"/>
                    <a:pt x="373" y="124"/>
                    <a:pt x="373" y="124"/>
                  </a:cubicBezTo>
                  <a:cubicBezTo>
                    <a:pt x="365" y="124"/>
                    <a:pt x="361" y="116"/>
                    <a:pt x="365" y="109"/>
                  </a:cubicBezTo>
                  <a:cubicBezTo>
                    <a:pt x="375" y="92"/>
                    <a:pt x="375" y="92"/>
                    <a:pt x="375" y="92"/>
                  </a:cubicBezTo>
                  <a:cubicBezTo>
                    <a:pt x="355" y="95"/>
                    <a:pt x="355" y="95"/>
                    <a:pt x="355" y="95"/>
                  </a:cubicBezTo>
                  <a:cubicBezTo>
                    <a:pt x="348" y="96"/>
                    <a:pt x="342" y="88"/>
                    <a:pt x="345" y="81"/>
                  </a:cubicBezTo>
                  <a:cubicBezTo>
                    <a:pt x="352" y="62"/>
                    <a:pt x="352" y="62"/>
                    <a:pt x="352" y="62"/>
                  </a:cubicBezTo>
                  <a:cubicBezTo>
                    <a:pt x="332" y="69"/>
                    <a:pt x="332" y="69"/>
                    <a:pt x="332" y="69"/>
                  </a:cubicBezTo>
                  <a:cubicBezTo>
                    <a:pt x="325" y="71"/>
                    <a:pt x="318" y="65"/>
                    <a:pt x="320" y="58"/>
                  </a:cubicBezTo>
                  <a:cubicBezTo>
                    <a:pt x="323" y="38"/>
                    <a:pt x="323" y="38"/>
                    <a:pt x="323" y="38"/>
                  </a:cubicBezTo>
                  <a:cubicBezTo>
                    <a:pt x="305" y="48"/>
                    <a:pt x="305" y="48"/>
                    <a:pt x="305" y="48"/>
                  </a:cubicBezTo>
                  <a:cubicBezTo>
                    <a:pt x="299" y="51"/>
                    <a:pt x="291" y="47"/>
                    <a:pt x="291" y="39"/>
                  </a:cubicBezTo>
                  <a:cubicBezTo>
                    <a:pt x="291" y="19"/>
                    <a:pt x="291" y="19"/>
                    <a:pt x="291" y="19"/>
                  </a:cubicBezTo>
                  <a:cubicBezTo>
                    <a:pt x="275" y="32"/>
                    <a:pt x="275" y="32"/>
                    <a:pt x="275" y="32"/>
                  </a:cubicBezTo>
                  <a:cubicBezTo>
                    <a:pt x="269" y="36"/>
                    <a:pt x="260" y="33"/>
                    <a:pt x="259" y="26"/>
                  </a:cubicBezTo>
                  <a:cubicBezTo>
                    <a:pt x="255" y="6"/>
                    <a:pt x="255" y="6"/>
                    <a:pt x="255" y="6"/>
                  </a:cubicBezTo>
                  <a:cubicBezTo>
                    <a:pt x="242" y="22"/>
                    <a:pt x="242" y="22"/>
                    <a:pt x="242" y="22"/>
                  </a:cubicBezTo>
                  <a:cubicBezTo>
                    <a:pt x="237" y="27"/>
                    <a:pt x="228" y="26"/>
                    <a:pt x="225" y="19"/>
                  </a:cubicBezTo>
                  <a:cubicBezTo>
                    <a:pt x="218" y="0"/>
                    <a:pt x="218" y="0"/>
                    <a:pt x="218" y="0"/>
                  </a:cubicBezTo>
                  <a:cubicBezTo>
                    <a:pt x="208" y="18"/>
                    <a:pt x="208" y="18"/>
                    <a:pt x="208" y="18"/>
                  </a:cubicBezTo>
                  <a:cubicBezTo>
                    <a:pt x="204" y="24"/>
                    <a:pt x="195" y="25"/>
                    <a:pt x="191" y="18"/>
                  </a:cubicBezTo>
                  <a:cubicBezTo>
                    <a:pt x="180" y="1"/>
                    <a:pt x="180" y="1"/>
                    <a:pt x="180" y="1"/>
                  </a:cubicBezTo>
                  <a:cubicBezTo>
                    <a:pt x="174" y="21"/>
                    <a:pt x="174" y="21"/>
                    <a:pt x="174" y="21"/>
                  </a:cubicBezTo>
                  <a:cubicBezTo>
                    <a:pt x="171" y="28"/>
                    <a:pt x="162" y="30"/>
                    <a:pt x="157" y="24"/>
                  </a:cubicBezTo>
                  <a:close/>
                  <a:moveTo>
                    <a:pt x="124" y="230"/>
                  </a:moveTo>
                  <a:cubicBezTo>
                    <a:pt x="110" y="185"/>
                    <a:pt x="135" y="138"/>
                    <a:pt x="179" y="124"/>
                  </a:cubicBezTo>
                  <a:cubicBezTo>
                    <a:pt x="224" y="110"/>
                    <a:pt x="271" y="134"/>
                    <a:pt x="285" y="179"/>
                  </a:cubicBezTo>
                  <a:cubicBezTo>
                    <a:pt x="299" y="223"/>
                    <a:pt x="274" y="271"/>
                    <a:pt x="230" y="285"/>
                  </a:cubicBezTo>
                  <a:cubicBezTo>
                    <a:pt x="185" y="299"/>
                    <a:pt x="138" y="274"/>
                    <a:pt x="124" y="230"/>
                  </a:cubicBezTo>
                  <a:close/>
                  <a:moveTo>
                    <a:pt x="278" y="279"/>
                  </a:moveTo>
                  <a:cubicBezTo>
                    <a:pt x="282" y="275"/>
                    <a:pt x="288" y="274"/>
                    <a:pt x="293" y="276"/>
                  </a:cubicBezTo>
                  <a:cubicBezTo>
                    <a:pt x="316" y="288"/>
                    <a:pt x="316" y="288"/>
                    <a:pt x="316" y="288"/>
                  </a:cubicBezTo>
                  <a:cubicBezTo>
                    <a:pt x="324" y="292"/>
                    <a:pt x="326" y="302"/>
                    <a:pt x="320" y="308"/>
                  </a:cubicBezTo>
                  <a:cubicBezTo>
                    <a:pt x="302" y="328"/>
                    <a:pt x="279" y="344"/>
                    <a:pt x="251" y="352"/>
                  </a:cubicBezTo>
                  <a:cubicBezTo>
                    <a:pt x="183" y="374"/>
                    <a:pt x="110" y="346"/>
                    <a:pt x="74" y="288"/>
                  </a:cubicBezTo>
                  <a:cubicBezTo>
                    <a:pt x="69" y="281"/>
                    <a:pt x="72" y="271"/>
                    <a:pt x="81" y="268"/>
                  </a:cubicBezTo>
                  <a:cubicBezTo>
                    <a:pt x="105" y="261"/>
                    <a:pt x="105" y="261"/>
                    <a:pt x="105" y="261"/>
                  </a:cubicBezTo>
                  <a:cubicBezTo>
                    <a:pt x="110" y="259"/>
                    <a:pt x="116" y="261"/>
                    <a:pt x="120" y="265"/>
                  </a:cubicBezTo>
                  <a:cubicBezTo>
                    <a:pt x="145" y="301"/>
                    <a:pt x="192" y="318"/>
                    <a:pt x="236" y="304"/>
                  </a:cubicBezTo>
                  <a:cubicBezTo>
                    <a:pt x="252" y="299"/>
                    <a:pt x="267" y="290"/>
                    <a:pt x="278" y="279"/>
                  </a:cubicBezTo>
                  <a:close/>
                  <a:moveTo>
                    <a:pt x="309" y="89"/>
                  </a:moveTo>
                  <a:cubicBezTo>
                    <a:pt x="329" y="107"/>
                    <a:pt x="344" y="130"/>
                    <a:pt x="353" y="158"/>
                  </a:cubicBezTo>
                  <a:cubicBezTo>
                    <a:pt x="362" y="187"/>
                    <a:pt x="362" y="216"/>
                    <a:pt x="355" y="244"/>
                  </a:cubicBezTo>
                  <a:cubicBezTo>
                    <a:pt x="353" y="252"/>
                    <a:pt x="344" y="256"/>
                    <a:pt x="336" y="252"/>
                  </a:cubicBezTo>
                  <a:cubicBezTo>
                    <a:pt x="314" y="240"/>
                    <a:pt x="314" y="240"/>
                    <a:pt x="314" y="240"/>
                  </a:cubicBezTo>
                  <a:cubicBezTo>
                    <a:pt x="309" y="238"/>
                    <a:pt x="306" y="232"/>
                    <a:pt x="307" y="226"/>
                  </a:cubicBezTo>
                  <a:cubicBezTo>
                    <a:pt x="311" y="209"/>
                    <a:pt x="310" y="191"/>
                    <a:pt x="304" y="173"/>
                  </a:cubicBezTo>
                  <a:cubicBezTo>
                    <a:pt x="299" y="156"/>
                    <a:pt x="290" y="142"/>
                    <a:pt x="279" y="131"/>
                  </a:cubicBezTo>
                  <a:cubicBezTo>
                    <a:pt x="275" y="127"/>
                    <a:pt x="274" y="121"/>
                    <a:pt x="277" y="116"/>
                  </a:cubicBezTo>
                  <a:cubicBezTo>
                    <a:pt x="289" y="93"/>
                    <a:pt x="289" y="93"/>
                    <a:pt x="289" y="93"/>
                  </a:cubicBezTo>
                  <a:cubicBezTo>
                    <a:pt x="293" y="85"/>
                    <a:pt x="302" y="83"/>
                    <a:pt x="309" y="89"/>
                  </a:cubicBezTo>
                  <a:close/>
                  <a:moveTo>
                    <a:pt x="244" y="54"/>
                  </a:moveTo>
                  <a:cubicBezTo>
                    <a:pt x="252" y="56"/>
                    <a:pt x="256" y="65"/>
                    <a:pt x="252" y="73"/>
                  </a:cubicBezTo>
                  <a:cubicBezTo>
                    <a:pt x="241" y="95"/>
                    <a:pt x="241" y="95"/>
                    <a:pt x="241" y="95"/>
                  </a:cubicBezTo>
                  <a:cubicBezTo>
                    <a:pt x="238" y="100"/>
                    <a:pt x="232" y="103"/>
                    <a:pt x="227" y="102"/>
                  </a:cubicBezTo>
                  <a:cubicBezTo>
                    <a:pt x="209" y="98"/>
                    <a:pt x="191" y="99"/>
                    <a:pt x="173" y="104"/>
                  </a:cubicBezTo>
                  <a:cubicBezTo>
                    <a:pt x="127" y="119"/>
                    <a:pt x="98" y="163"/>
                    <a:pt x="100" y="209"/>
                  </a:cubicBezTo>
                  <a:cubicBezTo>
                    <a:pt x="100" y="215"/>
                    <a:pt x="96" y="220"/>
                    <a:pt x="91" y="222"/>
                  </a:cubicBezTo>
                  <a:cubicBezTo>
                    <a:pt x="67" y="229"/>
                    <a:pt x="67" y="229"/>
                    <a:pt x="67" y="229"/>
                  </a:cubicBezTo>
                  <a:cubicBezTo>
                    <a:pt x="59" y="232"/>
                    <a:pt x="51" y="226"/>
                    <a:pt x="50" y="218"/>
                  </a:cubicBezTo>
                  <a:cubicBezTo>
                    <a:pt x="43" y="147"/>
                    <a:pt x="87" y="78"/>
                    <a:pt x="158" y="56"/>
                  </a:cubicBezTo>
                  <a:cubicBezTo>
                    <a:pt x="187" y="47"/>
                    <a:pt x="217" y="47"/>
                    <a:pt x="244" y="54"/>
                  </a:cubicBezTo>
                  <a:close/>
                </a:path>
              </a:pathLst>
            </a:custGeom>
            <a:solidFill>
              <a:schemeClr val="accent1"/>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Freeform 49">
              <a:extLst>
                <a:ext uri="{FF2B5EF4-FFF2-40B4-BE49-F238E27FC236}">
                  <a16:creationId xmlns:a16="http://schemas.microsoft.com/office/drawing/2014/main" id="{6C60381B-8E05-4577-985B-4E09E7BD2608}"/>
                </a:ext>
              </a:extLst>
            </p:cNvPr>
            <p:cNvSpPr>
              <a:spLocks noEditPoints="1"/>
            </p:cNvSpPr>
            <p:nvPr/>
          </p:nvSpPr>
          <p:spPr bwMode="auto">
            <a:xfrm>
              <a:off x="6562789" y="4812296"/>
              <a:ext cx="873292" cy="870848"/>
            </a:xfrm>
            <a:custGeom>
              <a:avLst/>
              <a:gdLst>
                <a:gd name="T0" fmla="*/ 446 w 453"/>
                <a:gd name="T1" fmla="*/ 172 h 452"/>
                <a:gd name="T2" fmla="*/ 407 w 453"/>
                <a:gd name="T3" fmla="*/ 167 h 452"/>
                <a:gd name="T4" fmla="*/ 394 w 453"/>
                <a:gd name="T5" fmla="*/ 151 h 452"/>
                <a:gd name="T6" fmla="*/ 419 w 453"/>
                <a:gd name="T7" fmla="*/ 122 h 452"/>
                <a:gd name="T8" fmla="*/ 396 w 453"/>
                <a:gd name="T9" fmla="*/ 76 h 452"/>
                <a:gd name="T10" fmla="*/ 360 w 453"/>
                <a:gd name="T11" fmla="*/ 89 h 452"/>
                <a:gd name="T12" fmla="*/ 334 w 453"/>
                <a:gd name="T13" fmla="*/ 76 h 452"/>
                <a:gd name="T14" fmla="*/ 340 w 453"/>
                <a:gd name="T15" fmla="*/ 40 h 452"/>
                <a:gd name="T16" fmla="*/ 297 w 453"/>
                <a:gd name="T17" fmla="*/ 12 h 452"/>
                <a:gd name="T18" fmla="*/ 274 w 453"/>
                <a:gd name="T19" fmla="*/ 39 h 452"/>
                <a:gd name="T20" fmla="*/ 238 w 453"/>
                <a:gd name="T21" fmla="*/ 41 h 452"/>
                <a:gd name="T22" fmla="*/ 225 w 453"/>
                <a:gd name="T23" fmla="*/ 8 h 452"/>
                <a:gd name="T24" fmla="*/ 173 w 453"/>
                <a:gd name="T25" fmla="*/ 7 h 452"/>
                <a:gd name="T26" fmla="*/ 168 w 453"/>
                <a:gd name="T27" fmla="*/ 41 h 452"/>
                <a:gd name="T28" fmla="*/ 150 w 453"/>
                <a:gd name="T29" fmla="*/ 56 h 452"/>
                <a:gd name="T30" fmla="*/ 123 w 453"/>
                <a:gd name="T31" fmla="*/ 34 h 452"/>
                <a:gd name="T32" fmla="*/ 77 w 453"/>
                <a:gd name="T33" fmla="*/ 57 h 452"/>
                <a:gd name="T34" fmla="*/ 88 w 453"/>
                <a:gd name="T35" fmla="*/ 90 h 452"/>
                <a:gd name="T36" fmla="*/ 75 w 453"/>
                <a:gd name="T37" fmla="*/ 117 h 452"/>
                <a:gd name="T38" fmla="*/ 41 w 453"/>
                <a:gd name="T39" fmla="*/ 112 h 452"/>
                <a:gd name="T40" fmla="*/ 12 w 453"/>
                <a:gd name="T41" fmla="*/ 155 h 452"/>
                <a:gd name="T42" fmla="*/ 40 w 453"/>
                <a:gd name="T43" fmla="*/ 178 h 452"/>
                <a:gd name="T44" fmla="*/ 42 w 453"/>
                <a:gd name="T45" fmla="*/ 214 h 452"/>
                <a:gd name="T46" fmla="*/ 9 w 453"/>
                <a:gd name="T47" fmla="*/ 228 h 452"/>
                <a:gd name="T48" fmla="*/ 7 w 453"/>
                <a:gd name="T49" fmla="*/ 279 h 452"/>
                <a:gd name="T50" fmla="*/ 44 w 453"/>
                <a:gd name="T51" fmla="*/ 284 h 452"/>
                <a:gd name="T52" fmla="*/ 58 w 453"/>
                <a:gd name="T53" fmla="*/ 301 h 452"/>
                <a:gd name="T54" fmla="*/ 35 w 453"/>
                <a:gd name="T55" fmla="*/ 329 h 452"/>
                <a:gd name="T56" fmla="*/ 58 w 453"/>
                <a:gd name="T57" fmla="*/ 375 h 452"/>
                <a:gd name="T58" fmla="*/ 94 w 453"/>
                <a:gd name="T59" fmla="*/ 362 h 452"/>
                <a:gd name="T60" fmla="*/ 119 w 453"/>
                <a:gd name="T61" fmla="*/ 374 h 452"/>
                <a:gd name="T62" fmla="*/ 113 w 453"/>
                <a:gd name="T63" fmla="*/ 411 h 452"/>
                <a:gd name="T64" fmla="*/ 156 w 453"/>
                <a:gd name="T65" fmla="*/ 440 h 452"/>
                <a:gd name="T66" fmla="*/ 181 w 453"/>
                <a:gd name="T67" fmla="*/ 409 h 452"/>
                <a:gd name="T68" fmla="*/ 214 w 453"/>
                <a:gd name="T69" fmla="*/ 406 h 452"/>
                <a:gd name="T70" fmla="*/ 228 w 453"/>
                <a:gd name="T71" fmla="*/ 443 h 452"/>
                <a:gd name="T72" fmla="*/ 280 w 453"/>
                <a:gd name="T73" fmla="*/ 445 h 452"/>
                <a:gd name="T74" fmla="*/ 285 w 453"/>
                <a:gd name="T75" fmla="*/ 405 h 452"/>
                <a:gd name="T76" fmla="*/ 300 w 453"/>
                <a:gd name="T77" fmla="*/ 391 h 452"/>
                <a:gd name="T78" fmla="*/ 330 w 453"/>
                <a:gd name="T79" fmla="*/ 418 h 452"/>
                <a:gd name="T80" fmla="*/ 376 w 453"/>
                <a:gd name="T81" fmla="*/ 395 h 452"/>
                <a:gd name="T82" fmla="*/ 362 w 453"/>
                <a:gd name="T83" fmla="*/ 357 h 452"/>
                <a:gd name="T84" fmla="*/ 373 w 453"/>
                <a:gd name="T85" fmla="*/ 332 h 452"/>
                <a:gd name="T86" fmla="*/ 412 w 453"/>
                <a:gd name="T87" fmla="*/ 340 h 452"/>
                <a:gd name="T88" fmla="*/ 441 w 453"/>
                <a:gd name="T89" fmla="*/ 297 h 452"/>
                <a:gd name="T90" fmla="*/ 409 w 453"/>
                <a:gd name="T91" fmla="*/ 271 h 452"/>
                <a:gd name="T92" fmla="*/ 408 w 453"/>
                <a:gd name="T93" fmla="*/ 238 h 452"/>
                <a:gd name="T94" fmla="*/ 444 w 453"/>
                <a:gd name="T95" fmla="*/ 224 h 452"/>
                <a:gd name="T96" fmla="*/ 315 w 453"/>
                <a:gd name="T97" fmla="*/ 351 h 452"/>
                <a:gd name="T98" fmla="*/ 134 w 453"/>
                <a:gd name="T99" fmla="*/ 105 h 452"/>
                <a:gd name="T100" fmla="*/ 315 w 453"/>
                <a:gd name="T101" fmla="*/ 35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3" h="452">
                  <a:moveTo>
                    <a:pt x="452" y="213"/>
                  </a:moveTo>
                  <a:cubicBezTo>
                    <a:pt x="446" y="172"/>
                    <a:pt x="446" y="172"/>
                    <a:pt x="446" y="172"/>
                  </a:cubicBezTo>
                  <a:cubicBezTo>
                    <a:pt x="445" y="167"/>
                    <a:pt x="440" y="164"/>
                    <a:pt x="435" y="164"/>
                  </a:cubicBezTo>
                  <a:cubicBezTo>
                    <a:pt x="407" y="167"/>
                    <a:pt x="407" y="167"/>
                    <a:pt x="407" y="167"/>
                  </a:cubicBezTo>
                  <a:cubicBezTo>
                    <a:pt x="403" y="168"/>
                    <a:pt x="399" y="165"/>
                    <a:pt x="397" y="161"/>
                  </a:cubicBezTo>
                  <a:cubicBezTo>
                    <a:pt x="396" y="158"/>
                    <a:pt x="395" y="154"/>
                    <a:pt x="394" y="151"/>
                  </a:cubicBezTo>
                  <a:cubicBezTo>
                    <a:pt x="392" y="147"/>
                    <a:pt x="393" y="143"/>
                    <a:pt x="396" y="140"/>
                  </a:cubicBezTo>
                  <a:cubicBezTo>
                    <a:pt x="419" y="122"/>
                    <a:pt x="419" y="122"/>
                    <a:pt x="419" y="122"/>
                  </a:cubicBezTo>
                  <a:cubicBezTo>
                    <a:pt x="423" y="119"/>
                    <a:pt x="423" y="113"/>
                    <a:pt x="420" y="109"/>
                  </a:cubicBezTo>
                  <a:cubicBezTo>
                    <a:pt x="396" y="76"/>
                    <a:pt x="396" y="76"/>
                    <a:pt x="396" y="76"/>
                  </a:cubicBezTo>
                  <a:cubicBezTo>
                    <a:pt x="393" y="72"/>
                    <a:pt x="387" y="71"/>
                    <a:pt x="383" y="73"/>
                  </a:cubicBezTo>
                  <a:cubicBezTo>
                    <a:pt x="360" y="89"/>
                    <a:pt x="360" y="89"/>
                    <a:pt x="360" y="89"/>
                  </a:cubicBezTo>
                  <a:cubicBezTo>
                    <a:pt x="357" y="91"/>
                    <a:pt x="352" y="91"/>
                    <a:pt x="349" y="88"/>
                  </a:cubicBezTo>
                  <a:cubicBezTo>
                    <a:pt x="344" y="84"/>
                    <a:pt x="339" y="80"/>
                    <a:pt x="334" y="76"/>
                  </a:cubicBezTo>
                  <a:cubicBezTo>
                    <a:pt x="331" y="73"/>
                    <a:pt x="329" y="69"/>
                    <a:pt x="331" y="65"/>
                  </a:cubicBezTo>
                  <a:cubicBezTo>
                    <a:pt x="340" y="40"/>
                    <a:pt x="340" y="40"/>
                    <a:pt x="340" y="40"/>
                  </a:cubicBezTo>
                  <a:cubicBezTo>
                    <a:pt x="342" y="35"/>
                    <a:pt x="340" y="30"/>
                    <a:pt x="335" y="28"/>
                  </a:cubicBezTo>
                  <a:cubicBezTo>
                    <a:pt x="297" y="12"/>
                    <a:pt x="297" y="12"/>
                    <a:pt x="297" y="12"/>
                  </a:cubicBezTo>
                  <a:cubicBezTo>
                    <a:pt x="293" y="9"/>
                    <a:pt x="287" y="11"/>
                    <a:pt x="285" y="16"/>
                  </a:cubicBezTo>
                  <a:cubicBezTo>
                    <a:pt x="274" y="39"/>
                    <a:pt x="274" y="39"/>
                    <a:pt x="274" y="39"/>
                  </a:cubicBezTo>
                  <a:cubicBezTo>
                    <a:pt x="272" y="43"/>
                    <a:pt x="268" y="45"/>
                    <a:pt x="263" y="44"/>
                  </a:cubicBezTo>
                  <a:cubicBezTo>
                    <a:pt x="255" y="42"/>
                    <a:pt x="247" y="41"/>
                    <a:pt x="238" y="41"/>
                  </a:cubicBezTo>
                  <a:cubicBezTo>
                    <a:pt x="234" y="40"/>
                    <a:pt x="230" y="37"/>
                    <a:pt x="229" y="33"/>
                  </a:cubicBezTo>
                  <a:cubicBezTo>
                    <a:pt x="225" y="8"/>
                    <a:pt x="225" y="8"/>
                    <a:pt x="225" y="8"/>
                  </a:cubicBezTo>
                  <a:cubicBezTo>
                    <a:pt x="224" y="3"/>
                    <a:pt x="219" y="0"/>
                    <a:pt x="214" y="0"/>
                  </a:cubicBezTo>
                  <a:cubicBezTo>
                    <a:pt x="173" y="7"/>
                    <a:pt x="173" y="7"/>
                    <a:pt x="173" y="7"/>
                  </a:cubicBezTo>
                  <a:cubicBezTo>
                    <a:pt x="168" y="7"/>
                    <a:pt x="164" y="12"/>
                    <a:pt x="165" y="17"/>
                  </a:cubicBezTo>
                  <a:cubicBezTo>
                    <a:pt x="168" y="41"/>
                    <a:pt x="168" y="41"/>
                    <a:pt x="168" y="41"/>
                  </a:cubicBezTo>
                  <a:cubicBezTo>
                    <a:pt x="168" y="46"/>
                    <a:pt x="165" y="50"/>
                    <a:pt x="161" y="51"/>
                  </a:cubicBezTo>
                  <a:cubicBezTo>
                    <a:pt x="158" y="53"/>
                    <a:pt x="154" y="54"/>
                    <a:pt x="150" y="56"/>
                  </a:cubicBezTo>
                  <a:cubicBezTo>
                    <a:pt x="146" y="58"/>
                    <a:pt x="141" y="57"/>
                    <a:pt x="139" y="53"/>
                  </a:cubicBezTo>
                  <a:cubicBezTo>
                    <a:pt x="123" y="34"/>
                    <a:pt x="123" y="34"/>
                    <a:pt x="123" y="34"/>
                  </a:cubicBezTo>
                  <a:cubicBezTo>
                    <a:pt x="120" y="30"/>
                    <a:pt x="114" y="29"/>
                    <a:pt x="110" y="32"/>
                  </a:cubicBezTo>
                  <a:cubicBezTo>
                    <a:pt x="77" y="57"/>
                    <a:pt x="77" y="57"/>
                    <a:pt x="77" y="57"/>
                  </a:cubicBezTo>
                  <a:cubicBezTo>
                    <a:pt x="73" y="60"/>
                    <a:pt x="72" y="66"/>
                    <a:pt x="75" y="70"/>
                  </a:cubicBezTo>
                  <a:cubicBezTo>
                    <a:pt x="88" y="90"/>
                    <a:pt x="88" y="90"/>
                    <a:pt x="88" y="90"/>
                  </a:cubicBezTo>
                  <a:cubicBezTo>
                    <a:pt x="91" y="94"/>
                    <a:pt x="90" y="99"/>
                    <a:pt x="87" y="102"/>
                  </a:cubicBezTo>
                  <a:cubicBezTo>
                    <a:pt x="83" y="107"/>
                    <a:pt x="79" y="112"/>
                    <a:pt x="75" y="117"/>
                  </a:cubicBezTo>
                  <a:cubicBezTo>
                    <a:pt x="73" y="121"/>
                    <a:pt x="68" y="122"/>
                    <a:pt x="64" y="121"/>
                  </a:cubicBezTo>
                  <a:cubicBezTo>
                    <a:pt x="41" y="112"/>
                    <a:pt x="41" y="112"/>
                    <a:pt x="41" y="112"/>
                  </a:cubicBezTo>
                  <a:cubicBezTo>
                    <a:pt x="36" y="110"/>
                    <a:pt x="31" y="112"/>
                    <a:pt x="29" y="117"/>
                  </a:cubicBezTo>
                  <a:cubicBezTo>
                    <a:pt x="12" y="155"/>
                    <a:pt x="12" y="155"/>
                    <a:pt x="12" y="155"/>
                  </a:cubicBezTo>
                  <a:cubicBezTo>
                    <a:pt x="10" y="160"/>
                    <a:pt x="12" y="165"/>
                    <a:pt x="17" y="167"/>
                  </a:cubicBezTo>
                  <a:cubicBezTo>
                    <a:pt x="40" y="178"/>
                    <a:pt x="40" y="178"/>
                    <a:pt x="40" y="178"/>
                  </a:cubicBezTo>
                  <a:cubicBezTo>
                    <a:pt x="43" y="180"/>
                    <a:pt x="46" y="184"/>
                    <a:pt x="45" y="189"/>
                  </a:cubicBezTo>
                  <a:cubicBezTo>
                    <a:pt x="43" y="197"/>
                    <a:pt x="42" y="205"/>
                    <a:pt x="42" y="214"/>
                  </a:cubicBezTo>
                  <a:cubicBezTo>
                    <a:pt x="41" y="218"/>
                    <a:pt x="38" y="222"/>
                    <a:pt x="34" y="223"/>
                  </a:cubicBezTo>
                  <a:cubicBezTo>
                    <a:pt x="9" y="228"/>
                    <a:pt x="9" y="228"/>
                    <a:pt x="9" y="228"/>
                  </a:cubicBezTo>
                  <a:cubicBezTo>
                    <a:pt x="4" y="228"/>
                    <a:pt x="0" y="233"/>
                    <a:pt x="1" y="238"/>
                  </a:cubicBezTo>
                  <a:cubicBezTo>
                    <a:pt x="7" y="279"/>
                    <a:pt x="7" y="279"/>
                    <a:pt x="7" y="279"/>
                  </a:cubicBezTo>
                  <a:cubicBezTo>
                    <a:pt x="8" y="284"/>
                    <a:pt x="13" y="288"/>
                    <a:pt x="18" y="287"/>
                  </a:cubicBezTo>
                  <a:cubicBezTo>
                    <a:pt x="44" y="284"/>
                    <a:pt x="44" y="284"/>
                    <a:pt x="44" y="284"/>
                  </a:cubicBezTo>
                  <a:cubicBezTo>
                    <a:pt x="48" y="284"/>
                    <a:pt x="52" y="286"/>
                    <a:pt x="54" y="290"/>
                  </a:cubicBezTo>
                  <a:cubicBezTo>
                    <a:pt x="55" y="294"/>
                    <a:pt x="57" y="297"/>
                    <a:pt x="58" y="301"/>
                  </a:cubicBezTo>
                  <a:cubicBezTo>
                    <a:pt x="60" y="305"/>
                    <a:pt x="59" y="309"/>
                    <a:pt x="56" y="312"/>
                  </a:cubicBezTo>
                  <a:cubicBezTo>
                    <a:pt x="35" y="329"/>
                    <a:pt x="35" y="329"/>
                    <a:pt x="35" y="329"/>
                  </a:cubicBezTo>
                  <a:cubicBezTo>
                    <a:pt x="31" y="332"/>
                    <a:pt x="30" y="338"/>
                    <a:pt x="33" y="342"/>
                  </a:cubicBezTo>
                  <a:cubicBezTo>
                    <a:pt x="58" y="375"/>
                    <a:pt x="58" y="375"/>
                    <a:pt x="58" y="375"/>
                  </a:cubicBezTo>
                  <a:cubicBezTo>
                    <a:pt x="61" y="379"/>
                    <a:pt x="66" y="380"/>
                    <a:pt x="71" y="378"/>
                  </a:cubicBezTo>
                  <a:cubicBezTo>
                    <a:pt x="94" y="362"/>
                    <a:pt x="94" y="362"/>
                    <a:pt x="94" y="362"/>
                  </a:cubicBezTo>
                  <a:cubicBezTo>
                    <a:pt x="97" y="360"/>
                    <a:pt x="102" y="360"/>
                    <a:pt x="105" y="363"/>
                  </a:cubicBezTo>
                  <a:cubicBezTo>
                    <a:pt x="110" y="367"/>
                    <a:pt x="115" y="370"/>
                    <a:pt x="119" y="374"/>
                  </a:cubicBezTo>
                  <a:cubicBezTo>
                    <a:pt x="123" y="376"/>
                    <a:pt x="124" y="381"/>
                    <a:pt x="123" y="385"/>
                  </a:cubicBezTo>
                  <a:cubicBezTo>
                    <a:pt x="113" y="411"/>
                    <a:pt x="113" y="411"/>
                    <a:pt x="113" y="411"/>
                  </a:cubicBezTo>
                  <a:cubicBezTo>
                    <a:pt x="111" y="416"/>
                    <a:pt x="113" y="421"/>
                    <a:pt x="118" y="423"/>
                  </a:cubicBezTo>
                  <a:cubicBezTo>
                    <a:pt x="156" y="440"/>
                    <a:pt x="156" y="440"/>
                    <a:pt x="156" y="440"/>
                  </a:cubicBezTo>
                  <a:cubicBezTo>
                    <a:pt x="160" y="442"/>
                    <a:pt x="166" y="440"/>
                    <a:pt x="168" y="435"/>
                  </a:cubicBezTo>
                  <a:cubicBezTo>
                    <a:pt x="181" y="409"/>
                    <a:pt x="181" y="409"/>
                    <a:pt x="181" y="409"/>
                  </a:cubicBezTo>
                  <a:cubicBezTo>
                    <a:pt x="183" y="405"/>
                    <a:pt x="187" y="403"/>
                    <a:pt x="191" y="404"/>
                  </a:cubicBezTo>
                  <a:cubicBezTo>
                    <a:pt x="199" y="405"/>
                    <a:pt x="206" y="406"/>
                    <a:pt x="214" y="406"/>
                  </a:cubicBezTo>
                  <a:cubicBezTo>
                    <a:pt x="218" y="407"/>
                    <a:pt x="222" y="410"/>
                    <a:pt x="223" y="414"/>
                  </a:cubicBezTo>
                  <a:cubicBezTo>
                    <a:pt x="228" y="443"/>
                    <a:pt x="228" y="443"/>
                    <a:pt x="228" y="443"/>
                  </a:cubicBezTo>
                  <a:cubicBezTo>
                    <a:pt x="229" y="448"/>
                    <a:pt x="234" y="452"/>
                    <a:pt x="239" y="451"/>
                  </a:cubicBezTo>
                  <a:cubicBezTo>
                    <a:pt x="280" y="445"/>
                    <a:pt x="280" y="445"/>
                    <a:pt x="280" y="445"/>
                  </a:cubicBezTo>
                  <a:cubicBezTo>
                    <a:pt x="285" y="444"/>
                    <a:pt x="289" y="440"/>
                    <a:pt x="288" y="435"/>
                  </a:cubicBezTo>
                  <a:cubicBezTo>
                    <a:pt x="285" y="405"/>
                    <a:pt x="285" y="405"/>
                    <a:pt x="285" y="405"/>
                  </a:cubicBezTo>
                  <a:cubicBezTo>
                    <a:pt x="284" y="400"/>
                    <a:pt x="287" y="396"/>
                    <a:pt x="291" y="395"/>
                  </a:cubicBezTo>
                  <a:cubicBezTo>
                    <a:pt x="294" y="393"/>
                    <a:pt x="297" y="392"/>
                    <a:pt x="300" y="391"/>
                  </a:cubicBezTo>
                  <a:cubicBezTo>
                    <a:pt x="303" y="389"/>
                    <a:pt x="308" y="391"/>
                    <a:pt x="311" y="394"/>
                  </a:cubicBezTo>
                  <a:cubicBezTo>
                    <a:pt x="330" y="418"/>
                    <a:pt x="330" y="418"/>
                    <a:pt x="330" y="418"/>
                  </a:cubicBezTo>
                  <a:cubicBezTo>
                    <a:pt x="333" y="422"/>
                    <a:pt x="339" y="423"/>
                    <a:pt x="343" y="420"/>
                  </a:cubicBezTo>
                  <a:cubicBezTo>
                    <a:pt x="376" y="395"/>
                    <a:pt x="376" y="395"/>
                    <a:pt x="376" y="395"/>
                  </a:cubicBezTo>
                  <a:cubicBezTo>
                    <a:pt x="381" y="392"/>
                    <a:pt x="382" y="386"/>
                    <a:pt x="379" y="382"/>
                  </a:cubicBezTo>
                  <a:cubicBezTo>
                    <a:pt x="362" y="357"/>
                    <a:pt x="362" y="357"/>
                    <a:pt x="362" y="357"/>
                  </a:cubicBezTo>
                  <a:cubicBezTo>
                    <a:pt x="359" y="353"/>
                    <a:pt x="359" y="348"/>
                    <a:pt x="362" y="345"/>
                  </a:cubicBezTo>
                  <a:cubicBezTo>
                    <a:pt x="366" y="341"/>
                    <a:pt x="369" y="337"/>
                    <a:pt x="373" y="332"/>
                  </a:cubicBezTo>
                  <a:cubicBezTo>
                    <a:pt x="375" y="329"/>
                    <a:pt x="380" y="327"/>
                    <a:pt x="384" y="329"/>
                  </a:cubicBezTo>
                  <a:cubicBezTo>
                    <a:pt x="412" y="340"/>
                    <a:pt x="412" y="340"/>
                    <a:pt x="412" y="340"/>
                  </a:cubicBezTo>
                  <a:cubicBezTo>
                    <a:pt x="417" y="342"/>
                    <a:pt x="422" y="339"/>
                    <a:pt x="424" y="335"/>
                  </a:cubicBezTo>
                  <a:cubicBezTo>
                    <a:pt x="441" y="297"/>
                    <a:pt x="441" y="297"/>
                    <a:pt x="441" y="297"/>
                  </a:cubicBezTo>
                  <a:cubicBezTo>
                    <a:pt x="443" y="292"/>
                    <a:pt x="441" y="286"/>
                    <a:pt x="436" y="284"/>
                  </a:cubicBezTo>
                  <a:cubicBezTo>
                    <a:pt x="409" y="271"/>
                    <a:pt x="409" y="271"/>
                    <a:pt x="409" y="271"/>
                  </a:cubicBezTo>
                  <a:cubicBezTo>
                    <a:pt x="406" y="269"/>
                    <a:pt x="403" y="265"/>
                    <a:pt x="404" y="261"/>
                  </a:cubicBezTo>
                  <a:cubicBezTo>
                    <a:pt x="406" y="253"/>
                    <a:pt x="407" y="246"/>
                    <a:pt x="408" y="238"/>
                  </a:cubicBezTo>
                  <a:cubicBezTo>
                    <a:pt x="408" y="234"/>
                    <a:pt x="411" y="230"/>
                    <a:pt x="415" y="230"/>
                  </a:cubicBezTo>
                  <a:cubicBezTo>
                    <a:pt x="444" y="224"/>
                    <a:pt x="444" y="224"/>
                    <a:pt x="444" y="224"/>
                  </a:cubicBezTo>
                  <a:cubicBezTo>
                    <a:pt x="449" y="223"/>
                    <a:pt x="453" y="218"/>
                    <a:pt x="452" y="213"/>
                  </a:cubicBezTo>
                  <a:close/>
                  <a:moveTo>
                    <a:pt x="315" y="351"/>
                  </a:moveTo>
                  <a:cubicBezTo>
                    <a:pt x="247" y="400"/>
                    <a:pt x="151" y="386"/>
                    <a:pt x="101" y="318"/>
                  </a:cubicBezTo>
                  <a:cubicBezTo>
                    <a:pt x="52" y="250"/>
                    <a:pt x="66" y="155"/>
                    <a:pt x="134" y="105"/>
                  </a:cubicBezTo>
                  <a:cubicBezTo>
                    <a:pt x="202" y="55"/>
                    <a:pt x="297" y="70"/>
                    <a:pt x="347" y="138"/>
                  </a:cubicBezTo>
                  <a:cubicBezTo>
                    <a:pt x="397" y="205"/>
                    <a:pt x="382" y="301"/>
                    <a:pt x="315" y="351"/>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8" name="Freeform 50">
              <a:extLst>
                <a:ext uri="{FF2B5EF4-FFF2-40B4-BE49-F238E27FC236}">
                  <a16:creationId xmlns:a16="http://schemas.microsoft.com/office/drawing/2014/main" id="{88431A90-F764-4966-BF27-A9D794D73FCB}"/>
                </a:ext>
              </a:extLst>
            </p:cNvPr>
            <p:cNvSpPr>
              <a:spLocks noEditPoints="1"/>
            </p:cNvSpPr>
            <p:nvPr/>
          </p:nvSpPr>
          <p:spPr bwMode="auto">
            <a:xfrm>
              <a:off x="6688242" y="4945082"/>
              <a:ext cx="612608" cy="612607"/>
            </a:xfrm>
            <a:custGeom>
              <a:avLst/>
              <a:gdLst>
                <a:gd name="T0" fmla="*/ 76 w 318"/>
                <a:gd name="T1" fmla="*/ 46 h 318"/>
                <a:gd name="T2" fmla="*/ 46 w 318"/>
                <a:gd name="T3" fmla="*/ 242 h 318"/>
                <a:gd name="T4" fmla="*/ 242 w 318"/>
                <a:gd name="T5" fmla="*/ 272 h 318"/>
                <a:gd name="T6" fmla="*/ 272 w 318"/>
                <a:gd name="T7" fmla="*/ 76 h 318"/>
                <a:gd name="T8" fmla="*/ 76 w 318"/>
                <a:gd name="T9" fmla="*/ 46 h 318"/>
                <a:gd name="T10" fmla="*/ 233 w 318"/>
                <a:gd name="T11" fmla="*/ 259 h 318"/>
                <a:gd name="T12" fmla="*/ 59 w 318"/>
                <a:gd name="T13" fmla="*/ 232 h 318"/>
                <a:gd name="T14" fmla="*/ 86 w 318"/>
                <a:gd name="T15" fmla="*/ 59 h 318"/>
                <a:gd name="T16" fmla="*/ 259 w 318"/>
                <a:gd name="T17" fmla="*/ 85 h 318"/>
                <a:gd name="T18" fmla="*/ 233 w 318"/>
                <a:gd name="T19" fmla="*/ 25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318">
                  <a:moveTo>
                    <a:pt x="76" y="46"/>
                  </a:moveTo>
                  <a:cubicBezTo>
                    <a:pt x="14" y="91"/>
                    <a:pt x="0" y="179"/>
                    <a:pt x="46" y="242"/>
                  </a:cubicBezTo>
                  <a:cubicBezTo>
                    <a:pt x="92" y="304"/>
                    <a:pt x="180" y="318"/>
                    <a:pt x="242" y="272"/>
                  </a:cubicBezTo>
                  <a:cubicBezTo>
                    <a:pt x="305" y="226"/>
                    <a:pt x="318" y="138"/>
                    <a:pt x="272" y="76"/>
                  </a:cubicBezTo>
                  <a:cubicBezTo>
                    <a:pt x="227" y="13"/>
                    <a:pt x="139" y="0"/>
                    <a:pt x="76" y="46"/>
                  </a:cubicBezTo>
                  <a:close/>
                  <a:moveTo>
                    <a:pt x="233" y="259"/>
                  </a:moveTo>
                  <a:cubicBezTo>
                    <a:pt x="177" y="299"/>
                    <a:pt x="100" y="287"/>
                    <a:pt x="59" y="232"/>
                  </a:cubicBezTo>
                  <a:cubicBezTo>
                    <a:pt x="19" y="177"/>
                    <a:pt x="31" y="99"/>
                    <a:pt x="86" y="59"/>
                  </a:cubicBezTo>
                  <a:cubicBezTo>
                    <a:pt x="141" y="18"/>
                    <a:pt x="219" y="30"/>
                    <a:pt x="259" y="85"/>
                  </a:cubicBezTo>
                  <a:cubicBezTo>
                    <a:pt x="300" y="141"/>
                    <a:pt x="288" y="218"/>
                    <a:pt x="233" y="259"/>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39" name="Picture 60">
              <a:extLst>
                <a:ext uri="{FF2B5EF4-FFF2-40B4-BE49-F238E27FC236}">
                  <a16:creationId xmlns:a16="http://schemas.microsoft.com/office/drawing/2014/main" id="{2B140FD7-8342-4B3C-B09E-AA3739C093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7913" y="4064458"/>
              <a:ext cx="131157" cy="3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Freeform 63">
              <a:extLst>
                <a:ext uri="{FF2B5EF4-FFF2-40B4-BE49-F238E27FC236}">
                  <a16:creationId xmlns:a16="http://schemas.microsoft.com/office/drawing/2014/main" id="{2FF4FE14-5444-4F70-9853-081ED42F1D36}"/>
                </a:ext>
              </a:extLst>
            </p:cNvPr>
            <p:cNvSpPr>
              <a:spLocks noEditPoints="1"/>
            </p:cNvSpPr>
            <p:nvPr/>
          </p:nvSpPr>
          <p:spPr bwMode="auto">
            <a:xfrm>
              <a:off x="5306616" y="2411557"/>
              <a:ext cx="1628463" cy="1627648"/>
            </a:xfrm>
            <a:custGeom>
              <a:avLst/>
              <a:gdLst>
                <a:gd name="T0" fmla="*/ 814 w 845"/>
                <a:gd name="T1" fmla="*/ 532 h 845"/>
                <a:gd name="T2" fmla="*/ 754 w 845"/>
                <a:gd name="T3" fmla="*/ 488 h 845"/>
                <a:gd name="T4" fmla="*/ 775 w 845"/>
                <a:gd name="T5" fmla="*/ 430 h 845"/>
                <a:gd name="T6" fmla="*/ 843 w 845"/>
                <a:gd name="T7" fmla="*/ 399 h 845"/>
                <a:gd name="T8" fmla="*/ 812 w 845"/>
                <a:gd name="T9" fmla="*/ 308 h 845"/>
                <a:gd name="T10" fmla="*/ 741 w 845"/>
                <a:gd name="T11" fmla="*/ 301 h 845"/>
                <a:gd name="T12" fmla="*/ 740 w 845"/>
                <a:gd name="T13" fmla="*/ 262 h 845"/>
                <a:gd name="T14" fmla="*/ 785 w 845"/>
                <a:gd name="T15" fmla="*/ 205 h 845"/>
                <a:gd name="T16" fmla="*/ 714 w 845"/>
                <a:gd name="T17" fmla="*/ 138 h 845"/>
                <a:gd name="T18" fmla="*/ 650 w 845"/>
                <a:gd name="T19" fmla="*/ 165 h 845"/>
                <a:gd name="T20" fmla="*/ 617 w 845"/>
                <a:gd name="T21" fmla="*/ 122 h 845"/>
                <a:gd name="T22" fmla="*/ 626 w 845"/>
                <a:gd name="T23" fmla="*/ 53 h 845"/>
                <a:gd name="T24" fmla="*/ 531 w 845"/>
                <a:gd name="T25" fmla="*/ 31 h 845"/>
                <a:gd name="T26" fmla="*/ 491 w 845"/>
                <a:gd name="T27" fmla="*/ 83 h 845"/>
                <a:gd name="T28" fmla="*/ 428 w 845"/>
                <a:gd name="T29" fmla="*/ 62 h 845"/>
                <a:gd name="T30" fmla="*/ 399 w 845"/>
                <a:gd name="T31" fmla="*/ 2 h 845"/>
                <a:gd name="T32" fmla="*/ 307 w 845"/>
                <a:gd name="T33" fmla="*/ 33 h 845"/>
                <a:gd name="T34" fmla="*/ 301 w 845"/>
                <a:gd name="T35" fmla="*/ 97 h 845"/>
                <a:gd name="T36" fmla="*/ 258 w 845"/>
                <a:gd name="T37" fmla="*/ 100 h 845"/>
                <a:gd name="T38" fmla="*/ 205 w 845"/>
                <a:gd name="T39" fmla="*/ 61 h 845"/>
                <a:gd name="T40" fmla="*/ 138 w 845"/>
                <a:gd name="T41" fmla="*/ 131 h 845"/>
                <a:gd name="T42" fmla="*/ 162 w 845"/>
                <a:gd name="T43" fmla="*/ 191 h 845"/>
                <a:gd name="T44" fmla="*/ 118 w 845"/>
                <a:gd name="T45" fmla="*/ 227 h 845"/>
                <a:gd name="T46" fmla="*/ 53 w 845"/>
                <a:gd name="T47" fmla="*/ 219 h 845"/>
                <a:gd name="T48" fmla="*/ 30 w 845"/>
                <a:gd name="T49" fmla="*/ 314 h 845"/>
                <a:gd name="T50" fmla="*/ 83 w 845"/>
                <a:gd name="T51" fmla="*/ 354 h 845"/>
                <a:gd name="T52" fmla="*/ 62 w 845"/>
                <a:gd name="T53" fmla="*/ 417 h 845"/>
                <a:gd name="T54" fmla="*/ 1 w 845"/>
                <a:gd name="T55" fmla="*/ 446 h 845"/>
                <a:gd name="T56" fmla="*/ 32 w 845"/>
                <a:gd name="T57" fmla="*/ 538 h 845"/>
                <a:gd name="T58" fmla="*/ 100 w 845"/>
                <a:gd name="T59" fmla="*/ 544 h 845"/>
                <a:gd name="T60" fmla="*/ 103 w 845"/>
                <a:gd name="T61" fmla="*/ 584 h 845"/>
                <a:gd name="T62" fmla="*/ 61 w 845"/>
                <a:gd name="T63" fmla="*/ 640 h 845"/>
                <a:gd name="T64" fmla="*/ 131 w 845"/>
                <a:gd name="T65" fmla="*/ 707 h 845"/>
                <a:gd name="T66" fmla="*/ 196 w 845"/>
                <a:gd name="T67" fmla="*/ 678 h 845"/>
                <a:gd name="T68" fmla="*/ 229 w 845"/>
                <a:gd name="T69" fmla="*/ 720 h 845"/>
                <a:gd name="T70" fmla="*/ 219 w 845"/>
                <a:gd name="T71" fmla="*/ 792 h 845"/>
                <a:gd name="T72" fmla="*/ 313 w 845"/>
                <a:gd name="T73" fmla="*/ 814 h 845"/>
                <a:gd name="T74" fmla="*/ 356 w 845"/>
                <a:gd name="T75" fmla="*/ 755 h 845"/>
                <a:gd name="T76" fmla="*/ 415 w 845"/>
                <a:gd name="T77" fmla="*/ 775 h 845"/>
                <a:gd name="T78" fmla="*/ 446 w 845"/>
                <a:gd name="T79" fmla="*/ 844 h 845"/>
                <a:gd name="T80" fmla="*/ 537 w 845"/>
                <a:gd name="T81" fmla="*/ 813 h 845"/>
                <a:gd name="T82" fmla="*/ 543 w 845"/>
                <a:gd name="T83" fmla="*/ 738 h 845"/>
                <a:gd name="T84" fmla="*/ 580 w 845"/>
                <a:gd name="T85" fmla="*/ 737 h 845"/>
                <a:gd name="T86" fmla="*/ 640 w 845"/>
                <a:gd name="T87" fmla="*/ 785 h 845"/>
                <a:gd name="T88" fmla="*/ 707 w 845"/>
                <a:gd name="T89" fmla="*/ 715 h 845"/>
                <a:gd name="T90" fmla="*/ 676 w 845"/>
                <a:gd name="T91" fmla="*/ 646 h 845"/>
                <a:gd name="T92" fmla="*/ 716 w 845"/>
                <a:gd name="T93" fmla="*/ 615 h 845"/>
                <a:gd name="T94" fmla="*/ 792 w 845"/>
                <a:gd name="T95" fmla="*/ 626 h 845"/>
                <a:gd name="T96" fmla="*/ 606 w 845"/>
                <a:gd name="T97" fmla="*/ 665 h 845"/>
                <a:gd name="T98" fmla="*/ 244 w 845"/>
                <a:gd name="T99" fmla="*/ 172 h 845"/>
                <a:gd name="T100" fmla="*/ 606 w 845"/>
                <a:gd name="T101" fmla="*/ 66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45" h="845">
                  <a:moveTo>
                    <a:pt x="823" y="555"/>
                  </a:moveTo>
                  <a:cubicBezTo>
                    <a:pt x="826" y="546"/>
                    <a:pt x="823" y="536"/>
                    <a:pt x="814" y="532"/>
                  </a:cubicBezTo>
                  <a:cubicBezTo>
                    <a:pt x="764" y="508"/>
                    <a:pt x="764" y="508"/>
                    <a:pt x="764" y="508"/>
                  </a:cubicBezTo>
                  <a:cubicBezTo>
                    <a:pt x="757" y="504"/>
                    <a:pt x="753" y="496"/>
                    <a:pt x="754" y="488"/>
                  </a:cubicBezTo>
                  <a:cubicBezTo>
                    <a:pt x="757" y="474"/>
                    <a:pt x="759" y="460"/>
                    <a:pt x="761" y="446"/>
                  </a:cubicBezTo>
                  <a:cubicBezTo>
                    <a:pt x="761" y="438"/>
                    <a:pt x="767" y="431"/>
                    <a:pt x="775" y="430"/>
                  </a:cubicBezTo>
                  <a:cubicBezTo>
                    <a:pt x="829" y="420"/>
                    <a:pt x="829" y="420"/>
                    <a:pt x="829" y="420"/>
                  </a:cubicBezTo>
                  <a:cubicBezTo>
                    <a:pt x="838" y="418"/>
                    <a:pt x="845" y="409"/>
                    <a:pt x="843" y="399"/>
                  </a:cubicBezTo>
                  <a:cubicBezTo>
                    <a:pt x="832" y="323"/>
                    <a:pt x="832" y="323"/>
                    <a:pt x="832" y="323"/>
                  </a:cubicBezTo>
                  <a:cubicBezTo>
                    <a:pt x="830" y="313"/>
                    <a:pt x="822" y="307"/>
                    <a:pt x="812" y="308"/>
                  </a:cubicBezTo>
                  <a:cubicBezTo>
                    <a:pt x="760" y="313"/>
                    <a:pt x="760" y="313"/>
                    <a:pt x="760" y="313"/>
                  </a:cubicBezTo>
                  <a:cubicBezTo>
                    <a:pt x="752" y="314"/>
                    <a:pt x="744" y="309"/>
                    <a:pt x="741" y="301"/>
                  </a:cubicBezTo>
                  <a:cubicBezTo>
                    <a:pt x="739" y="295"/>
                    <a:pt x="737" y="289"/>
                    <a:pt x="734" y="283"/>
                  </a:cubicBezTo>
                  <a:cubicBezTo>
                    <a:pt x="731" y="276"/>
                    <a:pt x="733" y="267"/>
                    <a:pt x="740" y="262"/>
                  </a:cubicBezTo>
                  <a:cubicBezTo>
                    <a:pt x="781" y="229"/>
                    <a:pt x="781" y="229"/>
                    <a:pt x="781" y="229"/>
                  </a:cubicBezTo>
                  <a:cubicBezTo>
                    <a:pt x="789" y="223"/>
                    <a:pt x="790" y="213"/>
                    <a:pt x="785" y="205"/>
                  </a:cubicBezTo>
                  <a:cubicBezTo>
                    <a:pt x="739" y="142"/>
                    <a:pt x="739" y="142"/>
                    <a:pt x="739" y="142"/>
                  </a:cubicBezTo>
                  <a:cubicBezTo>
                    <a:pt x="733" y="135"/>
                    <a:pt x="722" y="133"/>
                    <a:pt x="714" y="138"/>
                  </a:cubicBezTo>
                  <a:cubicBezTo>
                    <a:pt x="672" y="167"/>
                    <a:pt x="672" y="167"/>
                    <a:pt x="672" y="167"/>
                  </a:cubicBezTo>
                  <a:cubicBezTo>
                    <a:pt x="666" y="171"/>
                    <a:pt x="657" y="170"/>
                    <a:pt x="650" y="165"/>
                  </a:cubicBezTo>
                  <a:cubicBezTo>
                    <a:pt x="642" y="157"/>
                    <a:pt x="633" y="150"/>
                    <a:pt x="623" y="143"/>
                  </a:cubicBezTo>
                  <a:cubicBezTo>
                    <a:pt x="617" y="138"/>
                    <a:pt x="614" y="130"/>
                    <a:pt x="617" y="122"/>
                  </a:cubicBezTo>
                  <a:cubicBezTo>
                    <a:pt x="635" y="76"/>
                    <a:pt x="635" y="76"/>
                    <a:pt x="635" y="76"/>
                  </a:cubicBezTo>
                  <a:cubicBezTo>
                    <a:pt x="639" y="67"/>
                    <a:pt x="634" y="57"/>
                    <a:pt x="626" y="53"/>
                  </a:cubicBezTo>
                  <a:cubicBezTo>
                    <a:pt x="555" y="22"/>
                    <a:pt x="555" y="22"/>
                    <a:pt x="555" y="22"/>
                  </a:cubicBezTo>
                  <a:cubicBezTo>
                    <a:pt x="546" y="19"/>
                    <a:pt x="536" y="22"/>
                    <a:pt x="531" y="31"/>
                  </a:cubicBezTo>
                  <a:cubicBezTo>
                    <a:pt x="511" y="74"/>
                    <a:pt x="511" y="74"/>
                    <a:pt x="511" y="74"/>
                  </a:cubicBezTo>
                  <a:cubicBezTo>
                    <a:pt x="507" y="81"/>
                    <a:pt x="499" y="85"/>
                    <a:pt x="491" y="83"/>
                  </a:cubicBezTo>
                  <a:cubicBezTo>
                    <a:pt x="475" y="80"/>
                    <a:pt x="460" y="78"/>
                    <a:pt x="444" y="77"/>
                  </a:cubicBezTo>
                  <a:cubicBezTo>
                    <a:pt x="436" y="76"/>
                    <a:pt x="429" y="70"/>
                    <a:pt x="428" y="62"/>
                  </a:cubicBezTo>
                  <a:cubicBezTo>
                    <a:pt x="419" y="16"/>
                    <a:pt x="419" y="16"/>
                    <a:pt x="419" y="16"/>
                  </a:cubicBezTo>
                  <a:cubicBezTo>
                    <a:pt x="417" y="7"/>
                    <a:pt x="408" y="0"/>
                    <a:pt x="399" y="2"/>
                  </a:cubicBezTo>
                  <a:cubicBezTo>
                    <a:pt x="322" y="13"/>
                    <a:pt x="322" y="13"/>
                    <a:pt x="322" y="13"/>
                  </a:cubicBezTo>
                  <a:cubicBezTo>
                    <a:pt x="313" y="15"/>
                    <a:pt x="306" y="23"/>
                    <a:pt x="307" y="33"/>
                  </a:cubicBezTo>
                  <a:cubicBezTo>
                    <a:pt x="312" y="78"/>
                    <a:pt x="312" y="78"/>
                    <a:pt x="312" y="78"/>
                  </a:cubicBezTo>
                  <a:cubicBezTo>
                    <a:pt x="313" y="86"/>
                    <a:pt x="308" y="94"/>
                    <a:pt x="301" y="97"/>
                  </a:cubicBezTo>
                  <a:cubicBezTo>
                    <a:pt x="293" y="99"/>
                    <a:pt x="286" y="102"/>
                    <a:pt x="279" y="106"/>
                  </a:cubicBezTo>
                  <a:cubicBezTo>
                    <a:pt x="272" y="109"/>
                    <a:pt x="263" y="107"/>
                    <a:pt x="258" y="100"/>
                  </a:cubicBezTo>
                  <a:cubicBezTo>
                    <a:pt x="229" y="65"/>
                    <a:pt x="229" y="65"/>
                    <a:pt x="229" y="65"/>
                  </a:cubicBezTo>
                  <a:cubicBezTo>
                    <a:pt x="223" y="57"/>
                    <a:pt x="213" y="56"/>
                    <a:pt x="205" y="61"/>
                  </a:cubicBezTo>
                  <a:cubicBezTo>
                    <a:pt x="143" y="107"/>
                    <a:pt x="143" y="107"/>
                    <a:pt x="143" y="107"/>
                  </a:cubicBezTo>
                  <a:cubicBezTo>
                    <a:pt x="135" y="113"/>
                    <a:pt x="133" y="124"/>
                    <a:pt x="138" y="131"/>
                  </a:cubicBezTo>
                  <a:cubicBezTo>
                    <a:pt x="164" y="169"/>
                    <a:pt x="164" y="169"/>
                    <a:pt x="164" y="169"/>
                  </a:cubicBezTo>
                  <a:cubicBezTo>
                    <a:pt x="168" y="176"/>
                    <a:pt x="168" y="185"/>
                    <a:pt x="162" y="191"/>
                  </a:cubicBezTo>
                  <a:cubicBezTo>
                    <a:pt x="154" y="201"/>
                    <a:pt x="146" y="210"/>
                    <a:pt x="139" y="220"/>
                  </a:cubicBezTo>
                  <a:cubicBezTo>
                    <a:pt x="135" y="227"/>
                    <a:pt x="126" y="230"/>
                    <a:pt x="118" y="227"/>
                  </a:cubicBezTo>
                  <a:cubicBezTo>
                    <a:pt x="76" y="210"/>
                    <a:pt x="76" y="210"/>
                    <a:pt x="76" y="210"/>
                  </a:cubicBezTo>
                  <a:cubicBezTo>
                    <a:pt x="67" y="207"/>
                    <a:pt x="57" y="211"/>
                    <a:pt x="53" y="219"/>
                  </a:cubicBezTo>
                  <a:cubicBezTo>
                    <a:pt x="22" y="290"/>
                    <a:pt x="22" y="290"/>
                    <a:pt x="22" y="290"/>
                  </a:cubicBezTo>
                  <a:cubicBezTo>
                    <a:pt x="18" y="299"/>
                    <a:pt x="22" y="309"/>
                    <a:pt x="30" y="314"/>
                  </a:cubicBezTo>
                  <a:cubicBezTo>
                    <a:pt x="73" y="334"/>
                    <a:pt x="73" y="334"/>
                    <a:pt x="73" y="334"/>
                  </a:cubicBezTo>
                  <a:cubicBezTo>
                    <a:pt x="80" y="338"/>
                    <a:pt x="84" y="346"/>
                    <a:pt x="83" y="354"/>
                  </a:cubicBezTo>
                  <a:cubicBezTo>
                    <a:pt x="80" y="369"/>
                    <a:pt x="78" y="385"/>
                    <a:pt x="77" y="401"/>
                  </a:cubicBezTo>
                  <a:cubicBezTo>
                    <a:pt x="76" y="409"/>
                    <a:pt x="70" y="416"/>
                    <a:pt x="62" y="417"/>
                  </a:cubicBezTo>
                  <a:cubicBezTo>
                    <a:pt x="16" y="426"/>
                    <a:pt x="16" y="426"/>
                    <a:pt x="16" y="426"/>
                  </a:cubicBezTo>
                  <a:cubicBezTo>
                    <a:pt x="6" y="428"/>
                    <a:pt x="0" y="437"/>
                    <a:pt x="1" y="446"/>
                  </a:cubicBezTo>
                  <a:cubicBezTo>
                    <a:pt x="13" y="523"/>
                    <a:pt x="13" y="523"/>
                    <a:pt x="13" y="523"/>
                  </a:cubicBezTo>
                  <a:cubicBezTo>
                    <a:pt x="14" y="532"/>
                    <a:pt x="23" y="539"/>
                    <a:pt x="32" y="538"/>
                  </a:cubicBezTo>
                  <a:cubicBezTo>
                    <a:pt x="82" y="532"/>
                    <a:pt x="82" y="532"/>
                    <a:pt x="82" y="532"/>
                  </a:cubicBezTo>
                  <a:cubicBezTo>
                    <a:pt x="89" y="532"/>
                    <a:pt x="97" y="536"/>
                    <a:pt x="100" y="544"/>
                  </a:cubicBezTo>
                  <a:cubicBezTo>
                    <a:pt x="102" y="550"/>
                    <a:pt x="105" y="556"/>
                    <a:pt x="108" y="563"/>
                  </a:cubicBezTo>
                  <a:cubicBezTo>
                    <a:pt x="112" y="570"/>
                    <a:pt x="110" y="579"/>
                    <a:pt x="103" y="584"/>
                  </a:cubicBezTo>
                  <a:cubicBezTo>
                    <a:pt x="64" y="615"/>
                    <a:pt x="64" y="615"/>
                    <a:pt x="64" y="615"/>
                  </a:cubicBezTo>
                  <a:cubicBezTo>
                    <a:pt x="57" y="621"/>
                    <a:pt x="55" y="632"/>
                    <a:pt x="61" y="640"/>
                  </a:cubicBezTo>
                  <a:cubicBezTo>
                    <a:pt x="107" y="702"/>
                    <a:pt x="107" y="702"/>
                    <a:pt x="107" y="702"/>
                  </a:cubicBezTo>
                  <a:cubicBezTo>
                    <a:pt x="112" y="710"/>
                    <a:pt x="123" y="712"/>
                    <a:pt x="131" y="707"/>
                  </a:cubicBezTo>
                  <a:cubicBezTo>
                    <a:pt x="175" y="677"/>
                    <a:pt x="175" y="677"/>
                    <a:pt x="175" y="677"/>
                  </a:cubicBezTo>
                  <a:cubicBezTo>
                    <a:pt x="181" y="673"/>
                    <a:pt x="190" y="673"/>
                    <a:pt x="196" y="678"/>
                  </a:cubicBezTo>
                  <a:cubicBezTo>
                    <a:pt x="204" y="686"/>
                    <a:pt x="213" y="693"/>
                    <a:pt x="222" y="699"/>
                  </a:cubicBezTo>
                  <a:cubicBezTo>
                    <a:pt x="229" y="704"/>
                    <a:pt x="232" y="712"/>
                    <a:pt x="229" y="720"/>
                  </a:cubicBezTo>
                  <a:cubicBezTo>
                    <a:pt x="209" y="769"/>
                    <a:pt x="209" y="769"/>
                    <a:pt x="209" y="769"/>
                  </a:cubicBezTo>
                  <a:cubicBezTo>
                    <a:pt x="206" y="778"/>
                    <a:pt x="210" y="788"/>
                    <a:pt x="219" y="792"/>
                  </a:cubicBezTo>
                  <a:cubicBezTo>
                    <a:pt x="290" y="823"/>
                    <a:pt x="290" y="823"/>
                    <a:pt x="290" y="823"/>
                  </a:cubicBezTo>
                  <a:cubicBezTo>
                    <a:pt x="299" y="827"/>
                    <a:pt x="309" y="823"/>
                    <a:pt x="313" y="814"/>
                  </a:cubicBezTo>
                  <a:cubicBezTo>
                    <a:pt x="337" y="765"/>
                    <a:pt x="337" y="765"/>
                    <a:pt x="337" y="765"/>
                  </a:cubicBezTo>
                  <a:cubicBezTo>
                    <a:pt x="341" y="758"/>
                    <a:pt x="348" y="754"/>
                    <a:pt x="356" y="755"/>
                  </a:cubicBezTo>
                  <a:cubicBezTo>
                    <a:pt x="370" y="758"/>
                    <a:pt x="384" y="760"/>
                    <a:pt x="399" y="760"/>
                  </a:cubicBezTo>
                  <a:cubicBezTo>
                    <a:pt x="407" y="761"/>
                    <a:pt x="413" y="767"/>
                    <a:pt x="415" y="775"/>
                  </a:cubicBezTo>
                  <a:cubicBezTo>
                    <a:pt x="425" y="829"/>
                    <a:pt x="425" y="829"/>
                    <a:pt x="425" y="829"/>
                  </a:cubicBezTo>
                  <a:cubicBezTo>
                    <a:pt x="427" y="839"/>
                    <a:pt x="436" y="845"/>
                    <a:pt x="446" y="844"/>
                  </a:cubicBezTo>
                  <a:cubicBezTo>
                    <a:pt x="522" y="832"/>
                    <a:pt x="522" y="832"/>
                    <a:pt x="522" y="832"/>
                  </a:cubicBezTo>
                  <a:cubicBezTo>
                    <a:pt x="532" y="831"/>
                    <a:pt x="538" y="822"/>
                    <a:pt x="537" y="813"/>
                  </a:cubicBezTo>
                  <a:cubicBezTo>
                    <a:pt x="531" y="757"/>
                    <a:pt x="531" y="757"/>
                    <a:pt x="531" y="757"/>
                  </a:cubicBezTo>
                  <a:cubicBezTo>
                    <a:pt x="530" y="749"/>
                    <a:pt x="535" y="741"/>
                    <a:pt x="543" y="738"/>
                  </a:cubicBezTo>
                  <a:cubicBezTo>
                    <a:pt x="548" y="736"/>
                    <a:pt x="553" y="734"/>
                    <a:pt x="559" y="732"/>
                  </a:cubicBezTo>
                  <a:cubicBezTo>
                    <a:pt x="566" y="729"/>
                    <a:pt x="575" y="731"/>
                    <a:pt x="580" y="737"/>
                  </a:cubicBezTo>
                  <a:cubicBezTo>
                    <a:pt x="616" y="782"/>
                    <a:pt x="616" y="782"/>
                    <a:pt x="616" y="782"/>
                  </a:cubicBezTo>
                  <a:cubicBezTo>
                    <a:pt x="622" y="789"/>
                    <a:pt x="632" y="791"/>
                    <a:pt x="640" y="785"/>
                  </a:cubicBezTo>
                  <a:cubicBezTo>
                    <a:pt x="702" y="739"/>
                    <a:pt x="702" y="739"/>
                    <a:pt x="702" y="739"/>
                  </a:cubicBezTo>
                  <a:cubicBezTo>
                    <a:pt x="710" y="734"/>
                    <a:pt x="712" y="723"/>
                    <a:pt x="707" y="715"/>
                  </a:cubicBezTo>
                  <a:cubicBezTo>
                    <a:pt x="675" y="667"/>
                    <a:pt x="675" y="667"/>
                    <a:pt x="675" y="667"/>
                  </a:cubicBezTo>
                  <a:cubicBezTo>
                    <a:pt x="670" y="661"/>
                    <a:pt x="671" y="652"/>
                    <a:pt x="676" y="646"/>
                  </a:cubicBezTo>
                  <a:cubicBezTo>
                    <a:pt x="683" y="638"/>
                    <a:pt x="689" y="630"/>
                    <a:pt x="695" y="621"/>
                  </a:cubicBezTo>
                  <a:cubicBezTo>
                    <a:pt x="700" y="615"/>
                    <a:pt x="709" y="612"/>
                    <a:pt x="716" y="615"/>
                  </a:cubicBezTo>
                  <a:cubicBezTo>
                    <a:pt x="769" y="636"/>
                    <a:pt x="769" y="636"/>
                    <a:pt x="769" y="636"/>
                  </a:cubicBezTo>
                  <a:cubicBezTo>
                    <a:pt x="778" y="639"/>
                    <a:pt x="788" y="635"/>
                    <a:pt x="792" y="626"/>
                  </a:cubicBezTo>
                  <a:lnTo>
                    <a:pt x="823" y="555"/>
                  </a:lnTo>
                  <a:close/>
                  <a:moveTo>
                    <a:pt x="606" y="665"/>
                  </a:moveTo>
                  <a:cubicBezTo>
                    <a:pt x="470" y="765"/>
                    <a:pt x="278" y="736"/>
                    <a:pt x="178" y="599"/>
                  </a:cubicBezTo>
                  <a:cubicBezTo>
                    <a:pt x="79" y="463"/>
                    <a:pt x="108" y="272"/>
                    <a:pt x="244" y="172"/>
                  </a:cubicBezTo>
                  <a:cubicBezTo>
                    <a:pt x="380" y="72"/>
                    <a:pt x="571" y="102"/>
                    <a:pt x="671" y="238"/>
                  </a:cubicBezTo>
                  <a:cubicBezTo>
                    <a:pt x="771" y="374"/>
                    <a:pt x="742" y="565"/>
                    <a:pt x="606" y="665"/>
                  </a:cubicBezTo>
                  <a:close/>
                </a:path>
              </a:pathLst>
            </a:custGeom>
            <a:solidFill>
              <a:schemeClr val="accent1"/>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1" name="Freeform 65">
              <a:extLst>
                <a:ext uri="{FF2B5EF4-FFF2-40B4-BE49-F238E27FC236}">
                  <a16:creationId xmlns:a16="http://schemas.microsoft.com/office/drawing/2014/main" id="{4DCD6F2F-E6E2-437D-8354-01FEBC852B95}"/>
                </a:ext>
              </a:extLst>
            </p:cNvPr>
            <p:cNvSpPr>
              <a:spLocks noEditPoints="1"/>
            </p:cNvSpPr>
            <p:nvPr/>
          </p:nvSpPr>
          <p:spPr bwMode="auto">
            <a:xfrm>
              <a:off x="5458953" y="2550046"/>
              <a:ext cx="1333564" cy="1335193"/>
            </a:xfrm>
            <a:custGeom>
              <a:avLst/>
              <a:gdLst>
                <a:gd name="T0" fmla="*/ 592 w 692"/>
                <a:gd name="T1" fmla="*/ 166 h 693"/>
                <a:gd name="T2" fmla="*/ 165 w 692"/>
                <a:gd name="T3" fmla="*/ 100 h 693"/>
                <a:gd name="T4" fmla="*/ 99 w 692"/>
                <a:gd name="T5" fmla="*/ 527 h 693"/>
                <a:gd name="T6" fmla="*/ 527 w 692"/>
                <a:gd name="T7" fmla="*/ 593 h 693"/>
                <a:gd name="T8" fmla="*/ 592 w 692"/>
                <a:gd name="T9" fmla="*/ 166 h 693"/>
                <a:gd name="T10" fmla="*/ 512 w 692"/>
                <a:gd name="T11" fmla="*/ 573 h 693"/>
                <a:gd name="T12" fmla="*/ 119 w 692"/>
                <a:gd name="T13" fmla="*/ 513 h 693"/>
                <a:gd name="T14" fmla="*/ 180 w 692"/>
                <a:gd name="T15" fmla="*/ 120 h 693"/>
                <a:gd name="T16" fmla="*/ 573 w 692"/>
                <a:gd name="T17" fmla="*/ 180 h 693"/>
                <a:gd name="T18" fmla="*/ 512 w 692"/>
                <a:gd name="T19" fmla="*/ 573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2" h="693">
                  <a:moveTo>
                    <a:pt x="592" y="166"/>
                  </a:moveTo>
                  <a:cubicBezTo>
                    <a:pt x="492" y="30"/>
                    <a:pt x="301" y="0"/>
                    <a:pt x="165" y="100"/>
                  </a:cubicBezTo>
                  <a:cubicBezTo>
                    <a:pt x="29" y="200"/>
                    <a:pt x="0" y="391"/>
                    <a:pt x="99" y="527"/>
                  </a:cubicBezTo>
                  <a:cubicBezTo>
                    <a:pt x="199" y="664"/>
                    <a:pt x="391" y="693"/>
                    <a:pt x="527" y="593"/>
                  </a:cubicBezTo>
                  <a:cubicBezTo>
                    <a:pt x="663" y="493"/>
                    <a:pt x="692" y="302"/>
                    <a:pt x="592" y="166"/>
                  </a:cubicBezTo>
                  <a:close/>
                  <a:moveTo>
                    <a:pt x="512" y="573"/>
                  </a:moveTo>
                  <a:cubicBezTo>
                    <a:pt x="387" y="665"/>
                    <a:pt x="211" y="638"/>
                    <a:pt x="119" y="513"/>
                  </a:cubicBezTo>
                  <a:cubicBezTo>
                    <a:pt x="27" y="388"/>
                    <a:pt x="54" y="212"/>
                    <a:pt x="180" y="120"/>
                  </a:cubicBezTo>
                  <a:cubicBezTo>
                    <a:pt x="305" y="28"/>
                    <a:pt x="481" y="55"/>
                    <a:pt x="573" y="180"/>
                  </a:cubicBezTo>
                  <a:cubicBezTo>
                    <a:pt x="664" y="305"/>
                    <a:pt x="637" y="481"/>
                    <a:pt x="512" y="573"/>
                  </a:cubicBezTo>
                  <a:close/>
                </a:path>
              </a:pathLst>
            </a:custGeom>
            <a:solidFill>
              <a:schemeClr val="accent1">
                <a:lumMod val="75000"/>
              </a:schemeClr>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Freeform 68">
              <a:extLst>
                <a:ext uri="{FF2B5EF4-FFF2-40B4-BE49-F238E27FC236}">
                  <a16:creationId xmlns:a16="http://schemas.microsoft.com/office/drawing/2014/main" id="{D29A47E7-25B0-4AAB-87E8-42AFAF74B7E4}"/>
                </a:ext>
              </a:extLst>
            </p:cNvPr>
            <p:cNvSpPr>
              <a:spLocks noEditPoints="1"/>
            </p:cNvSpPr>
            <p:nvPr/>
          </p:nvSpPr>
          <p:spPr bwMode="auto">
            <a:xfrm>
              <a:off x="5511089" y="2604627"/>
              <a:ext cx="1226846" cy="1226845"/>
            </a:xfrm>
            <a:custGeom>
              <a:avLst/>
              <a:gdLst>
                <a:gd name="T0" fmla="*/ 546 w 637"/>
                <a:gd name="T1" fmla="*/ 152 h 637"/>
                <a:gd name="T2" fmla="*/ 153 w 637"/>
                <a:gd name="T3" fmla="*/ 92 h 637"/>
                <a:gd name="T4" fmla="*/ 92 w 637"/>
                <a:gd name="T5" fmla="*/ 485 h 637"/>
                <a:gd name="T6" fmla="*/ 485 w 637"/>
                <a:gd name="T7" fmla="*/ 545 h 637"/>
                <a:gd name="T8" fmla="*/ 546 w 637"/>
                <a:gd name="T9" fmla="*/ 152 h 637"/>
                <a:gd name="T10" fmla="*/ 450 w 637"/>
                <a:gd name="T11" fmla="*/ 497 h 637"/>
                <a:gd name="T12" fmla="*/ 141 w 637"/>
                <a:gd name="T13" fmla="*/ 449 h 637"/>
                <a:gd name="T14" fmla="*/ 188 w 637"/>
                <a:gd name="T15" fmla="*/ 140 h 637"/>
                <a:gd name="T16" fmla="*/ 497 w 637"/>
                <a:gd name="T17" fmla="*/ 188 h 637"/>
                <a:gd name="T18" fmla="*/ 450 w 637"/>
                <a:gd name="T19" fmla="*/ 497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7" h="637">
                  <a:moveTo>
                    <a:pt x="546" y="152"/>
                  </a:moveTo>
                  <a:cubicBezTo>
                    <a:pt x="454" y="27"/>
                    <a:pt x="278" y="0"/>
                    <a:pt x="153" y="92"/>
                  </a:cubicBezTo>
                  <a:cubicBezTo>
                    <a:pt x="27" y="184"/>
                    <a:pt x="0" y="360"/>
                    <a:pt x="92" y="485"/>
                  </a:cubicBezTo>
                  <a:cubicBezTo>
                    <a:pt x="184" y="610"/>
                    <a:pt x="360" y="637"/>
                    <a:pt x="485" y="545"/>
                  </a:cubicBezTo>
                  <a:cubicBezTo>
                    <a:pt x="610" y="453"/>
                    <a:pt x="637" y="277"/>
                    <a:pt x="546" y="152"/>
                  </a:cubicBezTo>
                  <a:close/>
                  <a:moveTo>
                    <a:pt x="450" y="497"/>
                  </a:moveTo>
                  <a:cubicBezTo>
                    <a:pt x="351" y="569"/>
                    <a:pt x="213" y="548"/>
                    <a:pt x="141" y="449"/>
                  </a:cubicBezTo>
                  <a:cubicBezTo>
                    <a:pt x="69" y="351"/>
                    <a:pt x="90" y="213"/>
                    <a:pt x="188" y="140"/>
                  </a:cubicBezTo>
                  <a:cubicBezTo>
                    <a:pt x="287" y="68"/>
                    <a:pt x="425" y="90"/>
                    <a:pt x="497" y="188"/>
                  </a:cubicBezTo>
                  <a:cubicBezTo>
                    <a:pt x="569" y="286"/>
                    <a:pt x="548" y="424"/>
                    <a:pt x="450" y="49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3" name="Freeform 80">
              <a:extLst>
                <a:ext uri="{FF2B5EF4-FFF2-40B4-BE49-F238E27FC236}">
                  <a16:creationId xmlns:a16="http://schemas.microsoft.com/office/drawing/2014/main" id="{DF26576B-9243-4E52-B4D4-1BD7484687F5}"/>
                </a:ext>
              </a:extLst>
            </p:cNvPr>
            <p:cNvSpPr>
              <a:spLocks noEditPoints="1"/>
            </p:cNvSpPr>
            <p:nvPr/>
          </p:nvSpPr>
          <p:spPr bwMode="auto">
            <a:xfrm>
              <a:off x="4840641" y="5128376"/>
              <a:ext cx="988156" cy="985712"/>
            </a:xfrm>
            <a:custGeom>
              <a:avLst/>
              <a:gdLst>
                <a:gd name="T0" fmla="*/ 136 w 513"/>
                <a:gd name="T1" fmla="*/ 29 h 512"/>
                <a:gd name="T2" fmla="*/ 119 w 513"/>
                <a:gd name="T3" fmla="*/ 66 h 512"/>
                <a:gd name="T4" fmla="*/ 102 w 513"/>
                <a:gd name="T5" fmla="*/ 80 h 512"/>
                <a:gd name="T6" fmla="*/ 62 w 513"/>
                <a:gd name="T7" fmla="*/ 88 h 512"/>
                <a:gd name="T8" fmla="*/ 60 w 513"/>
                <a:gd name="T9" fmla="*/ 129 h 512"/>
                <a:gd name="T10" fmla="*/ 49 w 513"/>
                <a:gd name="T11" fmla="*/ 148 h 512"/>
                <a:gd name="T12" fmla="*/ 15 w 513"/>
                <a:gd name="T13" fmla="*/ 170 h 512"/>
                <a:gd name="T14" fmla="*/ 27 w 513"/>
                <a:gd name="T15" fmla="*/ 208 h 512"/>
                <a:gd name="T16" fmla="*/ 24 w 513"/>
                <a:gd name="T17" fmla="*/ 230 h 512"/>
                <a:gd name="T18" fmla="*/ 0 w 513"/>
                <a:gd name="T19" fmla="*/ 263 h 512"/>
                <a:gd name="T20" fmla="*/ 26 w 513"/>
                <a:gd name="T21" fmla="*/ 294 h 512"/>
                <a:gd name="T22" fmla="*/ 30 w 513"/>
                <a:gd name="T23" fmla="*/ 316 h 512"/>
                <a:gd name="T24" fmla="*/ 20 w 513"/>
                <a:gd name="T25" fmla="*/ 355 h 512"/>
                <a:gd name="T26" fmla="*/ 55 w 513"/>
                <a:gd name="T27" fmla="*/ 375 h 512"/>
                <a:gd name="T28" fmla="*/ 67 w 513"/>
                <a:gd name="T29" fmla="*/ 393 h 512"/>
                <a:gd name="T30" fmla="*/ 72 w 513"/>
                <a:gd name="T31" fmla="*/ 434 h 512"/>
                <a:gd name="T32" fmla="*/ 112 w 513"/>
                <a:gd name="T33" fmla="*/ 440 h 512"/>
                <a:gd name="T34" fmla="*/ 130 w 513"/>
                <a:gd name="T35" fmla="*/ 452 h 512"/>
                <a:gd name="T36" fmla="*/ 148 w 513"/>
                <a:gd name="T37" fmla="*/ 488 h 512"/>
                <a:gd name="T38" fmla="*/ 188 w 513"/>
                <a:gd name="T39" fmla="*/ 479 h 512"/>
                <a:gd name="T40" fmla="*/ 209 w 513"/>
                <a:gd name="T41" fmla="*/ 485 h 512"/>
                <a:gd name="T42" fmla="*/ 240 w 513"/>
                <a:gd name="T43" fmla="*/ 512 h 512"/>
                <a:gd name="T44" fmla="*/ 273 w 513"/>
                <a:gd name="T45" fmla="*/ 489 h 512"/>
                <a:gd name="T46" fmla="*/ 295 w 513"/>
                <a:gd name="T47" fmla="*/ 486 h 512"/>
                <a:gd name="T48" fmla="*/ 333 w 513"/>
                <a:gd name="T49" fmla="*/ 500 h 512"/>
                <a:gd name="T50" fmla="*/ 357 w 513"/>
                <a:gd name="T51" fmla="*/ 467 h 512"/>
                <a:gd name="T52" fmla="*/ 376 w 513"/>
                <a:gd name="T53" fmla="*/ 457 h 512"/>
                <a:gd name="T54" fmla="*/ 417 w 513"/>
                <a:gd name="T55" fmla="*/ 456 h 512"/>
                <a:gd name="T56" fmla="*/ 426 w 513"/>
                <a:gd name="T57" fmla="*/ 417 h 512"/>
                <a:gd name="T58" fmla="*/ 441 w 513"/>
                <a:gd name="T59" fmla="*/ 400 h 512"/>
                <a:gd name="T60" fmla="*/ 478 w 513"/>
                <a:gd name="T61" fmla="*/ 385 h 512"/>
                <a:gd name="T62" fmla="*/ 473 w 513"/>
                <a:gd name="T63" fmla="*/ 344 h 512"/>
                <a:gd name="T64" fmla="*/ 480 w 513"/>
                <a:gd name="T65" fmla="*/ 324 h 512"/>
                <a:gd name="T66" fmla="*/ 510 w 513"/>
                <a:gd name="T67" fmla="*/ 296 h 512"/>
                <a:gd name="T68" fmla="*/ 490 w 513"/>
                <a:gd name="T69" fmla="*/ 260 h 512"/>
                <a:gd name="T70" fmla="*/ 490 w 513"/>
                <a:gd name="T71" fmla="*/ 238 h 512"/>
                <a:gd name="T72" fmla="*/ 507 w 513"/>
                <a:gd name="T73" fmla="*/ 202 h 512"/>
                <a:gd name="T74" fmla="*/ 476 w 513"/>
                <a:gd name="T75" fmla="*/ 175 h 512"/>
                <a:gd name="T76" fmla="*/ 468 w 513"/>
                <a:gd name="T77" fmla="*/ 155 h 512"/>
                <a:gd name="T78" fmla="*/ 471 w 513"/>
                <a:gd name="T79" fmla="*/ 115 h 512"/>
                <a:gd name="T80" fmla="*/ 432 w 513"/>
                <a:gd name="T81" fmla="*/ 101 h 512"/>
                <a:gd name="T82" fmla="*/ 417 w 513"/>
                <a:gd name="T83" fmla="*/ 86 h 512"/>
                <a:gd name="T84" fmla="*/ 405 w 513"/>
                <a:gd name="T85" fmla="*/ 47 h 512"/>
                <a:gd name="T86" fmla="*/ 365 w 513"/>
                <a:gd name="T87" fmla="*/ 48 h 512"/>
                <a:gd name="T88" fmla="*/ 345 w 513"/>
                <a:gd name="T89" fmla="*/ 39 h 512"/>
                <a:gd name="T90" fmla="*/ 320 w 513"/>
                <a:gd name="T91" fmla="*/ 7 h 512"/>
                <a:gd name="T92" fmla="*/ 282 w 513"/>
                <a:gd name="T93" fmla="*/ 23 h 512"/>
                <a:gd name="T94" fmla="*/ 260 w 513"/>
                <a:gd name="T95" fmla="*/ 22 h 512"/>
                <a:gd name="T96" fmla="*/ 226 w 513"/>
                <a:gd name="T97" fmla="*/ 1 h 512"/>
                <a:gd name="T98" fmla="*/ 197 w 513"/>
                <a:gd name="T99" fmla="*/ 30 h 512"/>
                <a:gd name="T100" fmla="*/ 176 w 513"/>
                <a:gd name="T101" fmla="*/ 36 h 512"/>
                <a:gd name="T102" fmla="*/ 407 w 513"/>
                <a:gd name="T103" fmla="*/ 207 h 512"/>
                <a:gd name="T104" fmla="*/ 106 w 513"/>
                <a:gd name="T105" fmla="*/ 304 h 512"/>
                <a:gd name="T106" fmla="*/ 407 w 513"/>
                <a:gd name="T107" fmla="*/ 20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3" h="512">
                  <a:moveTo>
                    <a:pt x="156" y="44"/>
                  </a:moveTo>
                  <a:cubicBezTo>
                    <a:pt x="136" y="29"/>
                    <a:pt x="136" y="29"/>
                    <a:pt x="136" y="29"/>
                  </a:cubicBezTo>
                  <a:cubicBezTo>
                    <a:pt x="137" y="55"/>
                    <a:pt x="137" y="55"/>
                    <a:pt x="137" y="55"/>
                  </a:cubicBezTo>
                  <a:cubicBezTo>
                    <a:pt x="137" y="64"/>
                    <a:pt x="127" y="70"/>
                    <a:pt x="119" y="66"/>
                  </a:cubicBezTo>
                  <a:cubicBezTo>
                    <a:pt x="96" y="55"/>
                    <a:pt x="96" y="55"/>
                    <a:pt x="96" y="55"/>
                  </a:cubicBezTo>
                  <a:cubicBezTo>
                    <a:pt x="102" y="80"/>
                    <a:pt x="102" y="80"/>
                    <a:pt x="102" y="80"/>
                  </a:cubicBezTo>
                  <a:cubicBezTo>
                    <a:pt x="104" y="89"/>
                    <a:pt x="96" y="97"/>
                    <a:pt x="87" y="95"/>
                  </a:cubicBezTo>
                  <a:cubicBezTo>
                    <a:pt x="62" y="88"/>
                    <a:pt x="62" y="88"/>
                    <a:pt x="62" y="88"/>
                  </a:cubicBezTo>
                  <a:cubicBezTo>
                    <a:pt x="72" y="111"/>
                    <a:pt x="72" y="111"/>
                    <a:pt x="72" y="111"/>
                  </a:cubicBezTo>
                  <a:cubicBezTo>
                    <a:pt x="76" y="120"/>
                    <a:pt x="69" y="129"/>
                    <a:pt x="60" y="129"/>
                  </a:cubicBezTo>
                  <a:cubicBezTo>
                    <a:pt x="35" y="127"/>
                    <a:pt x="35" y="127"/>
                    <a:pt x="35" y="127"/>
                  </a:cubicBezTo>
                  <a:cubicBezTo>
                    <a:pt x="49" y="148"/>
                    <a:pt x="49" y="148"/>
                    <a:pt x="49" y="148"/>
                  </a:cubicBezTo>
                  <a:cubicBezTo>
                    <a:pt x="54" y="156"/>
                    <a:pt x="49" y="166"/>
                    <a:pt x="40" y="167"/>
                  </a:cubicBezTo>
                  <a:cubicBezTo>
                    <a:pt x="15" y="170"/>
                    <a:pt x="15" y="170"/>
                    <a:pt x="15" y="170"/>
                  </a:cubicBezTo>
                  <a:cubicBezTo>
                    <a:pt x="32" y="188"/>
                    <a:pt x="32" y="188"/>
                    <a:pt x="32" y="188"/>
                  </a:cubicBezTo>
                  <a:cubicBezTo>
                    <a:pt x="39" y="194"/>
                    <a:pt x="36" y="206"/>
                    <a:pt x="27" y="208"/>
                  </a:cubicBezTo>
                  <a:cubicBezTo>
                    <a:pt x="3" y="216"/>
                    <a:pt x="3" y="216"/>
                    <a:pt x="3" y="216"/>
                  </a:cubicBezTo>
                  <a:cubicBezTo>
                    <a:pt x="24" y="230"/>
                    <a:pt x="24" y="230"/>
                    <a:pt x="24" y="230"/>
                  </a:cubicBezTo>
                  <a:cubicBezTo>
                    <a:pt x="32" y="235"/>
                    <a:pt x="31" y="247"/>
                    <a:pt x="22" y="251"/>
                  </a:cubicBezTo>
                  <a:cubicBezTo>
                    <a:pt x="0" y="263"/>
                    <a:pt x="0" y="263"/>
                    <a:pt x="0" y="263"/>
                  </a:cubicBezTo>
                  <a:cubicBezTo>
                    <a:pt x="23" y="273"/>
                    <a:pt x="23" y="273"/>
                    <a:pt x="23" y="273"/>
                  </a:cubicBezTo>
                  <a:cubicBezTo>
                    <a:pt x="32" y="277"/>
                    <a:pt x="33" y="289"/>
                    <a:pt x="26" y="294"/>
                  </a:cubicBezTo>
                  <a:cubicBezTo>
                    <a:pt x="6" y="310"/>
                    <a:pt x="6" y="310"/>
                    <a:pt x="6" y="310"/>
                  </a:cubicBezTo>
                  <a:cubicBezTo>
                    <a:pt x="30" y="316"/>
                    <a:pt x="30" y="316"/>
                    <a:pt x="30" y="316"/>
                  </a:cubicBezTo>
                  <a:cubicBezTo>
                    <a:pt x="39" y="318"/>
                    <a:pt x="43" y="329"/>
                    <a:pt x="37" y="336"/>
                  </a:cubicBezTo>
                  <a:cubicBezTo>
                    <a:pt x="20" y="355"/>
                    <a:pt x="20" y="355"/>
                    <a:pt x="20" y="355"/>
                  </a:cubicBezTo>
                  <a:cubicBezTo>
                    <a:pt x="45" y="356"/>
                    <a:pt x="45" y="356"/>
                    <a:pt x="45" y="356"/>
                  </a:cubicBezTo>
                  <a:cubicBezTo>
                    <a:pt x="54" y="357"/>
                    <a:pt x="60" y="367"/>
                    <a:pt x="55" y="375"/>
                  </a:cubicBezTo>
                  <a:cubicBezTo>
                    <a:pt x="42" y="397"/>
                    <a:pt x="42" y="397"/>
                    <a:pt x="42" y="397"/>
                  </a:cubicBezTo>
                  <a:cubicBezTo>
                    <a:pt x="67" y="393"/>
                    <a:pt x="67" y="393"/>
                    <a:pt x="67" y="393"/>
                  </a:cubicBezTo>
                  <a:cubicBezTo>
                    <a:pt x="76" y="392"/>
                    <a:pt x="84" y="401"/>
                    <a:pt x="80" y="410"/>
                  </a:cubicBezTo>
                  <a:cubicBezTo>
                    <a:pt x="72" y="434"/>
                    <a:pt x="72" y="434"/>
                    <a:pt x="72" y="434"/>
                  </a:cubicBezTo>
                  <a:cubicBezTo>
                    <a:pt x="96" y="426"/>
                    <a:pt x="96" y="426"/>
                    <a:pt x="96" y="426"/>
                  </a:cubicBezTo>
                  <a:cubicBezTo>
                    <a:pt x="105" y="423"/>
                    <a:pt x="113" y="430"/>
                    <a:pt x="112" y="440"/>
                  </a:cubicBezTo>
                  <a:cubicBezTo>
                    <a:pt x="108" y="465"/>
                    <a:pt x="108" y="465"/>
                    <a:pt x="108" y="465"/>
                  </a:cubicBezTo>
                  <a:cubicBezTo>
                    <a:pt x="130" y="452"/>
                    <a:pt x="130" y="452"/>
                    <a:pt x="130" y="452"/>
                  </a:cubicBezTo>
                  <a:cubicBezTo>
                    <a:pt x="138" y="448"/>
                    <a:pt x="148" y="454"/>
                    <a:pt x="148" y="463"/>
                  </a:cubicBezTo>
                  <a:cubicBezTo>
                    <a:pt x="148" y="488"/>
                    <a:pt x="148" y="488"/>
                    <a:pt x="148" y="488"/>
                  </a:cubicBezTo>
                  <a:cubicBezTo>
                    <a:pt x="168" y="472"/>
                    <a:pt x="168" y="472"/>
                    <a:pt x="168" y="472"/>
                  </a:cubicBezTo>
                  <a:cubicBezTo>
                    <a:pt x="175" y="466"/>
                    <a:pt x="186" y="470"/>
                    <a:pt x="188" y="479"/>
                  </a:cubicBezTo>
                  <a:cubicBezTo>
                    <a:pt x="193" y="504"/>
                    <a:pt x="193" y="504"/>
                    <a:pt x="193" y="504"/>
                  </a:cubicBezTo>
                  <a:cubicBezTo>
                    <a:pt x="209" y="485"/>
                    <a:pt x="209" y="485"/>
                    <a:pt x="209" y="485"/>
                  </a:cubicBezTo>
                  <a:cubicBezTo>
                    <a:pt x="215" y="478"/>
                    <a:pt x="227" y="479"/>
                    <a:pt x="230" y="488"/>
                  </a:cubicBezTo>
                  <a:cubicBezTo>
                    <a:pt x="240" y="512"/>
                    <a:pt x="240" y="512"/>
                    <a:pt x="240" y="512"/>
                  </a:cubicBezTo>
                  <a:cubicBezTo>
                    <a:pt x="252" y="490"/>
                    <a:pt x="252" y="490"/>
                    <a:pt x="252" y="490"/>
                  </a:cubicBezTo>
                  <a:cubicBezTo>
                    <a:pt x="257" y="481"/>
                    <a:pt x="268" y="481"/>
                    <a:pt x="273" y="489"/>
                  </a:cubicBezTo>
                  <a:cubicBezTo>
                    <a:pt x="287" y="510"/>
                    <a:pt x="287" y="510"/>
                    <a:pt x="287" y="510"/>
                  </a:cubicBezTo>
                  <a:cubicBezTo>
                    <a:pt x="295" y="486"/>
                    <a:pt x="295" y="486"/>
                    <a:pt x="295" y="486"/>
                  </a:cubicBezTo>
                  <a:cubicBezTo>
                    <a:pt x="298" y="477"/>
                    <a:pt x="310" y="475"/>
                    <a:pt x="316" y="482"/>
                  </a:cubicBezTo>
                  <a:cubicBezTo>
                    <a:pt x="333" y="500"/>
                    <a:pt x="333" y="500"/>
                    <a:pt x="333" y="500"/>
                  </a:cubicBezTo>
                  <a:cubicBezTo>
                    <a:pt x="337" y="475"/>
                    <a:pt x="337" y="475"/>
                    <a:pt x="337" y="475"/>
                  </a:cubicBezTo>
                  <a:cubicBezTo>
                    <a:pt x="338" y="466"/>
                    <a:pt x="349" y="462"/>
                    <a:pt x="357" y="467"/>
                  </a:cubicBezTo>
                  <a:cubicBezTo>
                    <a:pt x="377" y="482"/>
                    <a:pt x="377" y="482"/>
                    <a:pt x="377" y="482"/>
                  </a:cubicBezTo>
                  <a:cubicBezTo>
                    <a:pt x="376" y="457"/>
                    <a:pt x="376" y="457"/>
                    <a:pt x="376" y="457"/>
                  </a:cubicBezTo>
                  <a:cubicBezTo>
                    <a:pt x="376" y="447"/>
                    <a:pt x="385" y="441"/>
                    <a:pt x="394" y="445"/>
                  </a:cubicBezTo>
                  <a:cubicBezTo>
                    <a:pt x="417" y="456"/>
                    <a:pt x="417" y="456"/>
                    <a:pt x="417" y="456"/>
                  </a:cubicBezTo>
                  <a:cubicBezTo>
                    <a:pt x="411" y="431"/>
                    <a:pt x="411" y="431"/>
                    <a:pt x="411" y="431"/>
                  </a:cubicBezTo>
                  <a:cubicBezTo>
                    <a:pt x="409" y="422"/>
                    <a:pt x="417" y="414"/>
                    <a:pt x="426" y="417"/>
                  </a:cubicBezTo>
                  <a:cubicBezTo>
                    <a:pt x="451" y="423"/>
                    <a:pt x="451" y="423"/>
                    <a:pt x="451" y="423"/>
                  </a:cubicBezTo>
                  <a:cubicBezTo>
                    <a:pt x="441" y="400"/>
                    <a:pt x="441" y="400"/>
                    <a:pt x="441" y="400"/>
                  </a:cubicBezTo>
                  <a:cubicBezTo>
                    <a:pt x="437" y="391"/>
                    <a:pt x="444" y="382"/>
                    <a:pt x="453" y="383"/>
                  </a:cubicBezTo>
                  <a:cubicBezTo>
                    <a:pt x="478" y="385"/>
                    <a:pt x="478" y="385"/>
                    <a:pt x="478" y="385"/>
                  </a:cubicBezTo>
                  <a:cubicBezTo>
                    <a:pt x="464" y="364"/>
                    <a:pt x="464" y="364"/>
                    <a:pt x="464" y="364"/>
                  </a:cubicBezTo>
                  <a:cubicBezTo>
                    <a:pt x="459" y="356"/>
                    <a:pt x="464" y="345"/>
                    <a:pt x="473" y="344"/>
                  </a:cubicBezTo>
                  <a:cubicBezTo>
                    <a:pt x="498" y="342"/>
                    <a:pt x="498" y="342"/>
                    <a:pt x="498" y="342"/>
                  </a:cubicBezTo>
                  <a:cubicBezTo>
                    <a:pt x="480" y="324"/>
                    <a:pt x="480" y="324"/>
                    <a:pt x="480" y="324"/>
                  </a:cubicBezTo>
                  <a:cubicBezTo>
                    <a:pt x="474" y="317"/>
                    <a:pt x="476" y="306"/>
                    <a:pt x="485" y="303"/>
                  </a:cubicBezTo>
                  <a:cubicBezTo>
                    <a:pt x="510" y="296"/>
                    <a:pt x="510" y="296"/>
                    <a:pt x="510" y="296"/>
                  </a:cubicBezTo>
                  <a:cubicBezTo>
                    <a:pt x="489" y="281"/>
                    <a:pt x="489" y="281"/>
                    <a:pt x="489" y="281"/>
                  </a:cubicBezTo>
                  <a:cubicBezTo>
                    <a:pt x="481" y="276"/>
                    <a:pt x="482" y="264"/>
                    <a:pt x="490" y="260"/>
                  </a:cubicBezTo>
                  <a:cubicBezTo>
                    <a:pt x="513" y="249"/>
                    <a:pt x="513" y="249"/>
                    <a:pt x="513" y="249"/>
                  </a:cubicBezTo>
                  <a:cubicBezTo>
                    <a:pt x="490" y="238"/>
                    <a:pt x="490" y="238"/>
                    <a:pt x="490" y="238"/>
                  </a:cubicBezTo>
                  <a:cubicBezTo>
                    <a:pt x="481" y="234"/>
                    <a:pt x="480" y="223"/>
                    <a:pt x="487" y="217"/>
                  </a:cubicBezTo>
                  <a:cubicBezTo>
                    <a:pt x="507" y="202"/>
                    <a:pt x="507" y="202"/>
                    <a:pt x="507" y="202"/>
                  </a:cubicBezTo>
                  <a:cubicBezTo>
                    <a:pt x="482" y="196"/>
                    <a:pt x="482" y="196"/>
                    <a:pt x="482" y="196"/>
                  </a:cubicBezTo>
                  <a:cubicBezTo>
                    <a:pt x="473" y="193"/>
                    <a:pt x="470" y="182"/>
                    <a:pt x="476" y="175"/>
                  </a:cubicBezTo>
                  <a:cubicBezTo>
                    <a:pt x="493" y="156"/>
                    <a:pt x="493" y="156"/>
                    <a:pt x="493" y="156"/>
                  </a:cubicBezTo>
                  <a:cubicBezTo>
                    <a:pt x="468" y="155"/>
                    <a:pt x="468" y="155"/>
                    <a:pt x="468" y="155"/>
                  </a:cubicBezTo>
                  <a:cubicBezTo>
                    <a:pt x="458" y="155"/>
                    <a:pt x="453" y="144"/>
                    <a:pt x="458" y="136"/>
                  </a:cubicBezTo>
                  <a:cubicBezTo>
                    <a:pt x="471" y="115"/>
                    <a:pt x="471" y="115"/>
                    <a:pt x="471" y="115"/>
                  </a:cubicBezTo>
                  <a:cubicBezTo>
                    <a:pt x="445" y="118"/>
                    <a:pt x="445" y="118"/>
                    <a:pt x="445" y="118"/>
                  </a:cubicBezTo>
                  <a:cubicBezTo>
                    <a:pt x="436" y="119"/>
                    <a:pt x="429" y="110"/>
                    <a:pt x="432" y="101"/>
                  </a:cubicBezTo>
                  <a:cubicBezTo>
                    <a:pt x="441" y="78"/>
                    <a:pt x="441" y="78"/>
                    <a:pt x="441" y="78"/>
                  </a:cubicBezTo>
                  <a:cubicBezTo>
                    <a:pt x="417" y="86"/>
                    <a:pt x="417" y="86"/>
                    <a:pt x="417" y="86"/>
                  </a:cubicBezTo>
                  <a:cubicBezTo>
                    <a:pt x="408" y="89"/>
                    <a:pt x="399" y="81"/>
                    <a:pt x="401" y="72"/>
                  </a:cubicBezTo>
                  <a:cubicBezTo>
                    <a:pt x="405" y="47"/>
                    <a:pt x="405" y="47"/>
                    <a:pt x="405" y="47"/>
                  </a:cubicBezTo>
                  <a:cubicBezTo>
                    <a:pt x="383" y="59"/>
                    <a:pt x="383" y="59"/>
                    <a:pt x="383" y="59"/>
                  </a:cubicBezTo>
                  <a:cubicBezTo>
                    <a:pt x="375" y="63"/>
                    <a:pt x="365" y="58"/>
                    <a:pt x="365" y="48"/>
                  </a:cubicBezTo>
                  <a:cubicBezTo>
                    <a:pt x="364" y="23"/>
                    <a:pt x="364" y="23"/>
                    <a:pt x="364" y="23"/>
                  </a:cubicBezTo>
                  <a:cubicBezTo>
                    <a:pt x="345" y="39"/>
                    <a:pt x="345" y="39"/>
                    <a:pt x="345" y="39"/>
                  </a:cubicBezTo>
                  <a:cubicBezTo>
                    <a:pt x="337" y="45"/>
                    <a:pt x="326" y="41"/>
                    <a:pt x="325" y="32"/>
                  </a:cubicBezTo>
                  <a:cubicBezTo>
                    <a:pt x="320" y="7"/>
                    <a:pt x="320" y="7"/>
                    <a:pt x="320" y="7"/>
                  </a:cubicBezTo>
                  <a:cubicBezTo>
                    <a:pt x="303" y="27"/>
                    <a:pt x="303" y="27"/>
                    <a:pt x="303" y="27"/>
                  </a:cubicBezTo>
                  <a:cubicBezTo>
                    <a:pt x="297" y="34"/>
                    <a:pt x="286" y="32"/>
                    <a:pt x="282" y="23"/>
                  </a:cubicBezTo>
                  <a:cubicBezTo>
                    <a:pt x="273" y="0"/>
                    <a:pt x="273" y="0"/>
                    <a:pt x="273" y="0"/>
                  </a:cubicBezTo>
                  <a:cubicBezTo>
                    <a:pt x="260" y="22"/>
                    <a:pt x="260" y="22"/>
                    <a:pt x="260" y="22"/>
                  </a:cubicBezTo>
                  <a:cubicBezTo>
                    <a:pt x="256" y="30"/>
                    <a:pt x="244" y="30"/>
                    <a:pt x="239" y="22"/>
                  </a:cubicBezTo>
                  <a:cubicBezTo>
                    <a:pt x="226" y="1"/>
                    <a:pt x="226" y="1"/>
                    <a:pt x="226" y="1"/>
                  </a:cubicBezTo>
                  <a:cubicBezTo>
                    <a:pt x="217" y="25"/>
                    <a:pt x="217" y="25"/>
                    <a:pt x="217" y="25"/>
                  </a:cubicBezTo>
                  <a:cubicBezTo>
                    <a:pt x="214" y="34"/>
                    <a:pt x="203" y="36"/>
                    <a:pt x="197" y="30"/>
                  </a:cubicBezTo>
                  <a:cubicBezTo>
                    <a:pt x="179" y="11"/>
                    <a:pt x="179" y="11"/>
                    <a:pt x="179" y="11"/>
                  </a:cubicBezTo>
                  <a:cubicBezTo>
                    <a:pt x="176" y="36"/>
                    <a:pt x="176" y="36"/>
                    <a:pt x="176" y="36"/>
                  </a:cubicBezTo>
                  <a:cubicBezTo>
                    <a:pt x="174" y="45"/>
                    <a:pt x="164" y="50"/>
                    <a:pt x="156" y="44"/>
                  </a:cubicBezTo>
                  <a:close/>
                  <a:moveTo>
                    <a:pt x="407" y="207"/>
                  </a:moveTo>
                  <a:cubicBezTo>
                    <a:pt x="434" y="290"/>
                    <a:pt x="388" y="379"/>
                    <a:pt x="305" y="406"/>
                  </a:cubicBezTo>
                  <a:cubicBezTo>
                    <a:pt x="222" y="433"/>
                    <a:pt x="133" y="387"/>
                    <a:pt x="106" y="304"/>
                  </a:cubicBezTo>
                  <a:cubicBezTo>
                    <a:pt x="79" y="221"/>
                    <a:pt x="125" y="132"/>
                    <a:pt x="208" y="105"/>
                  </a:cubicBezTo>
                  <a:cubicBezTo>
                    <a:pt x="291" y="78"/>
                    <a:pt x="380" y="124"/>
                    <a:pt x="407" y="207"/>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Freeform 53">
              <a:extLst>
                <a:ext uri="{FF2B5EF4-FFF2-40B4-BE49-F238E27FC236}">
                  <a16:creationId xmlns:a16="http://schemas.microsoft.com/office/drawing/2014/main" id="{66F6B859-1196-4B21-9F67-45F7A3790490}"/>
                </a:ext>
              </a:extLst>
            </p:cNvPr>
            <p:cNvSpPr>
              <a:spLocks noEditPoints="1"/>
            </p:cNvSpPr>
            <p:nvPr/>
          </p:nvSpPr>
          <p:spPr bwMode="auto">
            <a:xfrm>
              <a:off x="5932150" y="2976348"/>
              <a:ext cx="426710" cy="482589"/>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chemeClr val="accent1"/>
            </a:solidFill>
            <a:ln>
              <a:noFill/>
            </a:ln>
          </p:spPr>
          <p:txBody>
            <a:bodyPr vert="horz" wrap="square" lIns="68572" tIns="34287" rIns="68572" bIns="34287"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Tree>
    <p:extLst>
      <p:ext uri="{BB962C8B-B14F-4D97-AF65-F5344CB8AC3E}">
        <p14:creationId xmlns:p14="http://schemas.microsoft.com/office/powerpoint/2010/main" val="24271827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8"/>
                                        </p:tgtEl>
                                        <p:attrNameLst>
                                          <p:attrName>ppt_y</p:attrName>
                                        </p:attrNameLst>
                                      </p:cBhvr>
                                      <p:tavLst>
                                        <p:tav tm="0">
                                          <p:val>
                                            <p:strVal val="#ppt_y"/>
                                          </p:val>
                                        </p:tav>
                                        <p:tav tm="100000">
                                          <p:val>
                                            <p:strVal val="#ppt_y"/>
                                          </p:val>
                                        </p:tav>
                                      </p:tavLst>
                                    </p:anim>
                                    <p:anim calcmode="lin" valueType="num">
                                      <p:cBhvr>
                                        <p:cTn id="21"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8"/>
                                        </p:tgtEl>
                                      </p:cBhvr>
                                    </p:animEffect>
                                  </p:childTnLst>
                                </p:cTn>
                              </p:par>
                            </p:childTnLst>
                          </p:cTn>
                        </p:par>
                        <p:par>
                          <p:cTn id="24" fill="hold">
                            <p:stCondLst>
                              <p:cond delay="1050"/>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28"/>
                                        </p:tgtEl>
                                      </p:cBhvr>
                                    </p:animEffect>
                                    <p:animScale>
                                      <p:cBhvr>
                                        <p:cTn id="27" dur="250" autoRev="1" fill="hold"/>
                                        <p:tgtEl>
                                          <p:spTgt spid="28"/>
                                        </p:tgtEl>
                                      </p:cBhvr>
                                      <p:by x="105000" y="105000"/>
                                    </p:animScale>
                                  </p:childTnLst>
                                </p:cTn>
                              </p:par>
                            </p:childTnLst>
                          </p:cTn>
                        </p:par>
                        <p:par>
                          <p:cTn id="28" fill="hold">
                            <p:stCondLst>
                              <p:cond delay="1550"/>
                            </p:stCondLst>
                            <p:childTnLst>
                              <p:par>
                                <p:cTn id="29" presetID="22" presetClass="entr" presetSubtype="8" fill="hold" grpId="0" nodeType="afterEffect">
                                  <p:stCondLst>
                                    <p:cond delay="0"/>
                                  </p:stCondLst>
                                  <p:iterate type="lt">
                                    <p:tmPct val="30000"/>
                                  </p:iterate>
                                  <p:childTnLst>
                                    <p:set>
                                      <p:cBhvr>
                                        <p:cTn id="30" dur="1" fill="hold">
                                          <p:stCondLst>
                                            <p:cond delay="0"/>
                                          </p:stCondLst>
                                        </p:cTn>
                                        <p:tgtEl>
                                          <p:spTgt spid="26"/>
                                        </p:tgtEl>
                                        <p:attrNameLst>
                                          <p:attrName>style.visibility</p:attrName>
                                        </p:attrNameLst>
                                      </p:cBhvr>
                                      <p:to>
                                        <p:strVal val="visible"/>
                                      </p:to>
                                    </p:set>
                                    <p:animEffect transition="in" filter="wipe(left)">
                                      <p:cBhvr>
                                        <p:cTn id="31" dur="200"/>
                                        <p:tgtEl>
                                          <p:spTgt spid="26"/>
                                        </p:tgtEl>
                                      </p:cBhvr>
                                    </p:animEffect>
                                  </p:childTnLst>
                                </p:cTn>
                              </p:par>
                              <p:par>
                                <p:cTn id="32" presetID="36" presetClass="emph" presetSubtype="0" fill="hold" grpId="1" nodeType="withEffect">
                                  <p:stCondLst>
                                    <p:cond delay="0"/>
                                  </p:stCondLst>
                                  <p:iterate type="lt">
                                    <p:tmPct val="30000"/>
                                  </p:iterate>
                                  <p:childTnLst>
                                    <p:animScale>
                                      <p:cBhvr>
                                        <p:cTn id="33" dur="50" autoRev="1" fill="hold">
                                          <p:stCondLst>
                                            <p:cond delay="0"/>
                                          </p:stCondLst>
                                        </p:cTn>
                                        <p:tgtEl>
                                          <p:spTgt spid="26"/>
                                        </p:tgtEl>
                                      </p:cBhvr>
                                      <p:to x="80000" y="100000"/>
                                    </p:animScale>
                                    <p:anim by="(#ppt_w*0.10)" calcmode="lin" valueType="num">
                                      <p:cBhvr>
                                        <p:cTn id="34" dur="50" autoRev="1" fill="hold">
                                          <p:stCondLst>
                                            <p:cond delay="0"/>
                                          </p:stCondLst>
                                        </p:cTn>
                                        <p:tgtEl>
                                          <p:spTgt spid="26"/>
                                        </p:tgtEl>
                                        <p:attrNameLst>
                                          <p:attrName>ppt_x</p:attrName>
                                        </p:attrNameLst>
                                      </p:cBhvr>
                                    </p:anim>
                                    <p:anim by="(-#ppt_w*0.10)" calcmode="lin" valueType="num">
                                      <p:cBhvr>
                                        <p:cTn id="35" dur="50" autoRev="1" fill="hold">
                                          <p:stCondLst>
                                            <p:cond delay="0"/>
                                          </p:stCondLst>
                                        </p:cTn>
                                        <p:tgtEl>
                                          <p:spTgt spid="26"/>
                                        </p:tgtEl>
                                        <p:attrNameLst>
                                          <p:attrName>ppt_y</p:attrName>
                                        </p:attrNameLst>
                                      </p:cBhvr>
                                    </p:anim>
                                    <p:animRot by="-480000">
                                      <p:cBhvr>
                                        <p:cTn id="36" dur="50" autoRev="1" fill="hold">
                                          <p:stCondLst>
                                            <p:cond delay="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p:bldP spid="26" grpId="1"/>
      <p:bldP spid="28" grpId="0"/>
      <p:bldP spid="28" grpId="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实数指数幂：有理数指数幂</a:t>
            </a:r>
          </a:p>
        </p:txBody>
      </p:sp>
      <p:pic>
        <p:nvPicPr>
          <p:cNvPr id="3" name="图片 2">
            <a:extLst>
              <a:ext uri="{FF2B5EF4-FFF2-40B4-BE49-F238E27FC236}">
                <a16:creationId xmlns:a16="http://schemas.microsoft.com/office/drawing/2014/main" id="{476C7711-8857-41A5-8C1D-9CF80571FD70}"/>
              </a:ext>
            </a:extLst>
          </p:cNvPr>
          <p:cNvPicPr>
            <a:picLocks noChangeAspect="1"/>
          </p:cNvPicPr>
          <p:nvPr/>
        </p:nvPicPr>
        <p:blipFill>
          <a:blip r:embed="rId3"/>
          <a:stretch>
            <a:fillRect/>
          </a:stretch>
        </p:blipFill>
        <p:spPr>
          <a:xfrm>
            <a:off x="827584" y="1014658"/>
            <a:ext cx="7092280" cy="3741178"/>
          </a:xfrm>
          <a:prstGeom prst="rect">
            <a:avLst/>
          </a:prstGeom>
        </p:spPr>
      </p:pic>
    </p:spTree>
    <p:extLst>
      <p:ext uri="{BB962C8B-B14F-4D97-AF65-F5344CB8AC3E}">
        <p14:creationId xmlns:p14="http://schemas.microsoft.com/office/powerpoint/2010/main" val="261958073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实数指数幂：有理数指数幂</a:t>
            </a:r>
          </a:p>
        </p:txBody>
      </p:sp>
      <p:pic>
        <p:nvPicPr>
          <p:cNvPr id="4" name="图片 3">
            <a:extLst>
              <a:ext uri="{FF2B5EF4-FFF2-40B4-BE49-F238E27FC236}">
                <a16:creationId xmlns:a16="http://schemas.microsoft.com/office/drawing/2014/main" id="{9A336822-FD4F-477B-BB4F-D1AEADDA2C73}"/>
              </a:ext>
            </a:extLst>
          </p:cNvPr>
          <p:cNvPicPr>
            <a:picLocks noChangeAspect="1"/>
          </p:cNvPicPr>
          <p:nvPr/>
        </p:nvPicPr>
        <p:blipFill>
          <a:blip r:embed="rId3"/>
          <a:stretch>
            <a:fillRect/>
          </a:stretch>
        </p:blipFill>
        <p:spPr>
          <a:xfrm>
            <a:off x="1645857" y="748145"/>
            <a:ext cx="5598412" cy="2604917"/>
          </a:xfrm>
          <a:prstGeom prst="rect">
            <a:avLst/>
          </a:prstGeom>
        </p:spPr>
      </p:pic>
      <p:pic>
        <p:nvPicPr>
          <p:cNvPr id="5" name="图片 4">
            <a:extLst>
              <a:ext uri="{FF2B5EF4-FFF2-40B4-BE49-F238E27FC236}">
                <a16:creationId xmlns:a16="http://schemas.microsoft.com/office/drawing/2014/main" id="{9C3BC9B8-4669-4A49-A7FD-998221E0E236}"/>
              </a:ext>
            </a:extLst>
          </p:cNvPr>
          <p:cNvPicPr>
            <a:picLocks noChangeAspect="1"/>
          </p:cNvPicPr>
          <p:nvPr/>
        </p:nvPicPr>
        <p:blipFill>
          <a:blip r:embed="rId4"/>
          <a:stretch>
            <a:fillRect/>
          </a:stretch>
        </p:blipFill>
        <p:spPr>
          <a:xfrm>
            <a:off x="1645857" y="3401665"/>
            <a:ext cx="5480581" cy="1559172"/>
          </a:xfrm>
          <a:prstGeom prst="rect">
            <a:avLst/>
          </a:prstGeom>
        </p:spPr>
      </p:pic>
    </p:spTree>
    <p:extLst>
      <p:ext uri="{BB962C8B-B14F-4D97-AF65-F5344CB8AC3E}">
        <p14:creationId xmlns:p14="http://schemas.microsoft.com/office/powerpoint/2010/main" val="370381292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实数指数幂：有理数指数幂</a:t>
            </a:r>
          </a:p>
        </p:txBody>
      </p:sp>
      <p:pic>
        <p:nvPicPr>
          <p:cNvPr id="6" name="图片 5">
            <a:extLst>
              <a:ext uri="{FF2B5EF4-FFF2-40B4-BE49-F238E27FC236}">
                <a16:creationId xmlns:a16="http://schemas.microsoft.com/office/drawing/2014/main" id="{73136F39-8F36-4B1E-9682-C68990BB5B2A}"/>
              </a:ext>
            </a:extLst>
          </p:cNvPr>
          <p:cNvPicPr>
            <a:picLocks noChangeAspect="1"/>
          </p:cNvPicPr>
          <p:nvPr/>
        </p:nvPicPr>
        <p:blipFill>
          <a:blip r:embed="rId3"/>
          <a:stretch>
            <a:fillRect/>
          </a:stretch>
        </p:blipFill>
        <p:spPr>
          <a:xfrm>
            <a:off x="899592" y="987574"/>
            <a:ext cx="6948264" cy="3832921"/>
          </a:xfrm>
          <a:prstGeom prst="rect">
            <a:avLst/>
          </a:prstGeom>
        </p:spPr>
      </p:pic>
    </p:spTree>
    <p:extLst>
      <p:ext uri="{BB962C8B-B14F-4D97-AF65-F5344CB8AC3E}">
        <p14:creationId xmlns:p14="http://schemas.microsoft.com/office/powerpoint/2010/main" val="161116067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实数指数幂：有理数指数幂</a:t>
            </a:r>
          </a:p>
        </p:txBody>
      </p:sp>
      <p:pic>
        <p:nvPicPr>
          <p:cNvPr id="3" name="图片 2">
            <a:extLst>
              <a:ext uri="{FF2B5EF4-FFF2-40B4-BE49-F238E27FC236}">
                <a16:creationId xmlns:a16="http://schemas.microsoft.com/office/drawing/2014/main" id="{7BBF88FC-11EA-4052-9E54-C4B2A214356F}"/>
              </a:ext>
            </a:extLst>
          </p:cNvPr>
          <p:cNvPicPr>
            <a:picLocks noChangeAspect="1"/>
          </p:cNvPicPr>
          <p:nvPr/>
        </p:nvPicPr>
        <p:blipFill>
          <a:blip r:embed="rId3"/>
          <a:stretch>
            <a:fillRect/>
          </a:stretch>
        </p:blipFill>
        <p:spPr>
          <a:xfrm>
            <a:off x="1106127" y="987574"/>
            <a:ext cx="6156176" cy="1872331"/>
          </a:xfrm>
          <a:prstGeom prst="rect">
            <a:avLst/>
          </a:prstGeom>
        </p:spPr>
      </p:pic>
      <p:pic>
        <p:nvPicPr>
          <p:cNvPr id="5" name="图片 4">
            <a:extLst>
              <a:ext uri="{FF2B5EF4-FFF2-40B4-BE49-F238E27FC236}">
                <a16:creationId xmlns:a16="http://schemas.microsoft.com/office/drawing/2014/main" id="{01F30A1C-3B3D-4B39-9560-7414EEA28B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5776" y="2862041"/>
            <a:ext cx="3384375" cy="1893795"/>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p:spPr>
      </p:pic>
    </p:spTree>
    <p:extLst>
      <p:ext uri="{BB962C8B-B14F-4D97-AF65-F5344CB8AC3E}">
        <p14:creationId xmlns:p14="http://schemas.microsoft.com/office/powerpoint/2010/main" val="210529231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611560"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800640"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702787"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132036"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lang="zh-CN" altLang="en-US" b="1" dirty="0">
                <a:solidFill>
                  <a:srgbClr val="6BB76D"/>
                </a:solidFill>
                <a:latin typeface="Calibri"/>
                <a:ea typeface="宋体" panose="02010600030101010101" pitchFamily="2" charset="-122"/>
              </a:rPr>
              <a:t>练一练</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2" name="文本框 12">
            <a:extLst>
              <a:ext uri="{FF2B5EF4-FFF2-40B4-BE49-F238E27FC236}">
                <a16:creationId xmlns:a16="http://schemas.microsoft.com/office/drawing/2014/main" id="{52BC6C0D-D053-4CCD-92DC-DC6B28492AA4}"/>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实数指数幂：有理数指数幂</a:t>
            </a:r>
          </a:p>
        </p:txBody>
      </p:sp>
      <p:pic>
        <p:nvPicPr>
          <p:cNvPr id="4" name="图片 3">
            <a:extLst>
              <a:ext uri="{FF2B5EF4-FFF2-40B4-BE49-F238E27FC236}">
                <a16:creationId xmlns:a16="http://schemas.microsoft.com/office/drawing/2014/main" id="{76201472-A83A-4912-AF2D-72F18548B562}"/>
              </a:ext>
            </a:extLst>
          </p:cNvPr>
          <p:cNvPicPr>
            <a:picLocks noChangeAspect="1"/>
          </p:cNvPicPr>
          <p:nvPr/>
        </p:nvPicPr>
        <p:blipFill>
          <a:blip r:embed="rId4"/>
          <a:stretch>
            <a:fillRect/>
          </a:stretch>
        </p:blipFill>
        <p:spPr>
          <a:xfrm>
            <a:off x="3932245" y="1760433"/>
            <a:ext cx="3639710" cy="1464628"/>
          </a:xfrm>
          <a:prstGeom prst="rect">
            <a:avLst/>
          </a:prstGeom>
        </p:spPr>
      </p:pic>
    </p:spTree>
    <p:extLst>
      <p:ext uri="{BB962C8B-B14F-4D97-AF65-F5344CB8AC3E}">
        <p14:creationId xmlns:p14="http://schemas.microsoft.com/office/powerpoint/2010/main" val="233557828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2">
            <a:extLst>
              <a:ext uri="{FF2B5EF4-FFF2-40B4-BE49-F238E27FC236}">
                <a16:creationId xmlns:a16="http://schemas.microsoft.com/office/drawing/2014/main" id="{F9BD2423-C4A7-48F0-9C16-6D6D42A97D90}"/>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1.1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集合的概念及表示方式</a:t>
            </a:r>
          </a:p>
        </p:txBody>
      </p:sp>
      <p:graphicFrame>
        <p:nvGraphicFramePr>
          <p:cNvPr id="43" name="图表 42">
            <a:extLst>
              <a:ext uri="{FF2B5EF4-FFF2-40B4-BE49-F238E27FC236}">
                <a16:creationId xmlns:a16="http://schemas.microsoft.com/office/drawing/2014/main" id="{BEA182FF-608E-4C04-B708-E05BE6C6024C}"/>
              </a:ext>
            </a:extLst>
          </p:cNvPr>
          <p:cNvGraphicFramePr/>
          <p:nvPr>
            <p:extLst>
              <p:ext uri="{D42A27DB-BD31-4B8C-83A1-F6EECF244321}">
                <p14:modId xmlns:p14="http://schemas.microsoft.com/office/powerpoint/2010/main" val="2805914471"/>
              </p:ext>
            </p:extLst>
          </p:nvPr>
        </p:nvGraphicFramePr>
        <p:xfrm>
          <a:off x="755576"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944656"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846803"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276052"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lang="zh-CN" altLang="en-US" b="1" dirty="0">
                <a:solidFill>
                  <a:srgbClr val="6BB76D"/>
                </a:solidFill>
                <a:latin typeface="Calibri"/>
                <a:ea typeface="宋体" panose="02010600030101010101" pitchFamily="2" charset="-122"/>
              </a:rPr>
              <a:t>习题 </a:t>
            </a:r>
            <a:r>
              <a:rPr lang="en-US" altLang="zh-CN" b="1" dirty="0">
                <a:solidFill>
                  <a:srgbClr val="6BB76D"/>
                </a:solidFill>
                <a:latin typeface="Calibri"/>
                <a:ea typeface="宋体" panose="02010600030101010101" pitchFamily="2" charset="-122"/>
              </a:rPr>
              <a:t>1.1</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pic>
        <p:nvPicPr>
          <p:cNvPr id="2" name="图片 1">
            <a:extLst>
              <a:ext uri="{FF2B5EF4-FFF2-40B4-BE49-F238E27FC236}">
                <a16:creationId xmlns:a16="http://schemas.microsoft.com/office/drawing/2014/main" id="{829A8042-0AAD-46A3-A3DF-A5081C2924E6}"/>
              </a:ext>
            </a:extLst>
          </p:cNvPr>
          <p:cNvPicPr>
            <a:picLocks noChangeAspect="1"/>
          </p:cNvPicPr>
          <p:nvPr/>
        </p:nvPicPr>
        <p:blipFill>
          <a:blip r:embed="rId4"/>
          <a:stretch>
            <a:fillRect/>
          </a:stretch>
        </p:blipFill>
        <p:spPr>
          <a:xfrm>
            <a:off x="3923421" y="1139427"/>
            <a:ext cx="4568789" cy="2109970"/>
          </a:xfrm>
          <a:prstGeom prst="rect">
            <a:avLst/>
          </a:prstGeom>
        </p:spPr>
      </p:pic>
      <p:pic>
        <p:nvPicPr>
          <p:cNvPr id="6" name="图片 5">
            <a:extLst>
              <a:ext uri="{FF2B5EF4-FFF2-40B4-BE49-F238E27FC236}">
                <a16:creationId xmlns:a16="http://schemas.microsoft.com/office/drawing/2014/main" id="{C61E8B5E-8CF8-4824-A95E-4009C5C338C9}"/>
              </a:ext>
            </a:extLst>
          </p:cNvPr>
          <p:cNvPicPr>
            <a:picLocks noChangeAspect="1"/>
          </p:cNvPicPr>
          <p:nvPr/>
        </p:nvPicPr>
        <p:blipFill>
          <a:blip r:embed="rId5"/>
          <a:stretch>
            <a:fillRect/>
          </a:stretch>
        </p:blipFill>
        <p:spPr>
          <a:xfrm>
            <a:off x="4036559" y="3249397"/>
            <a:ext cx="3440148" cy="986379"/>
          </a:xfrm>
          <a:prstGeom prst="rect">
            <a:avLst/>
          </a:prstGeom>
        </p:spPr>
      </p:pic>
    </p:spTree>
    <p:extLst>
      <p:ext uri="{BB962C8B-B14F-4D97-AF65-F5344CB8AC3E}">
        <p14:creationId xmlns:p14="http://schemas.microsoft.com/office/powerpoint/2010/main" val="134802905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实数指数幂：实数指数幂及其运算法则</a:t>
            </a:r>
          </a:p>
        </p:txBody>
      </p:sp>
      <p:pic>
        <p:nvPicPr>
          <p:cNvPr id="4" name="图片 3">
            <a:extLst>
              <a:ext uri="{FF2B5EF4-FFF2-40B4-BE49-F238E27FC236}">
                <a16:creationId xmlns:a16="http://schemas.microsoft.com/office/drawing/2014/main" id="{953C3991-52D7-4764-862C-7727B395487A}"/>
              </a:ext>
            </a:extLst>
          </p:cNvPr>
          <p:cNvPicPr>
            <a:picLocks noChangeAspect="1"/>
          </p:cNvPicPr>
          <p:nvPr/>
        </p:nvPicPr>
        <p:blipFill>
          <a:blip r:embed="rId3"/>
          <a:stretch>
            <a:fillRect/>
          </a:stretch>
        </p:blipFill>
        <p:spPr>
          <a:xfrm>
            <a:off x="1115616" y="987574"/>
            <a:ext cx="4371089" cy="3672408"/>
          </a:xfrm>
          <a:prstGeom prst="rect">
            <a:avLst/>
          </a:prstGeom>
        </p:spPr>
      </p:pic>
      <p:pic>
        <p:nvPicPr>
          <p:cNvPr id="6" name="图片 5">
            <a:extLst>
              <a:ext uri="{FF2B5EF4-FFF2-40B4-BE49-F238E27FC236}">
                <a16:creationId xmlns:a16="http://schemas.microsoft.com/office/drawing/2014/main" id="{6B52DE5D-9460-49CC-8021-154A43D92F14}"/>
              </a:ext>
            </a:extLst>
          </p:cNvPr>
          <p:cNvPicPr>
            <a:picLocks noChangeAspect="1"/>
          </p:cNvPicPr>
          <p:nvPr/>
        </p:nvPicPr>
        <p:blipFill>
          <a:blip r:embed="rId4"/>
          <a:stretch>
            <a:fillRect/>
          </a:stretch>
        </p:blipFill>
        <p:spPr>
          <a:xfrm>
            <a:off x="5220072" y="1680030"/>
            <a:ext cx="3497445" cy="3075806"/>
          </a:xfrm>
          <a:prstGeom prst="rect">
            <a:avLst/>
          </a:prstGeom>
        </p:spPr>
      </p:pic>
    </p:spTree>
    <p:extLst>
      <p:ext uri="{BB962C8B-B14F-4D97-AF65-F5344CB8AC3E}">
        <p14:creationId xmlns:p14="http://schemas.microsoft.com/office/powerpoint/2010/main" val="14115491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实数指数幂：幂函数举例</a:t>
            </a:r>
          </a:p>
        </p:txBody>
      </p:sp>
      <p:pic>
        <p:nvPicPr>
          <p:cNvPr id="3" name="图片 2">
            <a:extLst>
              <a:ext uri="{FF2B5EF4-FFF2-40B4-BE49-F238E27FC236}">
                <a16:creationId xmlns:a16="http://schemas.microsoft.com/office/drawing/2014/main" id="{6F913450-1297-432A-AF58-BD3A19AD5A4E}"/>
              </a:ext>
            </a:extLst>
          </p:cNvPr>
          <p:cNvPicPr>
            <a:picLocks noChangeAspect="1"/>
          </p:cNvPicPr>
          <p:nvPr/>
        </p:nvPicPr>
        <p:blipFill>
          <a:blip r:embed="rId3"/>
          <a:stretch>
            <a:fillRect/>
          </a:stretch>
        </p:blipFill>
        <p:spPr>
          <a:xfrm>
            <a:off x="755576" y="915566"/>
            <a:ext cx="6732240" cy="1249697"/>
          </a:xfrm>
          <a:prstGeom prst="rect">
            <a:avLst/>
          </a:prstGeom>
        </p:spPr>
      </p:pic>
      <p:pic>
        <p:nvPicPr>
          <p:cNvPr id="5" name="图片 4">
            <a:extLst>
              <a:ext uri="{FF2B5EF4-FFF2-40B4-BE49-F238E27FC236}">
                <a16:creationId xmlns:a16="http://schemas.microsoft.com/office/drawing/2014/main" id="{7A513C6D-1B16-45FD-A865-9F95D9A89C7E}"/>
              </a:ext>
            </a:extLst>
          </p:cNvPr>
          <p:cNvPicPr>
            <a:picLocks noChangeAspect="1"/>
          </p:cNvPicPr>
          <p:nvPr/>
        </p:nvPicPr>
        <p:blipFill>
          <a:blip r:embed="rId4"/>
          <a:stretch>
            <a:fillRect/>
          </a:stretch>
        </p:blipFill>
        <p:spPr>
          <a:xfrm>
            <a:off x="683568" y="2067694"/>
            <a:ext cx="6876256" cy="2646038"/>
          </a:xfrm>
          <a:prstGeom prst="rect">
            <a:avLst/>
          </a:prstGeom>
        </p:spPr>
      </p:pic>
    </p:spTree>
    <p:extLst>
      <p:ext uri="{BB962C8B-B14F-4D97-AF65-F5344CB8AC3E}">
        <p14:creationId xmlns:p14="http://schemas.microsoft.com/office/powerpoint/2010/main" val="207689183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实数指数幂：幂函数举例</a:t>
            </a:r>
          </a:p>
        </p:txBody>
      </p:sp>
      <p:pic>
        <p:nvPicPr>
          <p:cNvPr id="4" name="图片 3">
            <a:extLst>
              <a:ext uri="{FF2B5EF4-FFF2-40B4-BE49-F238E27FC236}">
                <a16:creationId xmlns:a16="http://schemas.microsoft.com/office/drawing/2014/main" id="{85C593BD-B935-4755-AA5C-38E9055E8A7C}"/>
              </a:ext>
            </a:extLst>
          </p:cNvPr>
          <p:cNvPicPr>
            <a:picLocks noChangeAspect="1"/>
          </p:cNvPicPr>
          <p:nvPr/>
        </p:nvPicPr>
        <p:blipFill>
          <a:blip r:embed="rId3"/>
          <a:stretch>
            <a:fillRect/>
          </a:stretch>
        </p:blipFill>
        <p:spPr>
          <a:xfrm>
            <a:off x="899592" y="934297"/>
            <a:ext cx="7092280" cy="3730278"/>
          </a:xfrm>
          <a:prstGeom prst="rect">
            <a:avLst/>
          </a:prstGeom>
        </p:spPr>
      </p:pic>
    </p:spTree>
    <p:extLst>
      <p:ext uri="{BB962C8B-B14F-4D97-AF65-F5344CB8AC3E}">
        <p14:creationId xmlns:p14="http://schemas.microsoft.com/office/powerpoint/2010/main" val="62929062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实数指数幂：幂函数举例</a:t>
            </a:r>
          </a:p>
        </p:txBody>
      </p:sp>
      <p:pic>
        <p:nvPicPr>
          <p:cNvPr id="3" name="图片 2">
            <a:extLst>
              <a:ext uri="{FF2B5EF4-FFF2-40B4-BE49-F238E27FC236}">
                <a16:creationId xmlns:a16="http://schemas.microsoft.com/office/drawing/2014/main" id="{78BEF487-65BF-47AB-8011-EE40156F5645}"/>
              </a:ext>
            </a:extLst>
          </p:cNvPr>
          <p:cNvPicPr>
            <a:picLocks noChangeAspect="1"/>
          </p:cNvPicPr>
          <p:nvPr/>
        </p:nvPicPr>
        <p:blipFill>
          <a:blip r:embed="rId3"/>
          <a:stretch>
            <a:fillRect/>
          </a:stretch>
        </p:blipFill>
        <p:spPr>
          <a:xfrm>
            <a:off x="1115616" y="843558"/>
            <a:ext cx="6732240" cy="3590145"/>
          </a:xfrm>
          <a:prstGeom prst="rect">
            <a:avLst/>
          </a:prstGeom>
        </p:spPr>
      </p:pic>
      <p:pic>
        <p:nvPicPr>
          <p:cNvPr id="5" name="图片 4">
            <a:extLst>
              <a:ext uri="{FF2B5EF4-FFF2-40B4-BE49-F238E27FC236}">
                <a16:creationId xmlns:a16="http://schemas.microsoft.com/office/drawing/2014/main" id="{1E2A0CE4-D133-4604-B6F0-3A15773EB23D}"/>
              </a:ext>
            </a:extLst>
          </p:cNvPr>
          <p:cNvPicPr>
            <a:picLocks noChangeAspect="1"/>
          </p:cNvPicPr>
          <p:nvPr/>
        </p:nvPicPr>
        <p:blipFill>
          <a:blip r:embed="rId4"/>
          <a:stretch>
            <a:fillRect/>
          </a:stretch>
        </p:blipFill>
        <p:spPr>
          <a:xfrm>
            <a:off x="1043607" y="4371951"/>
            <a:ext cx="6840119" cy="617592"/>
          </a:xfrm>
          <a:prstGeom prst="rect">
            <a:avLst/>
          </a:prstGeom>
        </p:spPr>
      </p:pic>
    </p:spTree>
    <p:extLst>
      <p:ext uri="{BB962C8B-B14F-4D97-AF65-F5344CB8AC3E}">
        <p14:creationId xmlns:p14="http://schemas.microsoft.com/office/powerpoint/2010/main" val="6908534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611560"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800640"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702787"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132036"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lang="zh-CN" altLang="en-US" b="1" dirty="0">
                <a:solidFill>
                  <a:srgbClr val="6BB76D"/>
                </a:solidFill>
                <a:latin typeface="Calibri"/>
                <a:ea typeface="宋体" panose="02010600030101010101" pitchFamily="2" charset="-122"/>
              </a:rPr>
              <a:t>习题</a:t>
            </a:r>
            <a:r>
              <a:rPr lang="en-US" altLang="zh-CN" b="1" dirty="0">
                <a:solidFill>
                  <a:srgbClr val="6BB76D"/>
                </a:solidFill>
                <a:latin typeface="Calibri"/>
                <a:ea typeface="宋体" panose="02010600030101010101" pitchFamily="2" charset="-122"/>
              </a:rPr>
              <a:t>4.1</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2" name="文本框 12">
            <a:extLst>
              <a:ext uri="{FF2B5EF4-FFF2-40B4-BE49-F238E27FC236}">
                <a16:creationId xmlns:a16="http://schemas.microsoft.com/office/drawing/2014/main" id="{52BC6C0D-D053-4CCD-92DC-DC6B28492AA4}"/>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实数指数幂</a:t>
            </a:r>
          </a:p>
        </p:txBody>
      </p:sp>
      <p:pic>
        <p:nvPicPr>
          <p:cNvPr id="3" name="图片 2">
            <a:extLst>
              <a:ext uri="{FF2B5EF4-FFF2-40B4-BE49-F238E27FC236}">
                <a16:creationId xmlns:a16="http://schemas.microsoft.com/office/drawing/2014/main" id="{3B1B77F7-CD20-431F-AD6D-A293A9A3F44D}"/>
              </a:ext>
            </a:extLst>
          </p:cNvPr>
          <p:cNvPicPr>
            <a:picLocks noChangeAspect="1"/>
          </p:cNvPicPr>
          <p:nvPr/>
        </p:nvPicPr>
        <p:blipFill>
          <a:blip r:embed="rId4"/>
          <a:stretch>
            <a:fillRect/>
          </a:stretch>
        </p:blipFill>
        <p:spPr>
          <a:xfrm>
            <a:off x="4086021" y="932581"/>
            <a:ext cx="2274119" cy="3651870"/>
          </a:xfrm>
          <a:prstGeom prst="rect">
            <a:avLst/>
          </a:prstGeom>
        </p:spPr>
      </p:pic>
    </p:spTree>
    <p:extLst>
      <p:ext uri="{BB962C8B-B14F-4D97-AF65-F5344CB8AC3E}">
        <p14:creationId xmlns:p14="http://schemas.microsoft.com/office/powerpoint/2010/main" val="812320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指数函数：指数函数及其图像和性质</a:t>
            </a:r>
          </a:p>
        </p:txBody>
      </p:sp>
      <p:pic>
        <p:nvPicPr>
          <p:cNvPr id="4" name="图片 3">
            <a:extLst>
              <a:ext uri="{FF2B5EF4-FFF2-40B4-BE49-F238E27FC236}">
                <a16:creationId xmlns:a16="http://schemas.microsoft.com/office/drawing/2014/main" id="{7164BE0C-8DF0-47D7-8BED-14C792E32A50}"/>
              </a:ext>
            </a:extLst>
          </p:cNvPr>
          <p:cNvPicPr>
            <a:picLocks noChangeAspect="1"/>
          </p:cNvPicPr>
          <p:nvPr/>
        </p:nvPicPr>
        <p:blipFill>
          <a:blip r:embed="rId3"/>
          <a:stretch>
            <a:fillRect/>
          </a:stretch>
        </p:blipFill>
        <p:spPr>
          <a:xfrm>
            <a:off x="899592" y="843558"/>
            <a:ext cx="6912768" cy="1443699"/>
          </a:xfrm>
          <a:prstGeom prst="rect">
            <a:avLst/>
          </a:prstGeom>
        </p:spPr>
      </p:pic>
      <p:pic>
        <p:nvPicPr>
          <p:cNvPr id="6" name="图片 5">
            <a:extLst>
              <a:ext uri="{FF2B5EF4-FFF2-40B4-BE49-F238E27FC236}">
                <a16:creationId xmlns:a16="http://schemas.microsoft.com/office/drawing/2014/main" id="{E391E167-96C0-4BAB-BC9F-0BDD99AE7D56}"/>
              </a:ext>
            </a:extLst>
          </p:cNvPr>
          <p:cNvPicPr>
            <a:picLocks noChangeAspect="1"/>
          </p:cNvPicPr>
          <p:nvPr/>
        </p:nvPicPr>
        <p:blipFill>
          <a:blip r:embed="rId4"/>
          <a:stretch>
            <a:fillRect/>
          </a:stretch>
        </p:blipFill>
        <p:spPr>
          <a:xfrm>
            <a:off x="1266420" y="2355726"/>
            <a:ext cx="6372200" cy="2232401"/>
          </a:xfrm>
          <a:prstGeom prst="rect">
            <a:avLst/>
          </a:prstGeom>
        </p:spPr>
      </p:pic>
    </p:spTree>
    <p:extLst>
      <p:ext uri="{BB962C8B-B14F-4D97-AF65-F5344CB8AC3E}">
        <p14:creationId xmlns:p14="http://schemas.microsoft.com/office/powerpoint/2010/main" val="175184929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指数函数：指数函数及其图像和性质</a:t>
            </a:r>
          </a:p>
        </p:txBody>
      </p:sp>
      <p:pic>
        <p:nvPicPr>
          <p:cNvPr id="3" name="图片 2">
            <a:extLst>
              <a:ext uri="{FF2B5EF4-FFF2-40B4-BE49-F238E27FC236}">
                <a16:creationId xmlns:a16="http://schemas.microsoft.com/office/drawing/2014/main" id="{4EAFE1ED-856F-47BE-958E-D5C72E5E6114}"/>
              </a:ext>
            </a:extLst>
          </p:cNvPr>
          <p:cNvPicPr>
            <a:picLocks noChangeAspect="1"/>
          </p:cNvPicPr>
          <p:nvPr/>
        </p:nvPicPr>
        <p:blipFill>
          <a:blip r:embed="rId3"/>
          <a:stretch>
            <a:fillRect/>
          </a:stretch>
        </p:blipFill>
        <p:spPr>
          <a:xfrm>
            <a:off x="971600" y="915566"/>
            <a:ext cx="6592282" cy="3600400"/>
          </a:xfrm>
          <a:prstGeom prst="rect">
            <a:avLst/>
          </a:prstGeom>
        </p:spPr>
      </p:pic>
    </p:spTree>
    <p:extLst>
      <p:ext uri="{BB962C8B-B14F-4D97-AF65-F5344CB8AC3E}">
        <p14:creationId xmlns:p14="http://schemas.microsoft.com/office/powerpoint/2010/main" val="131112019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指数函数：指数函数及其图像和性质</a:t>
            </a:r>
          </a:p>
        </p:txBody>
      </p:sp>
      <p:pic>
        <p:nvPicPr>
          <p:cNvPr id="4" name="图片 3">
            <a:extLst>
              <a:ext uri="{FF2B5EF4-FFF2-40B4-BE49-F238E27FC236}">
                <a16:creationId xmlns:a16="http://schemas.microsoft.com/office/drawing/2014/main" id="{2D4E00FB-6A73-4C07-B032-8B449AE0818D}"/>
              </a:ext>
            </a:extLst>
          </p:cNvPr>
          <p:cNvPicPr>
            <a:picLocks noChangeAspect="1"/>
          </p:cNvPicPr>
          <p:nvPr/>
        </p:nvPicPr>
        <p:blipFill>
          <a:blip r:embed="rId3"/>
          <a:stretch>
            <a:fillRect/>
          </a:stretch>
        </p:blipFill>
        <p:spPr>
          <a:xfrm>
            <a:off x="971600" y="915566"/>
            <a:ext cx="7092280" cy="3495181"/>
          </a:xfrm>
          <a:prstGeom prst="rect">
            <a:avLst/>
          </a:prstGeom>
        </p:spPr>
      </p:pic>
    </p:spTree>
    <p:extLst>
      <p:ext uri="{BB962C8B-B14F-4D97-AF65-F5344CB8AC3E}">
        <p14:creationId xmlns:p14="http://schemas.microsoft.com/office/powerpoint/2010/main" val="306218105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指数函数：指数函数及其图像和性质</a:t>
            </a:r>
          </a:p>
        </p:txBody>
      </p:sp>
      <p:pic>
        <p:nvPicPr>
          <p:cNvPr id="3" name="图片 2">
            <a:extLst>
              <a:ext uri="{FF2B5EF4-FFF2-40B4-BE49-F238E27FC236}">
                <a16:creationId xmlns:a16="http://schemas.microsoft.com/office/drawing/2014/main" id="{DB685B81-5D68-4437-9573-795069EEF1A6}"/>
              </a:ext>
            </a:extLst>
          </p:cNvPr>
          <p:cNvPicPr>
            <a:picLocks noChangeAspect="1"/>
          </p:cNvPicPr>
          <p:nvPr/>
        </p:nvPicPr>
        <p:blipFill>
          <a:blip r:embed="rId3"/>
          <a:stretch>
            <a:fillRect/>
          </a:stretch>
        </p:blipFill>
        <p:spPr>
          <a:xfrm>
            <a:off x="1061864" y="843558"/>
            <a:ext cx="7020272" cy="3673605"/>
          </a:xfrm>
          <a:prstGeom prst="rect">
            <a:avLst/>
          </a:prstGeom>
        </p:spPr>
      </p:pic>
    </p:spTree>
    <p:extLst>
      <p:ext uri="{BB962C8B-B14F-4D97-AF65-F5344CB8AC3E}">
        <p14:creationId xmlns:p14="http://schemas.microsoft.com/office/powerpoint/2010/main" val="418314450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指数函数：指数函数及其图像和性质</a:t>
            </a:r>
          </a:p>
        </p:txBody>
      </p:sp>
      <p:pic>
        <p:nvPicPr>
          <p:cNvPr id="4" name="图片 3">
            <a:extLst>
              <a:ext uri="{FF2B5EF4-FFF2-40B4-BE49-F238E27FC236}">
                <a16:creationId xmlns:a16="http://schemas.microsoft.com/office/drawing/2014/main" id="{C56DEB71-43E2-45CF-A4AB-6A2B219E9E37}"/>
              </a:ext>
            </a:extLst>
          </p:cNvPr>
          <p:cNvPicPr>
            <a:picLocks noChangeAspect="1"/>
          </p:cNvPicPr>
          <p:nvPr/>
        </p:nvPicPr>
        <p:blipFill>
          <a:blip r:embed="rId3"/>
          <a:stretch>
            <a:fillRect/>
          </a:stretch>
        </p:blipFill>
        <p:spPr>
          <a:xfrm>
            <a:off x="1294152" y="915566"/>
            <a:ext cx="5868144" cy="2951501"/>
          </a:xfrm>
          <a:prstGeom prst="rect">
            <a:avLst/>
          </a:prstGeom>
        </p:spPr>
      </p:pic>
      <p:pic>
        <p:nvPicPr>
          <p:cNvPr id="5" name="图片 4">
            <a:extLst>
              <a:ext uri="{FF2B5EF4-FFF2-40B4-BE49-F238E27FC236}">
                <a16:creationId xmlns:a16="http://schemas.microsoft.com/office/drawing/2014/main" id="{A2158A0A-275D-4B5E-89BC-FC8A891600D3}"/>
              </a:ext>
            </a:extLst>
          </p:cNvPr>
          <p:cNvPicPr>
            <a:picLocks noChangeAspect="1"/>
          </p:cNvPicPr>
          <p:nvPr/>
        </p:nvPicPr>
        <p:blipFill>
          <a:blip r:embed="rId4"/>
          <a:stretch>
            <a:fillRect/>
          </a:stretch>
        </p:blipFill>
        <p:spPr>
          <a:xfrm>
            <a:off x="1619672" y="3795886"/>
            <a:ext cx="6084168" cy="1102614"/>
          </a:xfrm>
          <a:prstGeom prst="rect">
            <a:avLst/>
          </a:prstGeom>
        </p:spPr>
      </p:pic>
    </p:spTree>
    <p:extLst>
      <p:ext uri="{BB962C8B-B14F-4D97-AF65-F5344CB8AC3E}">
        <p14:creationId xmlns:p14="http://schemas.microsoft.com/office/powerpoint/2010/main" val="5889235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1.2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集合之间的关系：子集</a:t>
            </a:r>
          </a:p>
        </p:txBody>
      </p:sp>
      <p:pic>
        <p:nvPicPr>
          <p:cNvPr id="5" name="图片 4">
            <a:extLst>
              <a:ext uri="{FF2B5EF4-FFF2-40B4-BE49-F238E27FC236}">
                <a16:creationId xmlns:a16="http://schemas.microsoft.com/office/drawing/2014/main" id="{B35F24EA-C9B0-47A6-8562-18E0A0B5E915}"/>
              </a:ext>
            </a:extLst>
          </p:cNvPr>
          <p:cNvPicPr>
            <a:picLocks noChangeAspect="1"/>
          </p:cNvPicPr>
          <p:nvPr/>
        </p:nvPicPr>
        <p:blipFill>
          <a:blip r:embed="rId3"/>
          <a:stretch>
            <a:fillRect/>
          </a:stretch>
        </p:blipFill>
        <p:spPr>
          <a:xfrm>
            <a:off x="899592" y="987574"/>
            <a:ext cx="6804248" cy="3456950"/>
          </a:xfrm>
          <a:prstGeom prst="rect">
            <a:avLst/>
          </a:prstGeom>
        </p:spPr>
      </p:pic>
    </p:spTree>
    <p:extLst>
      <p:ext uri="{BB962C8B-B14F-4D97-AF65-F5344CB8AC3E}">
        <p14:creationId xmlns:p14="http://schemas.microsoft.com/office/powerpoint/2010/main" val="14708255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指数函数：指数函数应用举例</a:t>
            </a:r>
          </a:p>
        </p:txBody>
      </p:sp>
      <p:pic>
        <p:nvPicPr>
          <p:cNvPr id="3" name="图片 2">
            <a:extLst>
              <a:ext uri="{FF2B5EF4-FFF2-40B4-BE49-F238E27FC236}">
                <a16:creationId xmlns:a16="http://schemas.microsoft.com/office/drawing/2014/main" id="{DC836A3F-3705-4ED6-89E2-B0ED45C41108}"/>
              </a:ext>
            </a:extLst>
          </p:cNvPr>
          <p:cNvPicPr>
            <a:picLocks noChangeAspect="1"/>
          </p:cNvPicPr>
          <p:nvPr/>
        </p:nvPicPr>
        <p:blipFill>
          <a:blip r:embed="rId3"/>
          <a:stretch>
            <a:fillRect/>
          </a:stretch>
        </p:blipFill>
        <p:spPr>
          <a:xfrm>
            <a:off x="1115616" y="915566"/>
            <a:ext cx="6552728" cy="3875564"/>
          </a:xfrm>
          <a:prstGeom prst="rect">
            <a:avLst/>
          </a:prstGeom>
        </p:spPr>
      </p:pic>
    </p:spTree>
    <p:extLst>
      <p:ext uri="{BB962C8B-B14F-4D97-AF65-F5344CB8AC3E}">
        <p14:creationId xmlns:p14="http://schemas.microsoft.com/office/powerpoint/2010/main" val="251377424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指数函数：指数函数应用举例</a:t>
            </a:r>
          </a:p>
        </p:txBody>
      </p:sp>
      <p:pic>
        <p:nvPicPr>
          <p:cNvPr id="4" name="图片 3">
            <a:extLst>
              <a:ext uri="{FF2B5EF4-FFF2-40B4-BE49-F238E27FC236}">
                <a16:creationId xmlns:a16="http://schemas.microsoft.com/office/drawing/2014/main" id="{EFFFD9DB-CAD5-4AC6-846A-87295A0AB4BA}"/>
              </a:ext>
            </a:extLst>
          </p:cNvPr>
          <p:cNvPicPr>
            <a:picLocks noChangeAspect="1"/>
          </p:cNvPicPr>
          <p:nvPr/>
        </p:nvPicPr>
        <p:blipFill>
          <a:blip r:embed="rId3"/>
          <a:stretch>
            <a:fillRect/>
          </a:stretch>
        </p:blipFill>
        <p:spPr>
          <a:xfrm>
            <a:off x="827584" y="843558"/>
            <a:ext cx="6876256" cy="2993325"/>
          </a:xfrm>
          <a:prstGeom prst="rect">
            <a:avLst/>
          </a:prstGeom>
        </p:spPr>
      </p:pic>
      <p:pic>
        <p:nvPicPr>
          <p:cNvPr id="5" name="图片 4">
            <a:extLst>
              <a:ext uri="{FF2B5EF4-FFF2-40B4-BE49-F238E27FC236}">
                <a16:creationId xmlns:a16="http://schemas.microsoft.com/office/drawing/2014/main" id="{B6EF0699-0C24-4DFC-A521-ACE75DFF4AC3}"/>
              </a:ext>
            </a:extLst>
          </p:cNvPr>
          <p:cNvPicPr>
            <a:picLocks noChangeAspect="1"/>
          </p:cNvPicPr>
          <p:nvPr/>
        </p:nvPicPr>
        <p:blipFill>
          <a:blip r:embed="rId4"/>
          <a:stretch>
            <a:fillRect/>
          </a:stretch>
        </p:blipFill>
        <p:spPr>
          <a:xfrm>
            <a:off x="1043608" y="3821897"/>
            <a:ext cx="6300192" cy="838246"/>
          </a:xfrm>
          <a:prstGeom prst="rect">
            <a:avLst/>
          </a:prstGeom>
        </p:spPr>
      </p:pic>
    </p:spTree>
    <p:extLst>
      <p:ext uri="{BB962C8B-B14F-4D97-AF65-F5344CB8AC3E}">
        <p14:creationId xmlns:p14="http://schemas.microsoft.com/office/powerpoint/2010/main" val="34187646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611560"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800640"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702787"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132036"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kumimoji="0" lang="zh-CN" altLang="en-US"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习题</a:t>
            </a:r>
            <a:r>
              <a:rPr kumimoji="0" lang="en-US" altLang="zh-CN"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4.2</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4" name="文本框 12">
            <a:extLst>
              <a:ext uri="{FF2B5EF4-FFF2-40B4-BE49-F238E27FC236}">
                <a16:creationId xmlns:a16="http://schemas.microsoft.com/office/drawing/2014/main" id="{3826496C-73D1-4394-B0AF-3425773F5C7F}"/>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指数函数</a:t>
            </a:r>
          </a:p>
        </p:txBody>
      </p:sp>
      <p:pic>
        <p:nvPicPr>
          <p:cNvPr id="5" name="图片 4">
            <a:extLst>
              <a:ext uri="{FF2B5EF4-FFF2-40B4-BE49-F238E27FC236}">
                <a16:creationId xmlns:a16="http://schemas.microsoft.com/office/drawing/2014/main" id="{DE6DF979-9B0F-474D-BB5C-5F16E86BDCFC}"/>
              </a:ext>
            </a:extLst>
          </p:cNvPr>
          <p:cNvPicPr>
            <a:picLocks noChangeAspect="1"/>
          </p:cNvPicPr>
          <p:nvPr/>
        </p:nvPicPr>
        <p:blipFill>
          <a:blip r:embed="rId4"/>
          <a:stretch>
            <a:fillRect/>
          </a:stretch>
        </p:blipFill>
        <p:spPr>
          <a:xfrm>
            <a:off x="3966035" y="987574"/>
            <a:ext cx="3767496" cy="3723878"/>
          </a:xfrm>
          <a:prstGeom prst="rect">
            <a:avLst/>
          </a:prstGeom>
        </p:spPr>
      </p:pic>
    </p:spTree>
    <p:extLst>
      <p:ext uri="{BB962C8B-B14F-4D97-AF65-F5344CB8AC3E}">
        <p14:creationId xmlns:p14="http://schemas.microsoft.com/office/powerpoint/2010/main" val="91962823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对数：对数的概念</a:t>
            </a:r>
          </a:p>
        </p:txBody>
      </p:sp>
      <p:pic>
        <p:nvPicPr>
          <p:cNvPr id="3" name="图片 2">
            <a:extLst>
              <a:ext uri="{FF2B5EF4-FFF2-40B4-BE49-F238E27FC236}">
                <a16:creationId xmlns:a16="http://schemas.microsoft.com/office/drawing/2014/main" id="{815D1751-E7CC-4046-887E-E4370693BA4E}"/>
              </a:ext>
            </a:extLst>
          </p:cNvPr>
          <p:cNvPicPr>
            <a:picLocks noChangeAspect="1"/>
          </p:cNvPicPr>
          <p:nvPr/>
        </p:nvPicPr>
        <p:blipFill>
          <a:blip r:embed="rId3"/>
          <a:stretch>
            <a:fillRect/>
          </a:stretch>
        </p:blipFill>
        <p:spPr>
          <a:xfrm>
            <a:off x="814916" y="843558"/>
            <a:ext cx="7232616" cy="1008112"/>
          </a:xfrm>
          <a:prstGeom prst="rect">
            <a:avLst/>
          </a:prstGeom>
        </p:spPr>
      </p:pic>
      <p:pic>
        <p:nvPicPr>
          <p:cNvPr id="6" name="图片 5">
            <a:extLst>
              <a:ext uri="{FF2B5EF4-FFF2-40B4-BE49-F238E27FC236}">
                <a16:creationId xmlns:a16="http://schemas.microsoft.com/office/drawing/2014/main" id="{59523CF2-33F0-4976-B987-E8B777DDF255}"/>
              </a:ext>
            </a:extLst>
          </p:cNvPr>
          <p:cNvPicPr>
            <a:picLocks noChangeAspect="1"/>
          </p:cNvPicPr>
          <p:nvPr/>
        </p:nvPicPr>
        <p:blipFill>
          <a:blip r:embed="rId4"/>
          <a:stretch>
            <a:fillRect/>
          </a:stretch>
        </p:blipFill>
        <p:spPr>
          <a:xfrm>
            <a:off x="957092" y="1779662"/>
            <a:ext cx="6948264" cy="2658415"/>
          </a:xfrm>
          <a:prstGeom prst="rect">
            <a:avLst/>
          </a:prstGeom>
        </p:spPr>
      </p:pic>
    </p:spTree>
    <p:extLst>
      <p:ext uri="{BB962C8B-B14F-4D97-AF65-F5344CB8AC3E}">
        <p14:creationId xmlns:p14="http://schemas.microsoft.com/office/powerpoint/2010/main" val="22105536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对数：对数的概念</a:t>
            </a:r>
          </a:p>
        </p:txBody>
      </p:sp>
      <p:pic>
        <p:nvPicPr>
          <p:cNvPr id="4" name="图片 3">
            <a:extLst>
              <a:ext uri="{FF2B5EF4-FFF2-40B4-BE49-F238E27FC236}">
                <a16:creationId xmlns:a16="http://schemas.microsoft.com/office/drawing/2014/main" id="{31C384E4-703F-4E0B-98CC-DC4352B88AB5}"/>
              </a:ext>
            </a:extLst>
          </p:cNvPr>
          <p:cNvPicPr>
            <a:picLocks noChangeAspect="1"/>
          </p:cNvPicPr>
          <p:nvPr/>
        </p:nvPicPr>
        <p:blipFill>
          <a:blip r:embed="rId3"/>
          <a:stretch>
            <a:fillRect/>
          </a:stretch>
        </p:blipFill>
        <p:spPr>
          <a:xfrm>
            <a:off x="827584" y="1275606"/>
            <a:ext cx="3887341" cy="2482755"/>
          </a:xfrm>
          <a:prstGeom prst="rect">
            <a:avLst/>
          </a:prstGeom>
        </p:spPr>
      </p:pic>
      <p:pic>
        <p:nvPicPr>
          <p:cNvPr id="5" name="图片 4">
            <a:extLst>
              <a:ext uri="{FF2B5EF4-FFF2-40B4-BE49-F238E27FC236}">
                <a16:creationId xmlns:a16="http://schemas.microsoft.com/office/drawing/2014/main" id="{87B6F6FC-728C-4D63-B0EA-1F6A920ED8CE}"/>
              </a:ext>
            </a:extLst>
          </p:cNvPr>
          <p:cNvPicPr>
            <a:picLocks noChangeAspect="1"/>
          </p:cNvPicPr>
          <p:nvPr/>
        </p:nvPicPr>
        <p:blipFill>
          <a:blip r:embed="rId4"/>
          <a:stretch>
            <a:fillRect/>
          </a:stretch>
        </p:blipFill>
        <p:spPr>
          <a:xfrm>
            <a:off x="5004048" y="1317714"/>
            <a:ext cx="3567683" cy="2508072"/>
          </a:xfrm>
          <a:prstGeom prst="rect">
            <a:avLst/>
          </a:prstGeom>
        </p:spPr>
      </p:pic>
    </p:spTree>
    <p:extLst>
      <p:ext uri="{BB962C8B-B14F-4D97-AF65-F5344CB8AC3E}">
        <p14:creationId xmlns:p14="http://schemas.microsoft.com/office/powerpoint/2010/main" val="41228349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对数：积、商、幂的对数</a:t>
            </a:r>
          </a:p>
        </p:txBody>
      </p:sp>
      <p:pic>
        <p:nvPicPr>
          <p:cNvPr id="3" name="图片 2">
            <a:extLst>
              <a:ext uri="{FF2B5EF4-FFF2-40B4-BE49-F238E27FC236}">
                <a16:creationId xmlns:a16="http://schemas.microsoft.com/office/drawing/2014/main" id="{0FDE211E-8DB0-49DE-B9A1-BF38902BDFC1}"/>
              </a:ext>
            </a:extLst>
          </p:cNvPr>
          <p:cNvPicPr>
            <a:picLocks noChangeAspect="1"/>
          </p:cNvPicPr>
          <p:nvPr/>
        </p:nvPicPr>
        <p:blipFill>
          <a:blip r:embed="rId3"/>
          <a:stretch>
            <a:fillRect/>
          </a:stretch>
        </p:blipFill>
        <p:spPr>
          <a:xfrm>
            <a:off x="971600" y="1203598"/>
            <a:ext cx="6711406" cy="2936597"/>
          </a:xfrm>
          <a:prstGeom prst="rect">
            <a:avLst/>
          </a:prstGeom>
        </p:spPr>
      </p:pic>
    </p:spTree>
    <p:extLst>
      <p:ext uri="{BB962C8B-B14F-4D97-AF65-F5344CB8AC3E}">
        <p14:creationId xmlns:p14="http://schemas.microsoft.com/office/powerpoint/2010/main" val="31071769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对数：积、商、幂的对数</a:t>
            </a:r>
          </a:p>
        </p:txBody>
      </p:sp>
      <p:pic>
        <p:nvPicPr>
          <p:cNvPr id="4" name="图片 3">
            <a:extLst>
              <a:ext uri="{FF2B5EF4-FFF2-40B4-BE49-F238E27FC236}">
                <a16:creationId xmlns:a16="http://schemas.microsoft.com/office/drawing/2014/main" id="{83D5F991-E991-49DB-B722-A71DE4D49623}"/>
              </a:ext>
            </a:extLst>
          </p:cNvPr>
          <p:cNvPicPr>
            <a:picLocks noChangeAspect="1"/>
          </p:cNvPicPr>
          <p:nvPr/>
        </p:nvPicPr>
        <p:blipFill>
          <a:blip r:embed="rId3"/>
          <a:stretch>
            <a:fillRect/>
          </a:stretch>
        </p:blipFill>
        <p:spPr>
          <a:xfrm>
            <a:off x="611560" y="975070"/>
            <a:ext cx="5248222" cy="3096344"/>
          </a:xfrm>
          <a:prstGeom prst="rect">
            <a:avLst/>
          </a:prstGeom>
        </p:spPr>
      </p:pic>
      <p:pic>
        <p:nvPicPr>
          <p:cNvPr id="5" name="图片 4">
            <a:extLst>
              <a:ext uri="{FF2B5EF4-FFF2-40B4-BE49-F238E27FC236}">
                <a16:creationId xmlns:a16="http://schemas.microsoft.com/office/drawing/2014/main" id="{452389A6-C6AD-451F-B7DC-6426690E9DB4}"/>
              </a:ext>
            </a:extLst>
          </p:cNvPr>
          <p:cNvPicPr>
            <a:picLocks noChangeAspect="1"/>
          </p:cNvPicPr>
          <p:nvPr/>
        </p:nvPicPr>
        <p:blipFill>
          <a:blip r:embed="rId4"/>
          <a:stretch>
            <a:fillRect/>
          </a:stretch>
        </p:blipFill>
        <p:spPr>
          <a:xfrm>
            <a:off x="4788024" y="843558"/>
            <a:ext cx="3671790" cy="1944216"/>
          </a:xfrm>
          <a:prstGeom prst="rect">
            <a:avLst/>
          </a:prstGeom>
        </p:spPr>
      </p:pic>
      <p:pic>
        <p:nvPicPr>
          <p:cNvPr id="7" name="图片 6">
            <a:extLst>
              <a:ext uri="{FF2B5EF4-FFF2-40B4-BE49-F238E27FC236}">
                <a16:creationId xmlns:a16="http://schemas.microsoft.com/office/drawing/2014/main" id="{7CA22501-4300-48AD-A775-E17D9041244F}"/>
              </a:ext>
            </a:extLst>
          </p:cNvPr>
          <p:cNvPicPr>
            <a:picLocks noChangeAspect="1"/>
          </p:cNvPicPr>
          <p:nvPr/>
        </p:nvPicPr>
        <p:blipFill>
          <a:blip r:embed="rId5"/>
          <a:stretch>
            <a:fillRect/>
          </a:stretch>
        </p:blipFill>
        <p:spPr>
          <a:xfrm>
            <a:off x="1187624" y="4162287"/>
            <a:ext cx="2904356" cy="593549"/>
          </a:xfrm>
          <a:prstGeom prst="rect">
            <a:avLst/>
          </a:prstGeom>
        </p:spPr>
      </p:pic>
      <p:pic>
        <p:nvPicPr>
          <p:cNvPr id="8" name="图片 7">
            <a:extLst>
              <a:ext uri="{FF2B5EF4-FFF2-40B4-BE49-F238E27FC236}">
                <a16:creationId xmlns:a16="http://schemas.microsoft.com/office/drawing/2014/main" id="{D0F7BF5D-B45F-43BB-B12A-E6BD65A8C0FD}"/>
              </a:ext>
            </a:extLst>
          </p:cNvPr>
          <p:cNvPicPr>
            <a:picLocks noChangeAspect="1"/>
          </p:cNvPicPr>
          <p:nvPr/>
        </p:nvPicPr>
        <p:blipFill>
          <a:blip r:embed="rId6"/>
          <a:stretch>
            <a:fillRect/>
          </a:stretch>
        </p:blipFill>
        <p:spPr>
          <a:xfrm>
            <a:off x="5796136" y="2969786"/>
            <a:ext cx="3024872" cy="1801936"/>
          </a:xfrm>
          <a:prstGeom prst="rect">
            <a:avLst/>
          </a:prstGeom>
        </p:spPr>
      </p:pic>
    </p:spTree>
    <p:extLst>
      <p:ext uri="{BB962C8B-B14F-4D97-AF65-F5344CB8AC3E}">
        <p14:creationId xmlns:p14="http://schemas.microsoft.com/office/powerpoint/2010/main" val="318486016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对数：换底公式</a:t>
            </a:r>
          </a:p>
        </p:txBody>
      </p:sp>
      <p:pic>
        <p:nvPicPr>
          <p:cNvPr id="3" name="图片 2">
            <a:extLst>
              <a:ext uri="{FF2B5EF4-FFF2-40B4-BE49-F238E27FC236}">
                <a16:creationId xmlns:a16="http://schemas.microsoft.com/office/drawing/2014/main" id="{66A39E62-44D9-4B95-B175-C043BE8FAB7C}"/>
              </a:ext>
            </a:extLst>
          </p:cNvPr>
          <p:cNvPicPr>
            <a:picLocks noChangeAspect="1"/>
          </p:cNvPicPr>
          <p:nvPr/>
        </p:nvPicPr>
        <p:blipFill>
          <a:blip r:embed="rId3"/>
          <a:stretch>
            <a:fillRect/>
          </a:stretch>
        </p:blipFill>
        <p:spPr>
          <a:xfrm>
            <a:off x="971600" y="843558"/>
            <a:ext cx="4600026" cy="4066464"/>
          </a:xfrm>
          <a:prstGeom prst="rect">
            <a:avLst/>
          </a:prstGeom>
        </p:spPr>
      </p:pic>
      <p:pic>
        <p:nvPicPr>
          <p:cNvPr id="6" name="图片 5">
            <a:extLst>
              <a:ext uri="{FF2B5EF4-FFF2-40B4-BE49-F238E27FC236}">
                <a16:creationId xmlns:a16="http://schemas.microsoft.com/office/drawing/2014/main" id="{96A54A59-C01F-49E7-A64A-6F4B9FCCB974}"/>
              </a:ext>
            </a:extLst>
          </p:cNvPr>
          <p:cNvPicPr>
            <a:picLocks noChangeAspect="1"/>
          </p:cNvPicPr>
          <p:nvPr/>
        </p:nvPicPr>
        <p:blipFill>
          <a:blip r:embed="rId4"/>
          <a:stretch>
            <a:fillRect/>
          </a:stretch>
        </p:blipFill>
        <p:spPr>
          <a:xfrm>
            <a:off x="5571626" y="2025540"/>
            <a:ext cx="3276450" cy="2884482"/>
          </a:xfrm>
          <a:prstGeom prst="rect">
            <a:avLst/>
          </a:prstGeom>
        </p:spPr>
      </p:pic>
    </p:spTree>
    <p:extLst>
      <p:ext uri="{BB962C8B-B14F-4D97-AF65-F5344CB8AC3E}">
        <p14:creationId xmlns:p14="http://schemas.microsoft.com/office/powerpoint/2010/main" val="37179976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extLst>
              <p:ext uri="{D42A27DB-BD31-4B8C-83A1-F6EECF244321}">
                <p14:modId xmlns:p14="http://schemas.microsoft.com/office/powerpoint/2010/main" val="1000453386"/>
              </p:ext>
            </p:extLst>
          </p:nvPr>
        </p:nvGraphicFramePr>
        <p:xfrm>
          <a:off x="763072"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952152"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854299"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283548"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kumimoji="0" lang="zh-CN" altLang="en-US"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习题</a:t>
            </a:r>
            <a:r>
              <a:rPr kumimoji="0" lang="en-US" altLang="zh-CN"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4.3</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4" name="文本框 12">
            <a:extLst>
              <a:ext uri="{FF2B5EF4-FFF2-40B4-BE49-F238E27FC236}">
                <a16:creationId xmlns:a16="http://schemas.microsoft.com/office/drawing/2014/main" id="{3826496C-73D1-4394-B0AF-3425773F5C7F}"/>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4.3 </a:t>
            </a:r>
            <a:r>
              <a:rPr lang="zh-CN" altLang="en-US" sz="1600" dirty="0">
                <a:solidFill>
                  <a:prstClr val="white">
                    <a:lumMod val="50000"/>
                  </a:prstClr>
                </a:solidFill>
                <a:latin typeface="微软雅黑" pitchFamily="34" charset="-122"/>
                <a:ea typeface="微软雅黑" pitchFamily="34" charset="-122"/>
                <a:cs typeface="宋体" charset="-122"/>
              </a:rPr>
              <a:t>对</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数</a:t>
            </a:r>
          </a:p>
        </p:txBody>
      </p:sp>
      <p:pic>
        <p:nvPicPr>
          <p:cNvPr id="2" name="图片 1">
            <a:extLst>
              <a:ext uri="{FF2B5EF4-FFF2-40B4-BE49-F238E27FC236}">
                <a16:creationId xmlns:a16="http://schemas.microsoft.com/office/drawing/2014/main" id="{E446BDCB-1483-4BBC-8592-03293A980D89}"/>
              </a:ext>
            </a:extLst>
          </p:cNvPr>
          <p:cNvPicPr>
            <a:picLocks noChangeAspect="1"/>
          </p:cNvPicPr>
          <p:nvPr/>
        </p:nvPicPr>
        <p:blipFill>
          <a:blip r:embed="rId4"/>
          <a:stretch>
            <a:fillRect/>
          </a:stretch>
        </p:blipFill>
        <p:spPr>
          <a:xfrm>
            <a:off x="4421663" y="854593"/>
            <a:ext cx="3258027" cy="3901243"/>
          </a:xfrm>
          <a:prstGeom prst="rect">
            <a:avLst/>
          </a:prstGeom>
        </p:spPr>
      </p:pic>
    </p:spTree>
    <p:extLst>
      <p:ext uri="{BB962C8B-B14F-4D97-AF65-F5344CB8AC3E}">
        <p14:creationId xmlns:p14="http://schemas.microsoft.com/office/powerpoint/2010/main" val="408655003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4.4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对数函数：对数函数及其图像和性质</a:t>
            </a:r>
          </a:p>
        </p:txBody>
      </p:sp>
      <p:pic>
        <p:nvPicPr>
          <p:cNvPr id="4" name="图片 3">
            <a:extLst>
              <a:ext uri="{FF2B5EF4-FFF2-40B4-BE49-F238E27FC236}">
                <a16:creationId xmlns:a16="http://schemas.microsoft.com/office/drawing/2014/main" id="{29596267-1D8E-4D57-A236-C49334368E26}"/>
              </a:ext>
            </a:extLst>
          </p:cNvPr>
          <p:cNvPicPr>
            <a:picLocks noChangeAspect="1"/>
          </p:cNvPicPr>
          <p:nvPr/>
        </p:nvPicPr>
        <p:blipFill>
          <a:blip r:embed="rId3"/>
          <a:stretch>
            <a:fillRect/>
          </a:stretch>
        </p:blipFill>
        <p:spPr>
          <a:xfrm>
            <a:off x="1102775" y="915566"/>
            <a:ext cx="6938449" cy="3973998"/>
          </a:xfrm>
          <a:prstGeom prst="rect">
            <a:avLst/>
          </a:prstGeom>
        </p:spPr>
      </p:pic>
    </p:spTree>
    <p:extLst>
      <p:ext uri="{BB962C8B-B14F-4D97-AF65-F5344CB8AC3E}">
        <p14:creationId xmlns:p14="http://schemas.microsoft.com/office/powerpoint/2010/main" val="424281677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1.2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集合之间的关系：子集</a:t>
            </a:r>
          </a:p>
        </p:txBody>
      </p:sp>
      <p:pic>
        <p:nvPicPr>
          <p:cNvPr id="3" name="图片 2">
            <a:extLst>
              <a:ext uri="{FF2B5EF4-FFF2-40B4-BE49-F238E27FC236}">
                <a16:creationId xmlns:a16="http://schemas.microsoft.com/office/drawing/2014/main" id="{3D38E7A5-7396-4972-9F49-002D93F616E8}"/>
              </a:ext>
            </a:extLst>
          </p:cNvPr>
          <p:cNvPicPr>
            <a:picLocks noChangeAspect="1"/>
          </p:cNvPicPr>
          <p:nvPr/>
        </p:nvPicPr>
        <p:blipFill>
          <a:blip r:embed="rId3"/>
          <a:stretch>
            <a:fillRect/>
          </a:stretch>
        </p:blipFill>
        <p:spPr>
          <a:xfrm>
            <a:off x="1169876" y="975504"/>
            <a:ext cx="6804248" cy="1566654"/>
          </a:xfrm>
          <a:prstGeom prst="rect">
            <a:avLst/>
          </a:prstGeom>
        </p:spPr>
      </p:pic>
      <p:sp>
        <p:nvSpPr>
          <p:cNvPr id="11" name="椭圆 64">
            <a:extLst>
              <a:ext uri="{FF2B5EF4-FFF2-40B4-BE49-F238E27FC236}">
                <a16:creationId xmlns:a16="http://schemas.microsoft.com/office/drawing/2014/main" id="{8C54F14C-3F30-4723-91F6-604701F7FEAC}"/>
              </a:ext>
            </a:extLst>
          </p:cNvPr>
          <p:cNvSpPr>
            <a:spLocks noChangeArrowheads="1"/>
          </p:cNvSpPr>
          <p:nvPr/>
        </p:nvSpPr>
        <p:spPr bwMode="auto">
          <a:xfrm>
            <a:off x="1311344" y="2911710"/>
            <a:ext cx="1244432" cy="1244216"/>
          </a:xfrm>
          <a:prstGeom prst="ellipse">
            <a:avLst/>
          </a:prstGeom>
          <a:solidFill>
            <a:schemeClr val="accent1"/>
          </a:solidFill>
          <a:ln w="190500" cap="sq" cmpd="sng">
            <a:solidFill>
              <a:schemeClr val="bg1">
                <a:lumMod val="65000"/>
              </a:schemeClr>
            </a:solidFill>
            <a:round/>
            <a:headEnd/>
            <a:tailEnd/>
          </a:ln>
        </p:spPr>
        <p:txBody>
          <a:bodyPr lIns="68574" tIns="34286" rIns="68574" bIns="34286" anchor="ctr"/>
          <a:lstStyle/>
          <a:p>
            <a:pPr algn="ctr">
              <a:defRPr/>
            </a:pPr>
            <a:r>
              <a:rPr lang="zh-CN" altLang="en-US" b="1" dirty="0">
                <a:solidFill>
                  <a:schemeClr val="bg1"/>
                </a:solidFill>
                <a:latin typeface="微软雅黑" pitchFamily="34" charset="-122"/>
                <a:ea typeface="微软雅黑" pitchFamily="34" charset="-122"/>
                <a:sym typeface="宋体" panose="02010600030101010101" pitchFamily="2" charset="-122"/>
              </a:rPr>
              <a:t>想一想</a:t>
            </a:r>
            <a:endParaRPr lang="zh-CN" altLang="zh-CN" b="1" dirty="0">
              <a:solidFill>
                <a:schemeClr val="bg1"/>
              </a:solidFill>
              <a:latin typeface="微软雅黑" pitchFamily="34" charset="-122"/>
              <a:ea typeface="微软雅黑" pitchFamily="34" charset="-122"/>
              <a:sym typeface="宋体" panose="02010600030101010101" pitchFamily="2" charset="-122"/>
            </a:endParaRPr>
          </a:p>
        </p:txBody>
      </p:sp>
      <p:sp>
        <p:nvSpPr>
          <p:cNvPr id="12" name="Rectangle 269">
            <a:extLst>
              <a:ext uri="{FF2B5EF4-FFF2-40B4-BE49-F238E27FC236}">
                <a16:creationId xmlns:a16="http://schemas.microsoft.com/office/drawing/2014/main" id="{0D545A4A-945F-461A-8ED6-97EB300ED65A}"/>
              </a:ext>
            </a:extLst>
          </p:cNvPr>
          <p:cNvSpPr/>
          <p:nvPr/>
        </p:nvSpPr>
        <p:spPr>
          <a:xfrm>
            <a:off x="2988688" y="3003798"/>
            <a:ext cx="5039696" cy="9569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2111" tIns="31054" rIns="62111" bIns="31054" anchor="ctr"/>
          <a:lstStyle/>
          <a:p>
            <a:pPr algn="ctr" fontAlgn="auto"/>
            <a:endParaRPr lang="en-US" sz="700" noProof="1">
              <a:solidFill>
                <a:schemeClr val="accent1">
                  <a:lumMod val="75000"/>
                </a:schemeClr>
              </a:solidFill>
              <a:latin typeface="微软雅黑" panose="020B0503020204020204" pitchFamily="34" charset="-122"/>
              <a:ea typeface="微软雅黑" panose="020B0503020204020204" pitchFamily="34" charset="-122"/>
            </a:endParaRPr>
          </a:p>
        </p:txBody>
      </p:sp>
      <p:sp>
        <p:nvSpPr>
          <p:cNvPr id="13" name="Text Box 7">
            <a:extLst>
              <a:ext uri="{FF2B5EF4-FFF2-40B4-BE49-F238E27FC236}">
                <a16:creationId xmlns:a16="http://schemas.microsoft.com/office/drawing/2014/main" id="{2D988E29-07FA-4BD4-BD25-DF48DB817678}"/>
              </a:ext>
            </a:extLst>
          </p:cNvPr>
          <p:cNvSpPr txBox="1">
            <a:spLocks noChangeArrowheads="1"/>
          </p:cNvSpPr>
          <p:nvPr/>
        </p:nvSpPr>
        <p:spPr bwMode="auto">
          <a:xfrm>
            <a:off x="3275856" y="3303847"/>
            <a:ext cx="4392488" cy="284121"/>
          </a:xfrm>
          <a:prstGeom prst="rect">
            <a:avLst/>
          </a:prstGeom>
          <a:noFill/>
          <a:ln w="9525">
            <a:noFill/>
            <a:miter lim="800000"/>
            <a:headEnd/>
            <a:tailEnd/>
          </a:ln>
        </p:spPr>
        <p:txBody>
          <a:bodyPr wrap="square" lIns="31054" tIns="15528" rIns="31054" bIns="15528" anchor="ctr">
            <a:spAutoFit/>
          </a:bodyPr>
          <a:lstStyle/>
          <a:p>
            <a:pPr algn="ctr" defTabSz="739701">
              <a:lnSpc>
                <a:spcPct val="130000"/>
              </a:lnSpc>
            </a:pPr>
            <a:r>
              <a:rPr lang="zh-CN" altLang="en-US" sz="1400" dirty="0">
                <a:solidFill>
                  <a:schemeClr val="bg1"/>
                </a:solidFill>
                <a:latin typeface="微软雅黑" pitchFamily="34" charset="-122"/>
                <a:ea typeface="微软雅黑" pitchFamily="34" charset="-122"/>
              </a:rPr>
              <a:t>能否把子集说成是由原来集合中的部分元素组成的集合？</a:t>
            </a:r>
            <a:endParaRPr lang="en-US" altLang="en-US" sz="140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25097099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8" presetClass="emph" presetSubtype="0" fill="hold" grpId="1" nodeType="withEffect">
                                  <p:stCondLst>
                                    <p:cond delay="0"/>
                                  </p:stCondLst>
                                  <p:childTnLst>
                                    <p:animRot by="21600000">
                                      <p:cBhvr>
                                        <p:cTn id="10" dur="500" fill="hold"/>
                                        <p:tgtEl>
                                          <p:spTgt spid="11"/>
                                        </p:tgtEl>
                                        <p:attrNameLst>
                                          <p:attrName>r</p:attrName>
                                        </p:attrNameLst>
                                      </p:cBhvr>
                                    </p:animRo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50" fill="hold"/>
                                        <p:tgtEl>
                                          <p:spTgt spid="12"/>
                                        </p:tgtEl>
                                        <p:attrNameLst>
                                          <p:attrName>ppt_x</p:attrName>
                                        </p:attrNameLst>
                                      </p:cBhvr>
                                      <p:tavLst>
                                        <p:tav tm="0">
                                          <p:val>
                                            <p:strVal val="#ppt_x"/>
                                          </p:val>
                                        </p:tav>
                                        <p:tav tm="100000">
                                          <p:val>
                                            <p:strVal val="#ppt_x"/>
                                          </p:val>
                                        </p:tav>
                                      </p:tavLst>
                                    </p:anim>
                                    <p:anim calcmode="lin" valueType="num">
                                      <p:cBhvr>
                                        <p:cTn id="15" dur="250" fill="hold"/>
                                        <p:tgtEl>
                                          <p:spTgt spid="12"/>
                                        </p:tgtEl>
                                        <p:attrNameLst>
                                          <p:attrName>ppt_y</p:attrName>
                                        </p:attrNameLst>
                                      </p:cBhvr>
                                      <p:tavLst>
                                        <p:tav tm="0">
                                          <p:val>
                                            <p:strVal val="1+#ppt_h/2"/>
                                          </p:val>
                                        </p:tav>
                                        <p:tav tm="100000">
                                          <p:val>
                                            <p:strVal val="#ppt_y"/>
                                          </p:val>
                                        </p:tav>
                                      </p:tavLst>
                                    </p:anim>
                                  </p:childTnLst>
                                </p:cTn>
                              </p:par>
                            </p:childTnLst>
                          </p:cTn>
                        </p:par>
                        <p:par>
                          <p:cTn id="16" fill="hold">
                            <p:stCondLst>
                              <p:cond delay="750"/>
                            </p:stCondLst>
                            <p:childTnLst>
                              <p:par>
                                <p:cTn id="17" presetID="2" presetClass="entr" presetSubtype="4"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250" fill="hold"/>
                                        <p:tgtEl>
                                          <p:spTgt spid="13"/>
                                        </p:tgtEl>
                                        <p:attrNameLst>
                                          <p:attrName>ppt_x</p:attrName>
                                        </p:attrNameLst>
                                      </p:cBhvr>
                                      <p:tavLst>
                                        <p:tav tm="0">
                                          <p:val>
                                            <p:strVal val="#ppt_x"/>
                                          </p:val>
                                        </p:tav>
                                        <p:tav tm="100000">
                                          <p:val>
                                            <p:strVal val="#ppt_x"/>
                                          </p:val>
                                        </p:tav>
                                      </p:tavLst>
                                    </p:anim>
                                    <p:anim calcmode="lin" valueType="num">
                                      <p:cBhvr>
                                        <p:cTn id="20" dur="2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3"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4.4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对数函数：对数函数及其图像和性质</a:t>
            </a:r>
          </a:p>
        </p:txBody>
      </p:sp>
      <p:pic>
        <p:nvPicPr>
          <p:cNvPr id="6" name="图片 5">
            <a:extLst>
              <a:ext uri="{FF2B5EF4-FFF2-40B4-BE49-F238E27FC236}">
                <a16:creationId xmlns:a16="http://schemas.microsoft.com/office/drawing/2014/main" id="{533C4139-76B4-4253-94B1-B317BEB65885}"/>
              </a:ext>
            </a:extLst>
          </p:cNvPr>
          <p:cNvPicPr>
            <a:picLocks noChangeAspect="1"/>
          </p:cNvPicPr>
          <p:nvPr/>
        </p:nvPicPr>
        <p:blipFill>
          <a:blip r:embed="rId3"/>
          <a:stretch>
            <a:fillRect/>
          </a:stretch>
        </p:blipFill>
        <p:spPr>
          <a:xfrm>
            <a:off x="1835696" y="699542"/>
            <a:ext cx="5705907" cy="4138619"/>
          </a:xfrm>
          <a:prstGeom prst="rect">
            <a:avLst/>
          </a:prstGeom>
        </p:spPr>
      </p:pic>
      <p:pic>
        <p:nvPicPr>
          <p:cNvPr id="7" name="图片 6">
            <a:extLst>
              <a:ext uri="{FF2B5EF4-FFF2-40B4-BE49-F238E27FC236}">
                <a16:creationId xmlns:a16="http://schemas.microsoft.com/office/drawing/2014/main" id="{33FA4C05-FFB4-4386-8631-CC144256D27B}"/>
              </a:ext>
            </a:extLst>
          </p:cNvPr>
          <p:cNvPicPr>
            <a:picLocks noChangeAspect="1"/>
          </p:cNvPicPr>
          <p:nvPr/>
        </p:nvPicPr>
        <p:blipFill>
          <a:blip r:embed="rId4"/>
          <a:stretch>
            <a:fillRect/>
          </a:stretch>
        </p:blipFill>
        <p:spPr>
          <a:xfrm>
            <a:off x="1691680" y="4789772"/>
            <a:ext cx="4784402" cy="283253"/>
          </a:xfrm>
          <a:prstGeom prst="rect">
            <a:avLst/>
          </a:prstGeom>
        </p:spPr>
      </p:pic>
    </p:spTree>
    <p:extLst>
      <p:ext uri="{BB962C8B-B14F-4D97-AF65-F5344CB8AC3E}">
        <p14:creationId xmlns:p14="http://schemas.microsoft.com/office/powerpoint/2010/main" val="138239102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4.4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对数函数：对数函数及其图像和性质</a:t>
            </a:r>
          </a:p>
        </p:txBody>
      </p:sp>
      <p:pic>
        <p:nvPicPr>
          <p:cNvPr id="4" name="图片 3">
            <a:extLst>
              <a:ext uri="{FF2B5EF4-FFF2-40B4-BE49-F238E27FC236}">
                <a16:creationId xmlns:a16="http://schemas.microsoft.com/office/drawing/2014/main" id="{169383E3-1548-4196-A196-DD6180BF25FB}"/>
              </a:ext>
            </a:extLst>
          </p:cNvPr>
          <p:cNvPicPr>
            <a:picLocks noChangeAspect="1"/>
          </p:cNvPicPr>
          <p:nvPr/>
        </p:nvPicPr>
        <p:blipFill>
          <a:blip r:embed="rId3"/>
          <a:stretch>
            <a:fillRect/>
          </a:stretch>
        </p:blipFill>
        <p:spPr>
          <a:xfrm>
            <a:off x="1115616" y="794959"/>
            <a:ext cx="4758298" cy="4348541"/>
          </a:xfrm>
          <a:prstGeom prst="rect">
            <a:avLst/>
          </a:prstGeom>
        </p:spPr>
      </p:pic>
    </p:spTree>
    <p:extLst>
      <p:ext uri="{BB962C8B-B14F-4D97-AF65-F5344CB8AC3E}">
        <p14:creationId xmlns:p14="http://schemas.microsoft.com/office/powerpoint/2010/main" val="320281720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4.4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对数函数：对数函数应用举例</a:t>
            </a:r>
          </a:p>
        </p:txBody>
      </p:sp>
      <p:pic>
        <p:nvPicPr>
          <p:cNvPr id="5" name="图片 4">
            <a:extLst>
              <a:ext uri="{FF2B5EF4-FFF2-40B4-BE49-F238E27FC236}">
                <a16:creationId xmlns:a16="http://schemas.microsoft.com/office/drawing/2014/main" id="{0B2DA068-BBD5-4B7A-9158-98C5AABB9552}"/>
              </a:ext>
            </a:extLst>
          </p:cNvPr>
          <p:cNvPicPr>
            <a:picLocks noChangeAspect="1"/>
          </p:cNvPicPr>
          <p:nvPr/>
        </p:nvPicPr>
        <p:blipFill>
          <a:blip r:embed="rId3"/>
          <a:stretch>
            <a:fillRect/>
          </a:stretch>
        </p:blipFill>
        <p:spPr>
          <a:xfrm>
            <a:off x="1138204" y="987574"/>
            <a:ext cx="6867591" cy="2800490"/>
          </a:xfrm>
          <a:prstGeom prst="rect">
            <a:avLst/>
          </a:prstGeom>
        </p:spPr>
      </p:pic>
    </p:spTree>
    <p:extLst>
      <p:ext uri="{BB962C8B-B14F-4D97-AF65-F5344CB8AC3E}">
        <p14:creationId xmlns:p14="http://schemas.microsoft.com/office/powerpoint/2010/main" val="12801691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4.4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对数函数：对数函数应用举例</a:t>
            </a:r>
          </a:p>
        </p:txBody>
      </p:sp>
      <p:pic>
        <p:nvPicPr>
          <p:cNvPr id="3" name="图片 2">
            <a:extLst>
              <a:ext uri="{FF2B5EF4-FFF2-40B4-BE49-F238E27FC236}">
                <a16:creationId xmlns:a16="http://schemas.microsoft.com/office/drawing/2014/main" id="{2617B473-7A28-4B65-A9A9-42CFA7B1C8E2}"/>
              </a:ext>
            </a:extLst>
          </p:cNvPr>
          <p:cNvPicPr>
            <a:picLocks noChangeAspect="1"/>
          </p:cNvPicPr>
          <p:nvPr/>
        </p:nvPicPr>
        <p:blipFill>
          <a:blip r:embed="rId3"/>
          <a:stretch>
            <a:fillRect/>
          </a:stretch>
        </p:blipFill>
        <p:spPr>
          <a:xfrm>
            <a:off x="1187624" y="987574"/>
            <a:ext cx="6645077" cy="3939902"/>
          </a:xfrm>
          <a:prstGeom prst="rect">
            <a:avLst/>
          </a:prstGeom>
        </p:spPr>
      </p:pic>
    </p:spTree>
    <p:extLst>
      <p:ext uri="{BB962C8B-B14F-4D97-AF65-F5344CB8AC3E}">
        <p14:creationId xmlns:p14="http://schemas.microsoft.com/office/powerpoint/2010/main" val="40450640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763072"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952152"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854299"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283548"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kumimoji="0" lang="zh-CN" altLang="en-US"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习题</a:t>
            </a:r>
            <a:r>
              <a:rPr kumimoji="0" lang="en-US" altLang="zh-CN"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4.4</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4" name="文本框 12">
            <a:extLst>
              <a:ext uri="{FF2B5EF4-FFF2-40B4-BE49-F238E27FC236}">
                <a16:creationId xmlns:a16="http://schemas.microsoft.com/office/drawing/2014/main" id="{3826496C-73D1-4394-B0AF-3425773F5C7F}"/>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4.4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对数函数</a:t>
            </a:r>
          </a:p>
        </p:txBody>
      </p:sp>
      <p:pic>
        <p:nvPicPr>
          <p:cNvPr id="3" name="图片 2">
            <a:extLst>
              <a:ext uri="{FF2B5EF4-FFF2-40B4-BE49-F238E27FC236}">
                <a16:creationId xmlns:a16="http://schemas.microsoft.com/office/drawing/2014/main" id="{C2744124-DB0B-4B65-96E7-72A5912045AA}"/>
              </a:ext>
            </a:extLst>
          </p:cNvPr>
          <p:cNvPicPr>
            <a:picLocks noChangeAspect="1"/>
          </p:cNvPicPr>
          <p:nvPr/>
        </p:nvPicPr>
        <p:blipFill>
          <a:blip r:embed="rId4"/>
          <a:stretch>
            <a:fillRect/>
          </a:stretch>
        </p:blipFill>
        <p:spPr>
          <a:xfrm>
            <a:off x="3568381" y="1263468"/>
            <a:ext cx="5243306" cy="3353587"/>
          </a:xfrm>
          <a:prstGeom prst="rect">
            <a:avLst/>
          </a:prstGeom>
        </p:spPr>
      </p:pic>
    </p:spTree>
    <p:extLst>
      <p:ext uri="{BB962C8B-B14F-4D97-AF65-F5344CB8AC3E}">
        <p14:creationId xmlns:p14="http://schemas.microsoft.com/office/powerpoint/2010/main" val="58986270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827584" y="1203598"/>
            <a:ext cx="5040560" cy="3682923"/>
          </a:xfrm>
          <a:prstGeom prst="rect">
            <a:avLst/>
          </a:prstGeom>
          <a:noFill/>
          <a:ln w="9525">
            <a:noFill/>
            <a:miter lim="800000"/>
            <a:headEnd/>
            <a:tailEnd/>
          </a:ln>
        </p:spPr>
        <p:txBody>
          <a:bodyPr wrap="square" lIns="68574" tIns="34286" rIns="68574" bIns="34286">
            <a:spAutoFit/>
          </a:bodyPr>
          <a:lstStyle/>
          <a:p>
            <a:pPr lvl="0" indent="457200">
              <a:lnSpc>
                <a:spcPct val="130000"/>
              </a:lnSpc>
            </a:pPr>
            <a:r>
              <a:rPr lang="en-US" altLang="zh-CN" sz="1400" b="1" dirty="0">
                <a:solidFill>
                  <a:prstClr val="white">
                    <a:lumMod val="50000"/>
                  </a:prstClr>
                </a:solidFill>
                <a:latin typeface="微软雅黑" pitchFamily="34" charset="-122"/>
                <a:ea typeface="微软雅黑" pitchFamily="34" charset="-122"/>
              </a:rPr>
              <a:t>1.</a:t>
            </a:r>
            <a:r>
              <a:rPr lang="zh-CN" altLang="en-US" sz="1400" b="1" dirty="0">
                <a:solidFill>
                  <a:prstClr val="white">
                    <a:lumMod val="50000"/>
                  </a:prstClr>
                </a:solidFill>
                <a:latin typeface="微软雅黑" pitchFamily="34" charset="-122"/>
                <a:ea typeface="微软雅黑" pitchFamily="34" charset="-122"/>
              </a:rPr>
              <a:t>对数思想的萌芽</a:t>
            </a:r>
          </a:p>
          <a:p>
            <a:pPr lvl="0" indent="457200">
              <a:lnSpc>
                <a:spcPct val="130000"/>
              </a:lnSpc>
            </a:pPr>
            <a:r>
              <a:rPr lang="zh-CN" altLang="en-US" sz="1400" dirty="0">
                <a:solidFill>
                  <a:prstClr val="white">
                    <a:lumMod val="50000"/>
                  </a:prstClr>
                </a:solidFill>
                <a:latin typeface="微软雅黑" pitchFamily="34" charset="-122"/>
                <a:ea typeface="微软雅黑" pitchFamily="34" charset="-122"/>
              </a:rPr>
              <a:t>对数的基本思想可以追溯到古希腊时代。早在公元前</a:t>
            </a:r>
            <a:r>
              <a:rPr lang="en-US" altLang="zh-CN" sz="1400" dirty="0">
                <a:solidFill>
                  <a:prstClr val="white">
                    <a:lumMod val="50000"/>
                  </a:prstClr>
                </a:solidFill>
                <a:latin typeface="微软雅黑" pitchFamily="34" charset="-122"/>
                <a:ea typeface="微软雅黑" pitchFamily="34" charset="-122"/>
              </a:rPr>
              <a:t>500</a:t>
            </a:r>
            <a:r>
              <a:rPr lang="zh-CN" altLang="en-US" sz="1400" dirty="0">
                <a:solidFill>
                  <a:prstClr val="white">
                    <a:lumMod val="50000"/>
                  </a:prstClr>
                </a:solidFill>
                <a:latin typeface="微软雅黑" pitchFamily="34" charset="-122"/>
                <a:ea typeface="微软雅黑" pitchFamily="34" charset="-122"/>
              </a:rPr>
              <a:t>年，阿基米德就研究过几个</a:t>
            </a:r>
            <a:r>
              <a:rPr lang="en-US" altLang="zh-CN" sz="1400" dirty="0">
                <a:solidFill>
                  <a:prstClr val="white">
                    <a:lumMod val="50000"/>
                  </a:prstClr>
                </a:solidFill>
                <a:latin typeface="微软雅黑" pitchFamily="34" charset="-122"/>
                <a:ea typeface="微软雅黑" pitchFamily="34" charset="-122"/>
              </a:rPr>
              <a:t>10</a:t>
            </a:r>
            <a:r>
              <a:rPr lang="zh-CN" altLang="en-US" sz="1400" dirty="0">
                <a:solidFill>
                  <a:prstClr val="white">
                    <a:lumMod val="50000"/>
                  </a:prstClr>
                </a:solidFill>
                <a:latin typeface="微软雅黑" pitchFamily="34" charset="-122"/>
                <a:ea typeface="微软雅黑" pitchFamily="34" charset="-122"/>
              </a:rPr>
              <a:t>的连乘积与</a:t>
            </a:r>
            <a:r>
              <a:rPr lang="en-US" altLang="zh-CN" sz="1400" dirty="0">
                <a:solidFill>
                  <a:prstClr val="white">
                    <a:lumMod val="50000"/>
                  </a:prstClr>
                </a:solidFill>
                <a:latin typeface="微软雅黑" pitchFamily="34" charset="-122"/>
                <a:ea typeface="微软雅黑" pitchFamily="34" charset="-122"/>
              </a:rPr>
              <a:t>10</a:t>
            </a:r>
            <a:r>
              <a:rPr lang="zh-CN" altLang="en-US" sz="1400" dirty="0">
                <a:solidFill>
                  <a:prstClr val="white">
                    <a:lumMod val="50000"/>
                  </a:prstClr>
                </a:solidFill>
                <a:latin typeface="微软雅黑" pitchFamily="34" charset="-122"/>
                <a:ea typeface="微软雅黑" pitchFamily="34" charset="-122"/>
              </a:rPr>
              <a:t>的个数之间的关系，用现在的表达形式来说，就是研究了这样两个数列：</a:t>
            </a:r>
            <a:r>
              <a:rPr lang="en-US" altLang="zh-CN" sz="1400" dirty="0">
                <a:solidFill>
                  <a:prstClr val="white">
                    <a:lumMod val="50000"/>
                  </a:prstClr>
                </a:solidFill>
                <a:latin typeface="微软雅黑" pitchFamily="34" charset="-122"/>
                <a:ea typeface="微软雅黑" pitchFamily="34" charset="-122"/>
              </a:rPr>
              <a:t>1</a:t>
            </a:r>
            <a:r>
              <a:rPr lang="zh-CN" altLang="en-US" sz="1400" dirty="0">
                <a:solidFill>
                  <a:prstClr val="white">
                    <a:lumMod val="50000"/>
                  </a:prstClr>
                </a:solidFill>
                <a:latin typeface="微软雅黑" pitchFamily="34" charset="-122"/>
                <a:ea typeface="微软雅黑" pitchFamily="34" charset="-122"/>
              </a:rPr>
              <a:t>，</a:t>
            </a:r>
            <a:r>
              <a:rPr lang="en-US" altLang="zh-CN" sz="1400" dirty="0">
                <a:solidFill>
                  <a:prstClr val="white">
                    <a:lumMod val="50000"/>
                  </a:prstClr>
                </a:solidFill>
                <a:latin typeface="微软雅黑" pitchFamily="34" charset="-122"/>
                <a:ea typeface="微软雅黑" pitchFamily="34" charset="-122"/>
              </a:rPr>
              <a:t>10</a:t>
            </a:r>
            <a:r>
              <a:rPr lang="zh-CN" altLang="en-US" sz="1400" dirty="0">
                <a:solidFill>
                  <a:prstClr val="white">
                    <a:lumMod val="50000"/>
                  </a:prstClr>
                </a:solidFill>
                <a:latin typeface="微软雅黑" pitchFamily="34" charset="-122"/>
                <a:ea typeface="微软雅黑" pitchFamily="34" charset="-122"/>
              </a:rPr>
              <a:t>，</a:t>
            </a:r>
            <a:r>
              <a:rPr lang="en-US" altLang="zh-CN" sz="1400" dirty="0">
                <a:solidFill>
                  <a:prstClr val="white">
                    <a:lumMod val="50000"/>
                  </a:prstClr>
                </a:solidFill>
                <a:latin typeface="微软雅黑" pitchFamily="34" charset="-122"/>
                <a:ea typeface="微软雅黑" pitchFamily="34" charset="-122"/>
              </a:rPr>
              <a:t>102</a:t>
            </a:r>
            <a:r>
              <a:rPr lang="zh-CN" altLang="en-US" sz="1400" dirty="0">
                <a:solidFill>
                  <a:prstClr val="white">
                    <a:lumMod val="50000"/>
                  </a:prstClr>
                </a:solidFill>
                <a:latin typeface="微软雅黑" pitchFamily="34" charset="-122"/>
                <a:ea typeface="微软雅黑" pitchFamily="34" charset="-122"/>
              </a:rPr>
              <a:t>，</a:t>
            </a:r>
            <a:r>
              <a:rPr lang="en-US" altLang="zh-CN" sz="1400" dirty="0">
                <a:solidFill>
                  <a:prstClr val="white">
                    <a:lumMod val="50000"/>
                  </a:prstClr>
                </a:solidFill>
                <a:latin typeface="微软雅黑" pitchFamily="34" charset="-122"/>
                <a:ea typeface="微软雅黑" pitchFamily="34" charset="-122"/>
              </a:rPr>
              <a:t>103</a:t>
            </a:r>
            <a:r>
              <a:rPr lang="zh-CN" altLang="en-US" sz="1400" dirty="0">
                <a:solidFill>
                  <a:prstClr val="white">
                    <a:lumMod val="50000"/>
                  </a:prstClr>
                </a:solidFill>
                <a:latin typeface="微软雅黑" pitchFamily="34" charset="-122"/>
                <a:ea typeface="微软雅黑" pitchFamily="34" charset="-122"/>
              </a:rPr>
              <a:t>，</a:t>
            </a:r>
            <a:r>
              <a:rPr lang="en-US" altLang="zh-CN" sz="1400" dirty="0">
                <a:solidFill>
                  <a:prstClr val="white">
                    <a:lumMod val="50000"/>
                  </a:prstClr>
                </a:solidFill>
                <a:latin typeface="微软雅黑" pitchFamily="34" charset="-122"/>
                <a:ea typeface="微软雅黑" pitchFamily="34" charset="-122"/>
              </a:rPr>
              <a:t>104</a:t>
            </a:r>
            <a:r>
              <a:rPr lang="zh-CN" altLang="en-US" sz="1400" dirty="0">
                <a:solidFill>
                  <a:prstClr val="white">
                    <a:lumMod val="50000"/>
                  </a:prstClr>
                </a:solidFill>
                <a:latin typeface="微软雅黑" pitchFamily="34" charset="-122"/>
                <a:ea typeface="微软雅黑" pitchFamily="34" charset="-122"/>
              </a:rPr>
              <a:t>，</a:t>
            </a:r>
            <a:r>
              <a:rPr lang="en-US" altLang="zh-CN" sz="1400" dirty="0">
                <a:solidFill>
                  <a:prstClr val="white">
                    <a:lumMod val="50000"/>
                  </a:prstClr>
                </a:solidFill>
                <a:latin typeface="微软雅黑" pitchFamily="34" charset="-122"/>
                <a:ea typeface="微软雅黑" pitchFamily="34" charset="-122"/>
              </a:rPr>
              <a:t>105</a:t>
            </a:r>
            <a:r>
              <a:rPr lang="zh-CN" altLang="en-US" sz="1400" dirty="0">
                <a:solidFill>
                  <a:prstClr val="white">
                    <a:lumMod val="50000"/>
                  </a:prstClr>
                </a:solidFill>
                <a:latin typeface="微软雅黑" pitchFamily="34" charset="-122"/>
                <a:ea typeface="微软雅黑" pitchFamily="34" charset="-122"/>
              </a:rPr>
              <a:t>，</a:t>
            </a:r>
            <a:r>
              <a:rPr lang="en-US" altLang="zh-CN" sz="1400" dirty="0">
                <a:solidFill>
                  <a:prstClr val="white">
                    <a:lumMod val="50000"/>
                  </a:prstClr>
                </a:solidFill>
                <a:latin typeface="微软雅黑" pitchFamily="34" charset="-122"/>
                <a:ea typeface="微软雅黑" pitchFamily="34" charset="-122"/>
              </a:rPr>
              <a:t>……</a:t>
            </a:r>
            <a:r>
              <a:rPr lang="zh-CN" altLang="en-US" sz="1400" dirty="0">
                <a:solidFill>
                  <a:prstClr val="white">
                    <a:lumMod val="50000"/>
                  </a:prstClr>
                </a:solidFill>
                <a:latin typeface="微软雅黑" pitchFamily="34" charset="-122"/>
                <a:ea typeface="微软雅黑" pitchFamily="34" charset="-122"/>
              </a:rPr>
              <a:t>；</a:t>
            </a:r>
            <a:r>
              <a:rPr lang="en-US" altLang="zh-CN" sz="1400" dirty="0">
                <a:solidFill>
                  <a:prstClr val="white">
                    <a:lumMod val="50000"/>
                  </a:prstClr>
                </a:solidFill>
                <a:latin typeface="微软雅黑" pitchFamily="34" charset="-122"/>
                <a:ea typeface="微软雅黑" pitchFamily="34" charset="-122"/>
              </a:rPr>
              <a:t>0</a:t>
            </a:r>
            <a:r>
              <a:rPr lang="zh-CN" altLang="en-US" sz="1400" dirty="0">
                <a:solidFill>
                  <a:prstClr val="white">
                    <a:lumMod val="50000"/>
                  </a:prstClr>
                </a:solidFill>
                <a:latin typeface="微软雅黑" pitchFamily="34" charset="-122"/>
                <a:ea typeface="微软雅黑" pitchFamily="34" charset="-122"/>
              </a:rPr>
              <a:t>，</a:t>
            </a:r>
            <a:r>
              <a:rPr lang="en-US" altLang="zh-CN" sz="1400" dirty="0">
                <a:solidFill>
                  <a:prstClr val="white">
                    <a:lumMod val="50000"/>
                  </a:prstClr>
                </a:solidFill>
                <a:latin typeface="微软雅黑" pitchFamily="34" charset="-122"/>
                <a:ea typeface="微软雅黑" pitchFamily="34" charset="-122"/>
              </a:rPr>
              <a:t>1</a:t>
            </a:r>
            <a:r>
              <a:rPr lang="zh-CN" altLang="en-US" sz="1400" dirty="0">
                <a:solidFill>
                  <a:prstClr val="white">
                    <a:lumMod val="50000"/>
                  </a:prstClr>
                </a:solidFill>
                <a:latin typeface="微软雅黑" pitchFamily="34" charset="-122"/>
                <a:ea typeface="微软雅黑" pitchFamily="34" charset="-122"/>
              </a:rPr>
              <a:t>，</a:t>
            </a:r>
            <a:r>
              <a:rPr lang="en-US" altLang="zh-CN" sz="1400" dirty="0">
                <a:solidFill>
                  <a:prstClr val="white">
                    <a:lumMod val="50000"/>
                  </a:prstClr>
                </a:solidFill>
                <a:latin typeface="微软雅黑" pitchFamily="34" charset="-122"/>
                <a:ea typeface="微软雅黑" pitchFamily="34" charset="-122"/>
              </a:rPr>
              <a:t>2</a:t>
            </a:r>
            <a:r>
              <a:rPr lang="zh-CN" altLang="en-US" sz="1400" dirty="0">
                <a:solidFill>
                  <a:prstClr val="white">
                    <a:lumMod val="50000"/>
                  </a:prstClr>
                </a:solidFill>
                <a:latin typeface="微软雅黑" pitchFamily="34" charset="-122"/>
                <a:ea typeface="微软雅黑" pitchFamily="34" charset="-122"/>
              </a:rPr>
              <a:t>，</a:t>
            </a:r>
            <a:r>
              <a:rPr lang="en-US" altLang="zh-CN" sz="1400" dirty="0">
                <a:solidFill>
                  <a:prstClr val="white">
                    <a:lumMod val="50000"/>
                  </a:prstClr>
                </a:solidFill>
                <a:latin typeface="微软雅黑" pitchFamily="34" charset="-122"/>
                <a:ea typeface="微软雅黑" pitchFamily="34" charset="-122"/>
              </a:rPr>
              <a:t>3</a:t>
            </a:r>
            <a:r>
              <a:rPr lang="zh-CN" altLang="en-US" sz="1400" dirty="0">
                <a:solidFill>
                  <a:prstClr val="white">
                    <a:lumMod val="50000"/>
                  </a:prstClr>
                </a:solidFill>
                <a:latin typeface="微软雅黑" pitchFamily="34" charset="-122"/>
                <a:ea typeface="微软雅黑" pitchFamily="34" charset="-122"/>
              </a:rPr>
              <a:t>，</a:t>
            </a:r>
            <a:r>
              <a:rPr lang="en-US" altLang="zh-CN" sz="1400" dirty="0">
                <a:solidFill>
                  <a:prstClr val="white">
                    <a:lumMod val="50000"/>
                  </a:prstClr>
                </a:solidFill>
                <a:latin typeface="微软雅黑" pitchFamily="34" charset="-122"/>
                <a:ea typeface="微软雅黑" pitchFamily="34" charset="-122"/>
              </a:rPr>
              <a:t>4</a:t>
            </a:r>
            <a:r>
              <a:rPr lang="zh-CN" altLang="en-US" sz="1400" dirty="0">
                <a:solidFill>
                  <a:prstClr val="white">
                    <a:lumMod val="50000"/>
                  </a:prstClr>
                </a:solidFill>
                <a:latin typeface="微软雅黑" pitchFamily="34" charset="-122"/>
                <a:ea typeface="微软雅黑" pitchFamily="34" charset="-122"/>
              </a:rPr>
              <a:t>，</a:t>
            </a:r>
            <a:r>
              <a:rPr lang="en-US" altLang="zh-CN" sz="1400" dirty="0">
                <a:solidFill>
                  <a:prstClr val="white">
                    <a:lumMod val="50000"/>
                  </a:prstClr>
                </a:solidFill>
                <a:latin typeface="微软雅黑" pitchFamily="34" charset="-122"/>
                <a:ea typeface="微软雅黑" pitchFamily="34" charset="-122"/>
              </a:rPr>
              <a:t>5</a:t>
            </a:r>
            <a:r>
              <a:rPr lang="zh-CN" altLang="en-US" sz="1400" dirty="0">
                <a:solidFill>
                  <a:prstClr val="white">
                    <a:lumMod val="50000"/>
                  </a:prstClr>
                </a:solidFill>
                <a:latin typeface="微软雅黑" pitchFamily="34" charset="-122"/>
                <a:ea typeface="微软雅黑" pitchFamily="34" charset="-122"/>
              </a:rPr>
              <a:t>，</a:t>
            </a:r>
            <a:r>
              <a:rPr lang="en-US" altLang="zh-CN" sz="1400" dirty="0">
                <a:solidFill>
                  <a:prstClr val="white">
                    <a:lumMod val="50000"/>
                  </a:prstClr>
                </a:solidFill>
                <a:latin typeface="微软雅黑" pitchFamily="34" charset="-122"/>
                <a:ea typeface="微软雅黑" pitchFamily="34" charset="-122"/>
              </a:rPr>
              <a:t>……</a:t>
            </a:r>
          </a:p>
          <a:p>
            <a:pPr lvl="0" indent="457200">
              <a:lnSpc>
                <a:spcPct val="130000"/>
              </a:lnSpc>
            </a:pPr>
            <a:r>
              <a:rPr lang="zh-CN" altLang="en-US" sz="1400" dirty="0">
                <a:solidFill>
                  <a:prstClr val="white">
                    <a:lumMod val="50000"/>
                  </a:prstClr>
                </a:solidFill>
                <a:latin typeface="微软雅黑" pitchFamily="34" charset="-122"/>
                <a:ea typeface="微软雅黑" pitchFamily="34" charset="-122"/>
              </a:rPr>
              <a:t>他发现了它们之间有某种对应关系。利用这种对应可以用第二个数列的加减关系来代替第一个数列的乘除关系。阿基米德虽然发现了这一规律，但他却没有把这项工作继续下去，失去了对数破土而出的机会。</a:t>
            </a:r>
            <a:endParaRPr lang="en-US" altLang="zh-CN" sz="1400" dirty="0">
              <a:solidFill>
                <a:prstClr val="white">
                  <a:lumMod val="50000"/>
                </a:prstClr>
              </a:solidFill>
              <a:latin typeface="微软雅黑" pitchFamily="34" charset="-122"/>
              <a:ea typeface="微软雅黑" pitchFamily="34" charset="-122"/>
            </a:endParaRPr>
          </a:p>
          <a:p>
            <a:pPr lvl="0" indent="457200">
              <a:lnSpc>
                <a:spcPct val="130000"/>
              </a:lnSpc>
            </a:pPr>
            <a:r>
              <a:rPr lang="en-US" altLang="zh-CN" sz="1400" dirty="0">
                <a:solidFill>
                  <a:prstClr val="white">
                    <a:lumMod val="50000"/>
                  </a:prstClr>
                </a:solidFill>
                <a:latin typeface="微软雅黑" pitchFamily="34" charset="-122"/>
                <a:ea typeface="微软雅黑" pitchFamily="34" charset="-122"/>
              </a:rPr>
              <a:t>2000</a:t>
            </a:r>
            <a:r>
              <a:rPr lang="zh-CN" altLang="en-US" sz="1400" dirty="0">
                <a:solidFill>
                  <a:prstClr val="white">
                    <a:lumMod val="50000"/>
                  </a:prstClr>
                </a:solidFill>
                <a:latin typeface="微软雅黑" pitchFamily="34" charset="-122"/>
                <a:ea typeface="微软雅黑" pitchFamily="34" charset="-122"/>
              </a:rPr>
              <a:t>年后，一位德国数学家对对数的产生作出了实质性贡献，他就是史蒂非。</a:t>
            </a:r>
            <a:r>
              <a:rPr lang="en-US" altLang="zh-CN" sz="1400" dirty="0">
                <a:solidFill>
                  <a:prstClr val="white">
                    <a:lumMod val="50000"/>
                  </a:prstClr>
                </a:solidFill>
                <a:latin typeface="微软雅黑" pitchFamily="34" charset="-122"/>
                <a:ea typeface="微软雅黑" pitchFamily="34" charset="-122"/>
              </a:rPr>
              <a:t>1514</a:t>
            </a:r>
            <a:r>
              <a:rPr lang="zh-CN" altLang="en-US" sz="1400" dirty="0">
                <a:solidFill>
                  <a:prstClr val="white">
                    <a:lumMod val="50000"/>
                  </a:prstClr>
                </a:solidFill>
                <a:latin typeface="微软雅黑" pitchFamily="34" charset="-122"/>
                <a:ea typeface="微软雅黑" pitchFamily="34" charset="-122"/>
              </a:rPr>
              <a:t>年，史蒂非重新研究了阿基米德的发现，他写出两个数列：</a:t>
            </a:r>
            <a:r>
              <a:rPr lang="en-US" altLang="zh-CN" sz="1400" dirty="0">
                <a:solidFill>
                  <a:prstClr val="white">
                    <a:lumMod val="50000"/>
                  </a:prstClr>
                </a:solidFill>
                <a:latin typeface="微软雅黑" pitchFamily="34" charset="-122"/>
                <a:ea typeface="微软雅黑" pitchFamily="34" charset="-122"/>
              </a:rPr>
              <a:t>0 1 2 3 4 5 6 7 8 9 10 11……</a:t>
            </a:r>
            <a:r>
              <a:rPr lang="zh-CN" altLang="en-US" sz="1400" dirty="0">
                <a:solidFill>
                  <a:prstClr val="white">
                    <a:lumMod val="50000"/>
                  </a:prstClr>
                </a:solidFill>
                <a:latin typeface="微软雅黑" pitchFamily="34" charset="-122"/>
                <a:ea typeface="微软雅黑" pitchFamily="34" charset="-122"/>
              </a:rPr>
              <a:t>；</a:t>
            </a:r>
            <a:r>
              <a:rPr lang="en-US" altLang="zh-CN" sz="1400" dirty="0">
                <a:solidFill>
                  <a:prstClr val="white">
                    <a:lumMod val="50000"/>
                  </a:prstClr>
                </a:solidFill>
                <a:latin typeface="微软雅黑" pitchFamily="34" charset="-122"/>
                <a:ea typeface="微软雅黑" pitchFamily="34" charset="-122"/>
              </a:rPr>
              <a:t>1 2 4 8 16 32 64 128 256 512 1024 2048……</a:t>
            </a:r>
            <a:endParaRPr lang="zh-CN" altLang="en-US" sz="1400" dirty="0">
              <a:solidFill>
                <a:prstClr val="white">
                  <a:lumMod val="50000"/>
                </a:prstClr>
              </a:solidFill>
              <a:latin typeface="微软雅黑" pitchFamily="34" charset="-122"/>
              <a:ea typeface="微软雅黑" pitchFamily="34" charset="-122"/>
            </a:endParaRPr>
          </a:p>
        </p:txBody>
      </p:sp>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知识天地</a:t>
            </a:r>
          </a:p>
        </p:txBody>
      </p:sp>
      <p:sp>
        <p:nvSpPr>
          <p:cNvPr id="14" name="文本框 13">
            <a:extLst>
              <a:ext uri="{FF2B5EF4-FFF2-40B4-BE49-F238E27FC236}">
                <a16:creationId xmlns:a16="http://schemas.microsoft.com/office/drawing/2014/main" id="{D13FB5C4-84AF-46B5-8EFC-D70F24928658}"/>
              </a:ext>
            </a:extLst>
          </p:cNvPr>
          <p:cNvSpPr txBox="1"/>
          <p:nvPr/>
        </p:nvSpPr>
        <p:spPr bwMode="auto">
          <a:xfrm>
            <a:off x="3744416" y="843558"/>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black"/>
                </a:solidFill>
                <a:effectLst/>
                <a:uLnTx/>
                <a:uFillTx/>
                <a:latin typeface="Calibri"/>
                <a:ea typeface="宋体" panose="02010600030101010101" pitchFamily="2" charset="-122"/>
                <a:cs typeface="宋体" panose="02010600030101010101" pitchFamily="2" charset="-122"/>
              </a:rPr>
              <a:t>对数的萌芽和发展</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7170" name="Picture 2">
            <a:extLst>
              <a:ext uri="{FF2B5EF4-FFF2-40B4-BE49-F238E27FC236}">
                <a16:creationId xmlns:a16="http://schemas.microsoft.com/office/drawing/2014/main" id="{CF87386B-59F3-4FB1-977A-369F1B788E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596553"/>
            <a:ext cx="2200721" cy="2679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6771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100"/>
                                        <p:tgtEl>
                                          <p:spTgt spid="10"/>
                                        </p:tgtEl>
                                      </p:cBhvr>
                                    </p:animEffect>
                                  </p:childTnLst>
                                </p:cTn>
                              </p:par>
                              <p:par>
                                <p:cTn id="8" presetID="36" presetClass="emph" presetSubtype="0" fill="hold" grpId="1" nodeType="withEffect">
                                  <p:stCondLst>
                                    <p:cond delay="0"/>
                                  </p:stCondLst>
                                  <p:iterate type="lt">
                                    <p:tmPct val="30000"/>
                                  </p:iterate>
                                  <p:childTnLst>
                                    <p:animScale>
                                      <p:cBhvr>
                                        <p:cTn id="9" dur="50" autoRev="1" fill="hold">
                                          <p:stCondLst>
                                            <p:cond delay="0"/>
                                          </p:stCondLst>
                                        </p:cTn>
                                        <p:tgtEl>
                                          <p:spTgt spid="10"/>
                                        </p:tgtEl>
                                      </p:cBhvr>
                                      <p:to x="80000" y="100000"/>
                                    </p:animScale>
                                    <p:anim by="(#ppt_w*0.10)" calcmode="lin" valueType="num">
                                      <p:cBhvr>
                                        <p:cTn id="10" dur="50" autoRev="1" fill="hold">
                                          <p:stCondLst>
                                            <p:cond delay="0"/>
                                          </p:stCondLst>
                                        </p:cTn>
                                        <p:tgtEl>
                                          <p:spTgt spid="10"/>
                                        </p:tgtEl>
                                        <p:attrNameLst>
                                          <p:attrName>ppt_x</p:attrName>
                                        </p:attrNameLst>
                                      </p:cBhvr>
                                    </p:anim>
                                    <p:anim by="(-#ppt_w*0.10)" calcmode="lin" valueType="num">
                                      <p:cBhvr>
                                        <p:cTn id="11" dur="50" autoRev="1" fill="hold">
                                          <p:stCondLst>
                                            <p:cond delay="0"/>
                                          </p:stCondLst>
                                        </p:cTn>
                                        <p:tgtEl>
                                          <p:spTgt spid="10"/>
                                        </p:tgtEl>
                                        <p:attrNameLst>
                                          <p:attrName>ppt_y</p:attrName>
                                        </p:attrNameLst>
                                      </p:cBhvr>
                                    </p:anim>
                                    <p:animRot by="-480000">
                                      <p:cBhvr>
                                        <p:cTn id="12" dur="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827584" y="1203598"/>
            <a:ext cx="5040560" cy="3682923"/>
          </a:xfrm>
          <a:prstGeom prst="rect">
            <a:avLst/>
          </a:prstGeom>
          <a:noFill/>
          <a:ln w="9525">
            <a:noFill/>
            <a:miter lim="800000"/>
            <a:headEnd/>
            <a:tailEnd/>
          </a:ln>
        </p:spPr>
        <p:txBody>
          <a:bodyPr wrap="square" lIns="68574" tIns="34286" rIns="68574" bIns="34286">
            <a:spAutoFit/>
          </a:bodyPr>
          <a:lstStyle/>
          <a:p>
            <a:pPr lvl="0" indent="457200">
              <a:lnSpc>
                <a:spcPct val="130000"/>
              </a:lnSpc>
            </a:pPr>
            <a:r>
              <a:rPr lang="en-US" altLang="zh-CN" sz="1400" b="1" dirty="0">
                <a:solidFill>
                  <a:prstClr val="white">
                    <a:lumMod val="50000"/>
                  </a:prstClr>
                </a:solidFill>
                <a:latin typeface="微软雅黑" pitchFamily="34" charset="-122"/>
                <a:ea typeface="微软雅黑" pitchFamily="34" charset="-122"/>
              </a:rPr>
              <a:t>1.</a:t>
            </a:r>
            <a:r>
              <a:rPr lang="zh-CN" altLang="en-US" sz="1400" b="1" dirty="0">
                <a:solidFill>
                  <a:prstClr val="white">
                    <a:lumMod val="50000"/>
                  </a:prstClr>
                </a:solidFill>
                <a:latin typeface="微软雅黑" pitchFamily="34" charset="-122"/>
                <a:ea typeface="微软雅黑" pitchFamily="34" charset="-122"/>
              </a:rPr>
              <a:t>对数思想的萌芽</a:t>
            </a:r>
          </a:p>
          <a:p>
            <a:pPr lvl="0" indent="457200">
              <a:lnSpc>
                <a:spcPct val="130000"/>
              </a:lnSpc>
            </a:pPr>
            <a:r>
              <a:rPr lang="zh-CN" altLang="en-US" sz="1400" dirty="0">
                <a:solidFill>
                  <a:prstClr val="white">
                    <a:lumMod val="50000"/>
                  </a:prstClr>
                </a:solidFill>
                <a:latin typeface="微软雅黑" pitchFamily="34" charset="-122"/>
                <a:ea typeface="微软雅黑" pitchFamily="34" charset="-122"/>
              </a:rPr>
              <a:t>他发现，上一排数之间的加、减运算结果与下一排数之间的乘、除运算结果有一种对应关系，例如，上一排中的两个数</a:t>
            </a:r>
            <a:r>
              <a:rPr lang="en-US" altLang="zh-CN" sz="1400" dirty="0">
                <a:solidFill>
                  <a:prstClr val="white">
                    <a:lumMod val="50000"/>
                  </a:prstClr>
                </a:solidFill>
                <a:latin typeface="微软雅黑" pitchFamily="34" charset="-122"/>
                <a:ea typeface="微软雅黑" pitchFamily="34" charset="-122"/>
              </a:rPr>
              <a:t>2</a:t>
            </a:r>
            <a:r>
              <a:rPr lang="zh-CN" altLang="en-US" sz="1400" dirty="0">
                <a:solidFill>
                  <a:prstClr val="white">
                    <a:lumMod val="50000"/>
                  </a:prstClr>
                </a:solidFill>
                <a:latin typeface="微软雅黑" pitchFamily="34" charset="-122"/>
                <a:ea typeface="微软雅黑" pitchFamily="34" charset="-122"/>
              </a:rPr>
              <a:t>、</a:t>
            </a:r>
            <a:r>
              <a:rPr lang="en-US" altLang="zh-CN" sz="1400" dirty="0">
                <a:solidFill>
                  <a:prstClr val="white">
                    <a:lumMod val="50000"/>
                  </a:prstClr>
                </a:solidFill>
                <a:latin typeface="微软雅黑" pitchFamily="34" charset="-122"/>
                <a:ea typeface="微软雅黑" pitchFamily="34" charset="-122"/>
              </a:rPr>
              <a:t>5</a:t>
            </a:r>
            <a:r>
              <a:rPr lang="zh-CN" altLang="en-US" sz="1400" dirty="0">
                <a:solidFill>
                  <a:prstClr val="white">
                    <a:lumMod val="50000"/>
                  </a:prstClr>
                </a:solidFill>
                <a:latin typeface="微软雅黑" pitchFamily="34" charset="-122"/>
                <a:ea typeface="微软雅黑" pitchFamily="34" charset="-122"/>
              </a:rPr>
              <a:t>之和为</a:t>
            </a:r>
            <a:r>
              <a:rPr lang="en-US" altLang="zh-CN" sz="1400" dirty="0">
                <a:solidFill>
                  <a:prstClr val="white">
                    <a:lumMod val="50000"/>
                  </a:prstClr>
                </a:solidFill>
                <a:latin typeface="微软雅黑" pitchFamily="34" charset="-122"/>
                <a:ea typeface="微软雅黑" pitchFamily="34" charset="-122"/>
              </a:rPr>
              <a:t>7</a:t>
            </a:r>
            <a:r>
              <a:rPr lang="zh-CN" altLang="en-US" sz="1400" dirty="0">
                <a:solidFill>
                  <a:prstClr val="white">
                    <a:lumMod val="50000"/>
                  </a:prstClr>
                </a:solidFill>
                <a:latin typeface="微软雅黑" pitchFamily="34" charset="-122"/>
                <a:ea typeface="微软雅黑" pitchFamily="34" charset="-122"/>
              </a:rPr>
              <a:t>，下一排对应的两个数</a:t>
            </a:r>
            <a:r>
              <a:rPr lang="en-US" altLang="zh-CN" sz="1400" dirty="0">
                <a:solidFill>
                  <a:prstClr val="white">
                    <a:lumMod val="50000"/>
                  </a:prstClr>
                </a:solidFill>
                <a:latin typeface="微软雅黑" pitchFamily="34" charset="-122"/>
                <a:ea typeface="微软雅黑" pitchFamily="34" charset="-122"/>
              </a:rPr>
              <a:t>4</a:t>
            </a:r>
            <a:r>
              <a:rPr lang="zh-CN" altLang="en-US" sz="1400" dirty="0">
                <a:solidFill>
                  <a:prstClr val="white">
                    <a:lumMod val="50000"/>
                  </a:prstClr>
                </a:solidFill>
                <a:latin typeface="微软雅黑" pitchFamily="34" charset="-122"/>
                <a:ea typeface="微软雅黑" pitchFamily="34" charset="-122"/>
              </a:rPr>
              <a:t>、</a:t>
            </a:r>
            <a:r>
              <a:rPr lang="en-US" altLang="zh-CN" sz="1400" dirty="0">
                <a:solidFill>
                  <a:prstClr val="white">
                    <a:lumMod val="50000"/>
                  </a:prstClr>
                </a:solidFill>
                <a:latin typeface="微软雅黑" pitchFamily="34" charset="-122"/>
                <a:ea typeface="微软雅黑" pitchFamily="34" charset="-122"/>
              </a:rPr>
              <a:t>32</a:t>
            </a:r>
            <a:r>
              <a:rPr lang="zh-CN" altLang="en-US" sz="1400" dirty="0">
                <a:solidFill>
                  <a:prstClr val="white">
                    <a:lumMod val="50000"/>
                  </a:prstClr>
                </a:solidFill>
                <a:latin typeface="微软雅黑" pitchFamily="34" charset="-122"/>
                <a:ea typeface="微软雅黑" pitchFamily="34" charset="-122"/>
              </a:rPr>
              <a:t>之积</a:t>
            </a:r>
            <a:r>
              <a:rPr lang="en-US" altLang="zh-CN" sz="1400" dirty="0">
                <a:solidFill>
                  <a:prstClr val="white">
                    <a:lumMod val="50000"/>
                  </a:prstClr>
                </a:solidFill>
                <a:latin typeface="微软雅黑" pitchFamily="34" charset="-122"/>
                <a:ea typeface="微软雅黑" pitchFamily="34" charset="-122"/>
              </a:rPr>
              <a:t>128</a:t>
            </a:r>
            <a:r>
              <a:rPr lang="zh-CN" altLang="en-US" sz="1400" dirty="0">
                <a:solidFill>
                  <a:prstClr val="white">
                    <a:lumMod val="50000"/>
                  </a:prstClr>
                </a:solidFill>
                <a:latin typeface="微软雅黑" pitchFamily="34" charset="-122"/>
                <a:ea typeface="微软雅黑" pitchFamily="34" charset="-122"/>
              </a:rPr>
              <a:t>正好就是</a:t>
            </a:r>
            <a:r>
              <a:rPr lang="en-US" altLang="zh-CN" sz="1400" dirty="0">
                <a:solidFill>
                  <a:prstClr val="white">
                    <a:lumMod val="50000"/>
                  </a:prstClr>
                </a:solidFill>
                <a:latin typeface="微软雅黑" pitchFamily="34" charset="-122"/>
                <a:ea typeface="微软雅黑" pitchFamily="34" charset="-122"/>
              </a:rPr>
              <a:t>2</a:t>
            </a:r>
            <a:r>
              <a:rPr lang="zh-CN" altLang="en-US" sz="1400" dirty="0">
                <a:solidFill>
                  <a:prstClr val="white">
                    <a:lumMod val="50000"/>
                  </a:prstClr>
                </a:solidFill>
                <a:latin typeface="微软雅黑" pitchFamily="34" charset="-122"/>
                <a:ea typeface="微软雅黑" pitchFamily="34" charset="-122"/>
              </a:rPr>
              <a:t>的</a:t>
            </a:r>
            <a:r>
              <a:rPr lang="en-US" altLang="zh-CN" sz="1400" dirty="0">
                <a:solidFill>
                  <a:prstClr val="white">
                    <a:lumMod val="50000"/>
                  </a:prstClr>
                </a:solidFill>
                <a:latin typeface="微软雅黑" pitchFamily="34" charset="-122"/>
                <a:ea typeface="微软雅黑" pitchFamily="34" charset="-122"/>
              </a:rPr>
              <a:t>7</a:t>
            </a:r>
            <a:r>
              <a:rPr lang="zh-CN" altLang="en-US" sz="1400" dirty="0">
                <a:solidFill>
                  <a:prstClr val="white">
                    <a:lumMod val="50000"/>
                  </a:prstClr>
                </a:solidFill>
                <a:latin typeface="微软雅黑" pitchFamily="34" charset="-122"/>
                <a:ea typeface="微软雅黑" pitchFamily="34" charset="-122"/>
              </a:rPr>
              <a:t>次方。实际上，用后来的话说，下一列数以</a:t>
            </a:r>
            <a:r>
              <a:rPr lang="en-US" altLang="zh-CN" sz="1400" dirty="0">
                <a:solidFill>
                  <a:prstClr val="white">
                    <a:lumMod val="50000"/>
                  </a:prstClr>
                </a:solidFill>
                <a:latin typeface="微软雅黑" pitchFamily="34" charset="-122"/>
                <a:ea typeface="微软雅黑" pitchFamily="34" charset="-122"/>
              </a:rPr>
              <a:t>2</a:t>
            </a:r>
            <a:r>
              <a:rPr lang="zh-CN" altLang="en-US" sz="1400" dirty="0">
                <a:solidFill>
                  <a:prstClr val="white">
                    <a:lumMod val="50000"/>
                  </a:prstClr>
                </a:solidFill>
                <a:latin typeface="微软雅黑" pitchFamily="34" charset="-122"/>
                <a:ea typeface="微软雅黑" pitchFamily="34" charset="-122"/>
              </a:rPr>
              <a:t>为底的对数就是上一列数，并且史蒂非还知道，下一列数的乘法、除法运算，可以转化为上一列数的加法、减法运算。例如，</a:t>
            </a:r>
            <a:r>
              <a:rPr lang="en-US" altLang="zh-CN" sz="1400" dirty="0">
                <a:solidFill>
                  <a:prstClr val="white">
                    <a:lumMod val="50000"/>
                  </a:prstClr>
                </a:solidFill>
                <a:latin typeface="微软雅黑" pitchFamily="34" charset="-122"/>
                <a:ea typeface="微软雅黑" pitchFamily="34" charset="-122"/>
              </a:rPr>
              <a:t>23×25</a:t>
            </a:r>
            <a:r>
              <a:rPr lang="zh-CN" altLang="en-US" sz="1400" dirty="0">
                <a:solidFill>
                  <a:prstClr val="white">
                    <a:lumMod val="50000"/>
                  </a:prstClr>
                </a:solidFill>
                <a:latin typeface="微软雅黑" pitchFamily="34" charset="-122"/>
                <a:ea typeface="微软雅黑" pitchFamily="34" charset="-122"/>
              </a:rPr>
              <a:t>＝</a:t>
            </a:r>
            <a:r>
              <a:rPr lang="en-US" altLang="zh-CN" sz="1400" dirty="0">
                <a:solidFill>
                  <a:prstClr val="white">
                    <a:lumMod val="50000"/>
                  </a:prstClr>
                </a:solidFill>
                <a:latin typeface="微软雅黑" pitchFamily="34" charset="-122"/>
                <a:ea typeface="微软雅黑" pitchFamily="34" charset="-122"/>
              </a:rPr>
              <a:t>23</a:t>
            </a:r>
            <a:r>
              <a:rPr lang="zh-CN" altLang="en-US" sz="1400" dirty="0">
                <a:solidFill>
                  <a:prstClr val="white">
                    <a:lumMod val="50000"/>
                  </a:prstClr>
                </a:solidFill>
                <a:latin typeface="微软雅黑" pitchFamily="34" charset="-122"/>
                <a:ea typeface="微软雅黑" pitchFamily="34" charset="-122"/>
              </a:rPr>
              <a:t>＋</a:t>
            </a:r>
            <a:r>
              <a:rPr lang="en-US" altLang="zh-CN" sz="1400" dirty="0">
                <a:solidFill>
                  <a:prstClr val="white">
                    <a:lumMod val="50000"/>
                  </a:prstClr>
                </a:solidFill>
                <a:latin typeface="微软雅黑" pitchFamily="34" charset="-122"/>
                <a:ea typeface="微软雅黑" pitchFamily="34" charset="-122"/>
              </a:rPr>
              <a:t>5</a:t>
            </a:r>
            <a:r>
              <a:rPr lang="zh-CN" altLang="en-US" sz="1400" dirty="0">
                <a:solidFill>
                  <a:prstClr val="white">
                    <a:lumMod val="50000"/>
                  </a:prstClr>
                </a:solidFill>
                <a:latin typeface="微软雅黑" pitchFamily="34" charset="-122"/>
                <a:ea typeface="微软雅黑" pitchFamily="34" charset="-122"/>
              </a:rPr>
              <a:t>，等等。</a:t>
            </a:r>
          </a:p>
          <a:p>
            <a:pPr lvl="0" indent="457200">
              <a:lnSpc>
                <a:spcPct val="130000"/>
              </a:lnSpc>
            </a:pPr>
            <a:r>
              <a:rPr lang="zh-CN" altLang="en-US" sz="1400" dirty="0">
                <a:solidFill>
                  <a:prstClr val="white">
                    <a:lumMod val="50000"/>
                  </a:prstClr>
                </a:solidFill>
                <a:latin typeface="微软雅黑" pitchFamily="34" charset="-122"/>
                <a:ea typeface="微软雅黑" pitchFamily="34" charset="-122"/>
              </a:rPr>
              <a:t>就在史蒂非悉心研究这一发现的时候，他遇到了困难。由于当时指数概念尚未完善，分数指数还没有认识，面对像</a:t>
            </a:r>
            <a:r>
              <a:rPr lang="en-US" altLang="zh-CN" sz="1400" dirty="0">
                <a:solidFill>
                  <a:prstClr val="white">
                    <a:lumMod val="50000"/>
                  </a:prstClr>
                </a:solidFill>
                <a:latin typeface="微软雅黑" pitchFamily="34" charset="-122"/>
                <a:ea typeface="微软雅黑" pitchFamily="34" charset="-122"/>
              </a:rPr>
              <a:t>17×63</a:t>
            </a:r>
            <a:r>
              <a:rPr lang="zh-CN" altLang="en-US" sz="1400" dirty="0">
                <a:solidFill>
                  <a:prstClr val="white">
                    <a:lumMod val="50000"/>
                  </a:prstClr>
                </a:solidFill>
                <a:latin typeface="微软雅黑" pitchFamily="34" charset="-122"/>
                <a:ea typeface="微软雅黑" pitchFamily="34" charset="-122"/>
              </a:rPr>
              <a:t>，</a:t>
            </a:r>
            <a:r>
              <a:rPr lang="en-US" altLang="zh-CN" sz="1400" dirty="0">
                <a:solidFill>
                  <a:prstClr val="white">
                    <a:lumMod val="50000"/>
                  </a:prstClr>
                </a:solidFill>
                <a:latin typeface="微软雅黑" pitchFamily="34" charset="-122"/>
                <a:ea typeface="微软雅黑" pitchFamily="34" charset="-122"/>
              </a:rPr>
              <a:t>1025÷33</a:t>
            </a:r>
            <a:r>
              <a:rPr lang="zh-CN" altLang="en-US" sz="1400" dirty="0">
                <a:solidFill>
                  <a:prstClr val="white">
                    <a:lumMod val="50000"/>
                  </a:prstClr>
                </a:solidFill>
                <a:latin typeface="微软雅黑" pitchFamily="34" charset="-122"/>
                <a:ea typeface="微软雅黑" pitchFamily="34" charset="-122"/>
              </a:rPr>
              <a:t>等情况就感到束手无策了。在这种情况下，史蒂非无法继续深入研究下去，只好停止了这一工作。但他的发现为对数的产生奠定了基础。</a:t>
            </a:r>
          </a:p>
        </p:txBody>
      </p:sp>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知识天地</a:t>
            </a:r>
          </a:p>
        </p:txBody>
      </p:sp>
      <p:sp>
        <p:nvSpPr>
          <p:cNvPr id="14" name="文本框 13">
            <a:extLst>
              <a:ext uri="{FF2B5EF4-FFF2-40B4-BE49-F238E27FC236}">
                <a16:creationId xmlns:a16="http://schemas.microsoft.com/office/drawing/2014/main" id="{D13FB5C4-84AF-46B5-8EFC-D70F24928658}"/>
              </a:ext>
            </a:extLst>
          </p:cNvPr>
          <p:cNvSpPr txBox="1"/>
          <p:nvPr/>
        </p:nvSpPr>
        <p:spPr bwMode="auto">
          <a:xfrm>
            <a:off x="3744416" y="843558"/>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black"/>
                </a:solidFill>
                <a:effectLst/>
                <a:uLnTx/>
                <a:uFillTx/>
                <a:latin typeface="Calibri"/>
                <a:ea typeface="宋体" panose="02010600030101010101" pitchFamily="2" charset="-122"/>
                <a:cs typeface="宋体" panose="02010600030101010101" pitchFamily="2" charset="-122"/>
              </a:rPr>
              <a:t>对数的萌芽和发展</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4" name="图片 3">
            <a:extLst>
              <a:ext uri="{FF2B5EF4-FFF2-40B4-BE49-F238E27FC236}">
                <a16:creationId xmlns:a16="http://schemas.microsoft.com/office/drawing/2014/main" id="{4569A1EF-0949-47C1-A5F0-BAD5BF41B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0416" y="1329117"/>
            <a:ext cx="2443306" cy="3291170"/>
          </a:xfrm>
          <a:prstGeom prst="rect">
            <a:avLst/>
          </a:prstGeom>
        </p:spPr>
      </p:pic>
    </p:spTree>
    <p:extLst>
      <p:ext uri="{BB962C8B-B14F-4D97-AF65-F5344CB8AC3E}">
        <p14:creationId xmlns:p14="http://schemas.microsoft.com/office/powerpoint/2010/main" val="25808741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100"/>
                                        <p:tgtEl>
                                          <p:spTgt spid="10"/>
                                        </p:tgtEl>
                                      </p:cBhvr>
                                    </p:animEffect>
                                  </p:childTnLst>
                                </p:cTn>
                              </p:par>
                              <p:par>
                                <p:cTn id="8" presetID="36" presetClass="emph" presetSubtype="0" fill="hold" grpId="1" nodeType="withEffect">
                                  <p:stCondLst>
                                    <p:cond delay="0"/>
                                  </p:stCondLst>
                                  <p:iterate type="lt">
                                    <p:tmPct val="30000"/>
                                  </p:iterate>
                                  <p:childTnLst>
                                    <p:animScale>
                                      <p:cBhvr>
                                        <p:cTn id="9" dur="50" autoRev="1" fill="hold">
                                          <p:stCondLst>
                                            <p:cond delay="0"/>
                                          </p:stCondLst>
                                        </p:cTn>
                                        <p:tgtEl>
                                          <p:spTgt spid="10"/>
                                        </p:tgtEl>
                                      </p:cBhvr>
                                      <p:to x="80000" y="100000"/>
                                    </p:animScale>
                                    <p:anim by="(#ppt_w*0.10)" calcmode="lin" valueType="num">
                                      <p:cBhvr>
                                        <p:cTn id="10" dur="50" autoRev="1" fill="hold">
                                          <p:stCondLst>
                                            <p:cond delay="0"/>
                                          </p:stCondLst>
                                        </p:cTn>
                                        <p:tgtEl>
                                          <p:spTgt spid="10"/>
                                        </p:tgtEl>
                                        <p:attrNameLst>
                                          <p:attrName>ppt_x</p:attrName>
                                        </p:attrNameLst>
                                      </p:cBhvr>
                                    </p:anim>
                                    <p:anim by="(-#ppt_w*0.10)" calcmode="lin" valueType="num">
                                      <p:cBhvr>
                                        <p:cTn id="11" dur="50" autoRev="1" fill="hold">
                                          <p:stCondLst>
                                            <p:cond delay="0"/>
                                          </p:stCondLst>
                                        </p:cTn>
                                        <p:tgtEl>
                                          <p:spTgt spid="10"/>
                                        </p:tgtEl>
                                        <p:attrNameLst>
                                          <p:attrName>ppt_y</p:attrName>
                                        </p:attrNameLst>
                                      </p:cBhvr>
                                    </p:anim>
                                    <p:animRot by="-480000">
                                      <p:cBhvr>
                                        <p:cTn id="12" dur="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827584" y="1131590"/>
            <a:ext cx="5040560" cy="3963000"/>
          </a:xfrm>
          <a:prstGeom prst="rect">
            <a:avLst/>
          </a:prstGeom>
          <a:noFill/>
          <a:ln w="9525">
            <a:noFill/>
            <a:miter lim="800000"/>
            <a:headEnd/>
            <a:tailEnd/>
          </a:ln>
        </p:spPr>
        <p:txBody>
          <a:bodyPr wrap="square" lIns="68574" tIns="34286" rIns="68574" bIns="34286">
            <a:spAutoFit/>
          </a:bodyPr>
          <a:lstStyle/>
          <a:p>
            <a:pPr lvl="0" indent="457200">
              <a:lnSpc>
                <a:spcPct val="130000"/>
              </a:lnSpc>
            </a:pPr>
            <a:r>
              <a:rPr lang="en-US" altLang="zh-CN" sz="1400" b="1" dirty="0">
                <a:solidFill>
                  <a:prstClr val="white">
                    <a:lumMod val="50000"/>
                  </a:prstClr>
                </a:solidFill>
                <a:latin typeface="微软雅黑" pitchFamily="34" charset="-122"/>
                <a:ea typeface="微软雅黑" pitchFamily="34" charset="-122"/>
              </a:rPr>
              <a:t>2.</a:t>
            </a:r>
            <a:r>
              <a:rPr lang="zh-CN" altLang="en-US" sz="1400" b="1" dirty="0">
                <a:solidFill>
                  <a:prstClr val="white">
                    <a:lumMod val="50000"/>
                  </a:prstClr>
                </a:solidFill>
                <a:latin typeface="微软雅黑" pitchFamily="34" charset="-122"/>
                <a:ea typeface="微软雅黑" pitchFamily="34" charset="-122"/>
              </a:rPr>
              <a:t>纳皮尔的功绩</a:t>
            </a:r>
          </a:p>
          <a:p>
            <a:pPr lvl="0" indent="457200">
              <a:lnSpc>
                <a:spcPct val="130000"/>
              </a:lnSpc>
            </a:pPr>
            <a:r>
              <a:rPr lang="zh-CN" altLang="en-US" sz="1400" dirty="0">
                <a:solidFill>
                  <a:prstClr val="white">
                    <a:lumMod val="50000"/>
                  </a:prstClr>
                </a:solidFill>
                <a:latin typeface="微软雅黑" pitchFamily="34" charset="-122"/>
                <a:ea typeface="微软雅黑" pitchFamily="34" charset="-122"/>
              </a:rPr>
              <a:t>纳皮尔研究对数的最初目的，就是为了简化天文问题的球面三角的计算，他也是受了等比数列的项和等差数列的项之间的对应关系的启发。纳皮尔在两组数中建立了这样一种对应关系：当第一组数按等差数列增加时，第二组数按等比数列减少。于是，后一组数中每两个数之间的乘积关系与前一组数中对应的两个数的和，建立起了一种简单的关系，从而可以将乘法归结为加法运算。在此基础上，纳皮尔借助运动概念与连续的几何量的结合继续研究。</a:t>
            </a:r>
          </a:p>
          <a:p>
            <a:pPr lvl="0" indent="457200">
              <a:lnSpc>
                <a:spcPct val="130000"/>
              </a:lnSpc>
            </a:pPr>
            <a:r>
              <a:rPr lang="zh-CN" altLang="en-US" sz="1400" dirty="0">
                <a:solidFill>
                  <a:prstClr val="white">
                    <a:lumMod val="50000"/>
                  </a:prstClr>
                </a:solidFill>
                <a:latin typeface="微软雅黑" pitchFamily="34" charset="-122"/>
                <a:ea typeface="微软雅黑" pitchFamily="34" charset="-122"/>
              </a:rPr>
              <a:t>纳皮尔画了两条线段，设</a:t>
            </a:r>
            <a:r>
              <a:rPr lang="en-US" altLang="zh-CN" sz="1400" dirty="0">
                <a:solidFill>
                  <a:prstClr val="white">
                    <a:lumMod val="50000"/>
                  </a:prstClr>
                </a:solidFill>
                <a:latin typeface="微软雅黑" pitchFamily="34" charset="-122"/>
                <a:ea typeface="微软雅黑" pitchFamily="34" charset="-122"/>
              </a:rPr>
              <a:t>AB</a:t>
            </a:r>
            <a:r>
              <a:rPr lang="zh-CN" altLang="en-US" sz="1400" dirty="0">
                <a:solidFill>
                  <a:prstClr val="white">
                    <a:lumMod val="50000"/>
                  </a:prstClr>
                </a:solidFill>
                <a:latin typeface="微软雅黑" pitchFamily="34" charset="-122"/>
                <a:ea typeface="微软雅黑" pitchFamily="34" charset="-122"/>
              </a:rPr>
              <a:t>是一条定线段，</a:t>
            </a:r>
            <a:r>
              <a:rPr lang="en-US" altLang="zh-CN" sz="1400" dirty="0">
                <a:solidFill>
                  <a:prstClr val="white">
                    <a:lumMod val="50000"/>
                  </a:prstClr>
                </a:solidFill>
                <a:latin typeface="微软雅黑" pitchFamily="34" charset="-122"/>
                <a:ea typeface="微软雅黑" pitchFamily="34" charset="-122"/>
              </a:rPr>
              <a:t>CD</a:t>
            </a:r>
            <a:r>
              <a:rPr lang="zh-CN" altLang="en-US" sz="1400" dirty="0">
                <a:solidFill>
                  <a:prstClr val="white">
                    <a:lumMod val="50000"/>
                  </a:prstClr>
                </a:solidFill>
                <a:latin typeface="微软雅黑" pitchFamily="34" charset="-122"/>
                <a:ea typeface="微软雅黑" pitchFamily="34" charset="-122"/>
              </a:rPr>
              <a:t>是给定的射线，令点</a:t>
            </a:r>
            <a:r>
              <a:rPr lang="en-US" altLang="zh-CN" sz="1400" dirty="0">
                <a:solidFill>
                  <a:prstClr val="white">
                    <a:lumMod val="50000"/>
                  </a:prstClr>
                </a:solidFill>
                <a:latin typeface="微软雅黑" pitchFamily="34" charset="-122"/>
                <a:ea typeface="微软雅黑" pitchFamily="34" charset="-122"/>
              </a:rPr>
              <a:t>P</a:t>
            </a:r>
            <a:r>
              <a:rPr lang="zh-CN" altLang="en-US" sz="1400" dirty="0">
                <a:solidFill>
                  <a:prstClr val="white">
                    <a:lumMod val="50000"/>
                  </a:prstClr>
                </a:solidFill>
                <a:latin typeface="微软雅黑" pitchFamily="34" charset="-122"/>
                <a:ea typeface="微软雅黑" pitchFamily="34" charset="-122"/>
              </a:rPr>
              <a:t>从</a:t>
            </a:r>
            <a:r>
              <a:rPr lang="en-US" altLang="zh-CN" sz="1400" dirty="0">
                <a:solidFill>
                  <a:prstClr val="white">
                    <a:lumMod val="50000"/>
                  </a:prstClr>
                </a:solidFill>
                <a:latin typeface="微软雅黑" pitchFamily="34" charset="-122"/>
                <a:ea typeface="微软雅黑" pitchFamily="34" charset="-122"/>
              </a:rPr>
              <a:t>A</a:t>
            </a:r>
            <a:r>
              <a:rPr lang="zh-CN" altLang="en-US" sz="1400" dirty="0">
                <a:solidFill>
                  <a:prstClr val="white">
                    <a:lumMod val="50000"/>
                  </a:prstClr>
                </a:solidFill>
                <a:latin typeface="微软雅黑" pitchFamily="34" charset="-122"/>
                <a:ea typeface="微软雅黑" pitchFamily="34" charset="-122"/>
              </a:rPr>
              <a:t>出发，沿</a:t>
            </a:r>
            <a:r>
              <a:rPr lang="en-US" altLang="zh-CN" sz="1400" dirty="0">
                <a:solidFill>
                  <a:prstClr val="white">
                    <a:lumMod val="50000"/>
                  </a:prstClr>
                </a:solidFill>
                <a:latin typeface="微软雅黑" pitchFamily="34" charset="-122"/>
                <a:ea typeface="微软雅黑" pitchFamily="34" charset="-122"/>
              </a:rPr>
              <a:t>AB</a:t>
            </a:r>
            <a:r>
              <a:rPr lang="zh-CN" altLang="en-US" sz="1400" dirty="0">
                <a:solidFill>
                  <a:prstClr val="white">
                    <a:lumMod val="50000"/>
                  </a:prstClr>
                </a:solidFill>
                <a:latin typeface="微软雅黑" pitchFamily="34" charset="-122"/>
                <a:ea typeface="微软雅黑" pitchFamily="34" charset="-122"/>
              </a:rPr>
              <a:t>变速运动，速度跟它与</a:t>
            </a:r>
            <a:r>
              <a:rPr lang="en-US" altLang="zh-CN" sz="1400" dirty="0">
                <a:solidFill>
                  <a:prstClr val="white">
                    <a:lumMod val="50000"/>
                  </a:prstClr>
                </a:solidFill>
                <a:latin typeface="微软雅黑" pitchFamily="34" charset="-122"/>
                <a:ea typeface="微软雅黑" pitchFamily="34" charset="-122"/>
              </a:rPr>
              <a:t>B</a:t>
            </a:r>
            <a:r>
              <a:rPr lang="zh-CN" altLang="en-US" sz="1400" dirty="0">
                <a:solidFill>
                  <a:prstClr val="white">
                    <a:lumMod val="50000"/>
                  </a:prstClr>
                </a:solidFill>
                <a:latin typeface="微软雅黑" pitchFamily="34" charset="-122"/>
                <a:ea typeface="微软雅黑" pitchFamily="34" charset="-122"/>
              </a:rPr>
              <a:t>的距离成比例地递减。同时，令点</a:t>
            </a:r>
            <a:r>
              <a:rPr lang="en-US" altLang="zh-CN" sz="1400" dirty="0">
                <a:solidFill>
                  <a:prstClr val="white">
                    <a:lumMod val="50000"/>
                  </a:prstClr>
                </a:solidFill>
                <a:latin typeface="微软雅黑" pitchFamily="34" charset="-122"/>
                <a:ea typeface="微软雅黑" pitchFamily="34" charset="-122"/>
              </a:rPr>
              <a:t>Q</a:t>
            </a:r>
            <a:r>
              <a:rPr lang="zh-CN" altLang="en-US" sz="1400" dirty="0">
                <a:solidFill>
                  <a:prstClr val="white">
                    <a:lumMod val="50000"/>
                  </a:prstClr>
                </a:solidFill>
                <a:latin typeface="微软雅黑" pitchFamily="34" charset="-122"/>
                <a:ea typeface="微软雅黑" pitchFamily="34" charset="-122"/>
              </a:rPr>
              <a:t>从</a:t>
            </a:r>
            <a:r>
              <a:rPr lang="en-US" altLang="zh-CN" sz="1400" dirty="0">
                <a:solidFill>
                  <a:prstClr val="white">
                    <a:lumMod val="50000"/>
                  </a:prstClr>
                </a:solidFill>
                <a:latin typeface="微软雅黑" pitchFamily="34" charset="-122"/>
                <a:ea typeface="微软雅黑" pitchFamily="34" charset="-122"/>
              </a:rPr>
              <a:t>C</a:t>
            </a:r>
            <a:r>
              <a:rPr lang="zh-CN" altLang="en-US" sz="1400" dirty="0">
                <a:solidFill>
                  <a:prstClr val="white">
                    <a:lumMod val="50000"/>
                  </a:prstClr>
                </a:solidFill>
                <a:latin typeface="微软雅黑" pitchFamily="34" charset="-122"/>
                <a:ea typeface="微软雅黑" pitchFamily="34" charset="-122"/>
              </a:rPr>
              <a:t>出发，沿</a:t>
            </a:r>
            <a:r>
              <a:rPr lang="en-US" altLang="zh-CN" sz="1400" dirty="0">
                <a:solidFill>
                  <a:prstClr val="white">
                    <a:lumMod val="50000"/>
                  </a:prstClr>
                </a:solidFill>
                <a:latin typeface="微软雅黑" pitchFamily="34" charset="-122"/>
                <a:ea typeface="微软雅黑" pitchFamily="34" charset="-122"/>
              </a:rPr>
              <a:t>CD</a:t>
            </a:r>
            <a:r>
              <a:rPr lang="zh-CN" altLang="en-US" sz="1400" dirty="0">
                <a:solidFill>
                  <a:prstClr val="white">
                    <a:lumMod val="50000"/>
                  </a:prstClr>
                </a:solidFill>
                <a:latin typeface="微软雅黑" pitchFamily="34" charset="-122"/>
                <a:ea typeface="微软雅黑" pitchFamily="34" charset="-122"/>
              </a:rPr>
              <a:t>作匀速运动，速度等于</a:t>
            </a:r>
            <a:r>
              <a:rPr lang="en-US" altLang="zh-CN" sz="1400" dirty="0">
                <a:solidFill>
                  <a:prstClr val="white">
                    <a:lumMod val="50000"/>
                  </a:prstClr>
                </a:solidFill>
                <a:latin typeface="微软雅黑" pitchFamily="34" charset="-122"/>
                <a:ea typeface="微软雅黑" pitchFamily="34" charset="-122"/>
              </a:rPr>
              <a:t>P</a:t>
            </a:r>
            <a:r>
              <a:rPr lang="zh-CN" altLang="en-US" sz="1400" dirty="0">
                <a:solidFill>
                  <a:prstClr val="white">
                    <a:lumMod val="50000"/>
                  </a:prstClr>
                </a:solidFill>
                <a:latin typeface="微软雅黑" pitchFamily="34" charset="-122"/>
                <a:ea typeface="微软雅黑" pitchFamily="34" charset="-122"/>
              </a:rPr>
              <a:t>出发时的值，纳皮尔发现此时</a:t>
            </a:r>
            <a:r>
              <a:rPr lang="en-US" altLang="zh-CN" sz="1400" dirty="0">
                <a:solidFill>
                  <a:prstClr val="white">
                    <a:lumMod val="50000"/>
                  </a:prstClr>
                </a:solidFill>
                <a:latin typeface="微软雅黑" pitchFamily="34" charset="-122"/>
                <a:ea typeface="微软雅黑" pitchFamily="34" charset="-122"/>
              </a:rPr>
              <a:t>P</a:t>
            </a:r>
            <a:r>
              <a:rPr lang="zh-CN" altLang="en-US" sz="1400" dirty="0">
                <a:solidFill>
                  <a:prstClr val="white">
                    <a:lumMod val="50000"/>
                  </a:prstClr>
                </a:solidFill>
                <a:latin typeface="微软雅黑" pitchFamily="34" charset="-122"/>
                <a:ea typeface="微软雅黑" pitchFamily="34" charset="-122"/>
              </a:rPr>
              <a:t>、</a:t>
            </a:r>
            <a:r>
              <a:rPr lang="en-US" altLang="zh-CN" sz="1400" dirty="0">
                <a:solidFill>
                  <a:prstClr val="white">
                    <a:lumMod val="50000"/>
                  </a:prstClr>
                </a:solidFill>
                <a:latin typeface="微软雅黑" pitchFamily="34" charset="-122"/>
                <a:ea typeface="微软雅黑" pitchFamily="34" charset="-122"/>
              </a:rPr>
              <a:t>Q</a:t>
            </a:r>
            <a:r>
              <a:rPr lang="zh-CN" altLang="en-US" sz="1400" dirty="0">
                <a:solidFill>
                  <a:prstClr val="white">
                    <a:lumMod val="50000"/>
                  </a:prstClr>
                </a:solidFill>
                <a:latin typeface="微软雅黑" pitchFamily="34" charset="-122"/>
                <a:ea typeface="微软雅黑" pitchFamily="34" charset="-122"/>
              </a:rPr>
              <a:t>运动距离有种对应关系，他就把可变动的距离</a:t>
            </a:r>
            <a:r>
              <a:rPr lang="en-US" altLang="zh-CN" sz="1400" dirty="0">
                <a:solidFill>
                  <a:prstClr val="white">
                    <a:lumMod val="50000"/>
                  </a:prstClr>
                </a:solidFill>
                <a:latin typeface="微软雅黑" pitchFamily="34" charset="-122"/>
                <a:ea typeface="微软雅黑" pitchFamily="34" charset="-122"/>
              </a:rPr>
              <a:t>CQ</a:t>
            </a:r>
            <a:r>
              <a:rPr lang="zh-CN" altLang="en-US" sz="1400" dirty="0">
                <a:solidFill>
                  <a:prstClr val="white">
                    <a:lumMod val="50000"/>
                  </a:prstClr>
                </a:solidFill>
                <a:latin typeface="微软雅黑" pitchFamily="34" charset="-122"/>
                <a:ea typeface="微软雅黑" pitchFamily="34" charset="-122"/>
              </a:rPr>
              <a:t>称为距离</a:t>
            </a:r>
            <a:r>
              <a:rPr lang="en-US" altLang="zh-CN" sz="1400" dirty="0">
                <a:solidFill>
                  <a:prstClr val="white">
                    <a:lumMod val="50000"/>
                  </a:prstClr>
                </a:solidFill>
                <a:latin typeface="微软雅黑" pitchFamily="34" charset="-122"/>
                <a:ea typeface="微软雅黑" pitchFamily="34" charset="-122"/>
              </a:rPr>
              <a:t>PB</a:t>
            </a:r>
            <a:r>
              <a:rPr lang="zh-CN" altLang="en-US" sz="1400" dirty="0">
                <a:solidFill>
                  <a:prstClr val="white">
                    <a:lumMod val="50000"/>
                  </a:prstClr>
                </a:solidFill>
                <a:latin typeface="微软雅黑" pitchFamily="34" charset="-122"/>
                <a:ea typeface="微软雅黑" pitchFamily="34" charset="-122"/>
              </a:rPr>
              <a:t>的对数。</a:t>
            </a:r>
          </a:p>
        </p:txBody>
      </p:sp>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知识天地</a:t>
            </a:r>
          </a:p>
        </p:txBody>
      </p:sp>
      <p:sp>
        <p:nvSpPr>
          <p:cNvPr id="14" name="文本框 13">
            <a:extLst>
              <a:ext uri="{FF2B5EF4-FFF2-40B4-BE49-F238E27FC236}">
                <a16:creationId xmlns:a16="http://schemas.microsoft.com/office/drawing/2014/main" id="{D13FB5C4-84AF-46B5-8EFC-D70F24928658}"/>
              </a:ext>
            </a:extLst>
          </p:cNvPr>
          <p:cNvSpPr txBox="1"/>
          <p:nvPr/>
        </p:nvSpPr>
        <p:spPr bwMode="auto">
          <a:xfrm>
            <a:off x="3744416" y="843558"/>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black"/>
                </a:solidFill>
                <a:effectLst/>
                <a:uLnTx/>
                <a:uFillTx/>
                <a:latin typeface="Calibri"/>
                <a:ea typeface="宋体" panose="02010600030101010101" pitchFamily="2" charset="-122"/>
                <a:cs typeface="宋体" panose="02010600030101010101" pitchFamily="2" charset="-122"/>
              </a:rPr>
              <a:t>对数的萌芽和发展</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8194" name="Picture 2">
            <a:extLst>
              <a:ext uri="{FF2B5EF4-FFF2-40B4-BE49-F238E27FC236}">
                <a16:creationId xmlns:a16="http://schemas.microsoft.com/office/drawing/2014/main" id="{DDCBBA2A-3CA4-4FE2-882F-95ED9B368D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491630"/>
            <a:ext cx="2291514" cy="265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95438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100"/>
                                        <p:tgtEl>
                                          <p:spTgt spid="10"/>
                                        </p:tgtEl>
                                      </p:cBhvr>
                                    </p:animEffect>
                                  </p:childTnLst>
                                </p:cTn>
                              </p:par>
                              <p:par>
                                <p:cTn id="8" presetID="36" presetClass="emph" presetSubtype="0" fill="hold" grpId="1" nodeType="withEffect">
                                  <p:stCondLst>
                                    <p:cond delay="0"/>
                                  </p:stCondLst>
                                  <p:iterate type="lt">
                                    <p:tmPct val="30000"/>
                                  </p:iterate>
                                  <p:childTnLst>
                                    <p:animScale>
                                      <p:cBhvr>
                                        <p:cTn id="9" dur="50" autoRev="1" fill="hold">
                                          <p:stCondLst>
                                            <p:cond delay="0"/>
                                          </p:stCondLst>
                                        </p:cTn>
                                        <p:tgtEl>
                                          <p:spTgt spid="10"/>
                                        </p:tgtEl>
                                      </p:cBhvr>
                                      <p:to x="80000" y="100000"/>
                                    </p:animScale>
                                    <p:anim by="(#ppt_w*0.10)" calcmode="lin" valueType="num">
                                      <p:cBhvr>
                                        <p:cTn id="10" dur="50" autoRev="1" fill="hold">
                                          <p:stCondLst>
                                            <p:cond delay="0"/>
                                          </p:stCondLst>
                                        </p:cTn>
                                        <p:tgtEl>
                                          <p:spTgt spid="10"/>
                                        </p:tgtEl>
                                        <p:attrNameLst>
                                          <p:attrName>ppt_x</p:attrName>
                                        </p:attrNameLst>
                                      </p:cBhvr>
                                    </p:anim>
                                    <p:anim by="(-#ppt_w*0.10)" calcmode="lin" valueType="num">
                                      <p:cBhvr>
                                        <p:cTn id="11" dur="50" autoRev="1" fill="hold">
                                          <p:stCondLst>
                                            <p:cond delay="0"/>
                                          </p:stCondLst>
                                        </p:cTn>
                                        <p:tgtEl>
                                          <p:spTgt spid="10"/>
                                        </p:tgtEl>
                                        <p:attrNameLst>
                                          <p:attrName>ppt_y</p:attrName>
                                        </p:attrNameLst>
                                      </p:cBhvr>
                                    </p:anim>
                                    <p:animRot by="-480000">
                                      <p:cBhvr>
                                        <p:cTn id="12" dur="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827584" y="1131590"/>
            <a:ext cx="5040560" cy="3682923"/>
          </a:xfrm>
          <a:prstGeom prst="rect">
            <a:avLst/>
          </a:prstGeom>
          <a:noFill/>
          <a:ln w="9525">
            <a:noFill/>
            <a:miter lim="800000"/>
            <a:headEnd/>
            <a:tailEnd/>
          </a:ln>
        </p:spPr>
        <p:txBody>
          <a:bodyPr wrap="square" lIns="68574" tIns="34286" rIns="68574" bIns="34286">
            <a:spAutoFit/>
          </a:bodyPr>
          <a:lstStyle/>
          <a:p>
            <a:pPr lvl="0" indent="457200">
              <a:lnSpc>
                <a:spcPct val="130000"/>
              </a:lnSpc>
            </a:pPr>
            <a:r>
              <a:rPr lang="en-US" altLang="zh-CN" sz="1400" b="1" dirty="0">
                <a:solidFill>
                  <a:prstClr val="white">
                    <a:lumMod val="50000"/>
                  </a:prstClr>
                </a:solidFill>
                <a:latin typeface="微软雅黑" pitchFamily="34" charset="-122"/>
                <a:ea typeface="微软雅黑" pitchFamily="34" charset="-122"/>
              </a:rPr>
              <a:t>3.</a:t>
            </a:r>
            <a:r>
              <a:rPr lang="zh-CN" altLang="en-US" sz="1400" b="1" dirty="0">
                <a:solidFill>
                  <a:prstClr val="white">
                    <a:lumMod val="50000"/>
                  </a:prstClr>
                </a:solidFill>
                <a:latin typeface="微软雅黑" pitchFamily="34" charset="-122"/>
                <a:ea typeface="微软雅黑" pitchFamily="34" charset="-122"/>
              </a:rPr>
              <a:t>对数的完善</a:t>
            </a:r>
          </a:p>
          <a:p>
            <a:pPr lvl="0" indent="457200">
              <a:lnSpc>
                <a:spcPct val="130000"/>
              </a:lnSpc>
            </a:pPr>
            <a:r>
              <a:rPr lang="zh-CN" altLang="en-US" sz="1400" dirty="0">
                <a:solidFill>
                  <a:prstClr val="white">
                    <a:lumMod val="50000"/>
                  </a:prstClr>
                </a:solidFill>
                <a:latin typeface="微软雅黑" pitchFamily="34" charset="-122"/>
                <a:ea typeface="微软雅黑" pitchFamily="34" charset="-122"/>
              </a:rPr>
              <a:t>纳皮尔的对数著作引起了广泛的注意，伦敦的一位数学家布里格斯于</a:t>
            </a:r>
            <a:r>
              <a:rPr lang="en-US" altLang="zh-CN" sz="1400" dirty="0">
                <a:solidFill>
                  <a:prstClr val="white">
                    <a:lumMod val="50000"/>
                  </a:prstClr>
                </a:solidFill>
                <a:latin typeface="微软雅黑" pitchFamily="34" charset="-122"/>
                <a:ea typeface="微软雅黑" pitchFamily="34" charset="-122"/>
              </a:rPr>
              <a:t>1616</a:t>
            </a:r>
            <a:r>
              <a:rPr lang="zh-CN" altLang="en-US" sz="1400" dirty="0">
                <a:solidFill>
                  <a:prstClr val="white">
                    <a:lumMod val="50000"/>
                  </a:prstClr>
                </a:solidFill>
                <a:latin typeface="微软雅黑" pitchFamily="34" charset="-122"/>
                <a:ea typeface="微软雅黑" pitchFamily="34" charset="-122"/>
              </a:rPr>
              <a:t>年专程到爱丁堡看望纳皮尔，建议把对数作一些改进，使</a:t>
            </a:r>
            <a:r>
              <a:rPr lang="en-US" altLang="zh-CN" sz="1400" dirty="0">
                <a:solidFill>
                  <a:prstClr val="white">
                    <a:lumMod val="50000"/>
                  </a:prstClr>
                </a:solidFill>
                <a:latin typeface="微软雅黑" pitchFamily="34" charset="-122"/>
                <a:ea typeface="微软雅黑" pitchFamily="34" charset="-122"/>
              </a:rPr>
              <a:t>1</a:t>
            </a:r>
            <a:r>
              <a:rPr lang="zh-CN" altLang="en-US" sz="1400" dirty="0">
                <a:solidFill>
                  <a:prstClr val="white">
                    <a:lumMod val="50000"/>
                  </a:prstClr>
                </a:solidFill>
                <a:latin typeface="微软雅黑" pitchFamily="34" charset="-122"/>
                <a:ea typeface="微软雅黑" pitchFamily="34" charset="-122"/>
              </a:rPr>
              <a:t>的对数为</a:t>
            </a:r>
            <a:r>
              <a:rPr lang="en-US" altLang="zh-CN" sz="1400" dirty="0">
                <a:solidFill>
                  <a:prstClr val="white">
                    <a:lumMod val="50000"/>
                  </a:prstClr>
                </a:solidFill>
                <a:latin typeface="微软雅黑" pitchFamily="34" charset="-122"/>
                <a:ea typeface="微软雅黑" pitchFamily="34" charset="-122"/>
              </a:rPr>
              <a:t>0</a:t>
            </a:r>
            <a:r>
              <a:rPr lang="zh-CN" altLang="en-US" sz="1400" dirty="0">
                <a:solidFill>
                  <a:prstClr val="white">
                    <a:lumMod val="50000"/>
                  </a:prstClr>
                </a:solidFill>
                <a:latin typeface="微软雅黑" pitchFamily="34" charset="-122"/>
                <a:ea typeface="微软雅黑" pitchFamily="34" charset="-122"/>
              </a:rPr>
              <a:t>，</a:t>
            </a:r>
            <a:r>
              <a:rPr lang="en-US" altLang="zh-CN" sz="1400" dirty="0">
                <a:solidFill>
                  <a:prstClr val="white">
                    <a:lumMod val="50000"/>
                  </a:prstClr>
                </a:solidFill>
                <a:latin typeface="微软雅黑" pitchFamily="34" charset="-122"/>
                <a:ea typeface="微软雅黑" pitchFamily="34" charset="-122"/>
              </a:rPr>
              <a:t>10</a:t>
            </a:r>
            <a:r>
              <a:rPr lang="zh-CN" altLang="en-US" sz="1400" dirty="0">
                <a:solidFill>
                  <a:prstClr val="white">
                    <a:lumMod val="50000"/>
                  </a:prstClr>
                </a:solidFill>
                <a:latin typeface="微软雅黑" pitchFamily="34" charset="-122"/>
                <a:ea typeface="微软雅黑" pitchFamily="34" charset="-122"/>
              </a:rPr>
              <a:t>的对数为</a:t>
            </a:r>
            <a:r>
              <a:rPr lang="en-US" altLang="zh-CN" sz="1400" dirty="0">
                <a:solidFill>
                  <a:prstClr val="white">
                    <a:lumMod val="50000"/>
                  </a:prstClr>
                </a:solidFill>
                <a:latin typeface="微软雅黑" pitchFamily="34" charset="-122"/>
                <a:ea typeface="微软雅黑" pitchFamily="34" charset="-122"/>
              </a:rPr>
              <a:t>1</a:t>
            </a:r>
            <a:r>
              <a:rPr lang="zh-CN" altLang="en-US" sz="1400" dirty="0">
                <a:solidFill>
                  <a:prstClr val="white">
                    <a:lumMod val="50000"/>
                  </a:prstClr>
                </a:solidFill>
                <a:latin typeface="微软雅黑" pitchFamily="34" charset="-122"/>
                <a:ea typeface="微软雅黑" pitchFamily="34" charset="-122"/>
              </a:rPr>
              <a:t>等等，这样计算起来更简便，也将更为有用。次年纳皮尔去世，布里格斯独立完成了这一改进，就产生了使用至今的常用对数。</a:t>
            </a:r>
            <a:r>
              <a:rPr lang="en-US" altLang="zh-CN" sz="1400" dirty="0">
                <a:solidFill>
                  <a:prstClr val="white">
                    <a:lumMod val="50000"/>
                  </a:prstClr>
                </a:solidFill>
                <a:latin typeface="微软雅黑" pitchFamily="34" charset="-122"/>
                <a:ea typeface="微软雅黑" pitchFamily="34" charset="-122"/>
              </a:rPr>
              <a:t>1617</a:t>
            </a:r>
            <a:r>
              <a:rPr lang="zh-CN" altLang="en-US" sz="1400" dirty="0">
                <a:solidFill>
                  <a:prstClr val="white">
                    <a:lumMod val="50000"/>
                  </a:prstClr>
                </a:solidFill>
                <a:latin typeface="微软雅黑" pitchFamily="34" charset="-122"/>
                <a:ea typeface="微软雅黑" pitchFamily="34" charset="-122"/>
              </a:rPr>
              <a:t>年，布里格斯发表了第一张常用对数表。</a:t>
            </a:r>
            <a:r>
              <a:rPr lang="en-US" altLang="zh-CN" sz="1400" dirty="0">
                <a:solidFill>
                  <a:prstClr val="white">
                    <a:lumMod val="50000"/>
                  </a:prstClr>
                </a:solidFill>
                <a:latin typeface="微软雅黑" pitchFamily="34" charset="-122"/>
                <a:ea typeface="微软雅黑" pitchFamily="34" charset="-122"/>
              </a:rPr>
              <a:t>1620</a:t>
            </a:r>
            <a:r>
              <a:rPr lang="zh-CN" altLang="en-US" sz="1400" dirty="0">
                <a:solidFill>
                  <a:prstClr val="white">
                    <a:lumMod val="50000"/>
                  </a:prstClr>
                </a:solidFill>
                <a:latin typeface="微软雅黑" pitchFamily="34" charset="-122"/>
                <a:ea typeface="微软雅黑" pitchFamily="34" charset="-122"/>
              </a:rPr>
              <a:t>年，哥莱斯哈姆学院教授甘特试作了对数尺。</a:t>
            </a:r>
          </a:p>
          <a:p>
            <a:pPr lvl="0" indent="457200">
              <a:lnSpc>
                <a:spcPct val="130000"/>
              </a:lnSpc>
            </a:pPr>
            <a:r>
              <a:rPr lang="zh-CN" altLang="en-US" sz="1400" dirty="0">
                <a:solidFill>
                  <a:prstClr val="white">
                    <a:lumMod val="50000"/>
                  </a:prstClr>
                </a:solidFill>
                <a:latin typeface="微软雅黑" pitchFamily="34" charset="-122"/>
                <a:ea typeface="微软雅黑" pitchFamily="34" charset="-122"/>
              </a:rPr>
              <a:t>当时，人们并没有把对数定义为幂指数，直到</a:t>
            </a:r>
            <a:r>
              <a:rPr lang="en-US" altLang="zh-CN" sz="1400" dirty="0">
                <a:solidFill>
                  <a:prstClr val="white">
                    <a:lumMod val="50000"/>
                  </a:prstClr>
                </a:solidFill>
                <a:latin typeface="微软雅黑" pitchFamily="34" charset="-122"/>
                <a:ea typeface="微软雅黑" pitchFamily="34" charset="-122"/>
              </a:rPr>
              <a:t>17</a:t>
            </a:r>
            <a:r>
              <a:rPr lang="zh-CN" altLang="en-US" sz="1400" dirty="0">
                <a:solidFill>
                  <a:prstClr val="white">
                    <a:lumMod val="50000"/>
                  </a:prstClr>
                </a:solidFill>
                <a:latin typeface="微软雅黑" pitchFamily="34" charset="-122"/>
                <a:ea typeface="微软雅黑" pitchFamily="34" charset="-122"/>
              </a:rPr>
              <a:t>世纪末才有人认识到对数可以这样来定义。</a:t>
            </a:r>
            <a:r>
              <a:rPr lang="en-US" altLang="zh-CN" sz="1400" dirty="0">
                <a:solidFill>
                  <a:prstClr val="white">
                    <a:lumMod val="50000"/>
                  </a:prstClr>
                </a:solidFill>
                <a:latin typeface="微软雅黑" pitchFamily="34" charset="-122"/>
                <a:ea typeface="微软雅黑" pitchFamily="34" charset="-122"/>
              </a:rPr>
              <a:t>1742</a:t>
            </a:r>
            <a:r>
              <a:rPr lang="zh-CN" altLang="en-US" sz="1400" dirty="0">
                <a:solidFill>
                  <a:prstClr val="white">
                    <a:lumMod val="50000"/>
                  </a:prstClr>
                </a:solidFill>
                <a:latin typeface="微软雅黑" pitchFamily="34" charset="-122"/>
                <a:ea typeface="微软雅黑" pitchFamily="34" charset="-122"/>
              </a:rPr>
              <a:t>年，威廉斯把对数定义为指数并进行系统叙述。现在人们定义对数时，都借助于指数，并由指数的运算法则推导出对数运算法则。可在数学发展史上，对数的发现却早于指数，这是数学史上的珍闻。</a:t>
            </a:r>
          </a:p>
        </p:txBody>
      </p:sp>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知识天地</a:t>
            </a:r>
          </a:p>
        </p:txBody>
      </p:sp>
      <p:sp>
        <p:nvSpPr>
          <p:cNvPr id="14" name="文本框 13">
            <a:extLst>
              <a:ext uri="{FF2B5EF4-FFF2-40B4-BE49-F238E27FC236}">
                <a16:creationId xmlns:a16="http://schemas.microsoft.com/office/drawing/2014/main" id="{D13FB5C4-84AF-46B5-8EFC-D70F24928658}"/>
              </a:ext>
            </a:extLst>
          </p:cNvPr>
          <p:cNvSpPr txBox="1"/>
          <p:nvPr/>
        </p:nvSpPr>
        <p:spPr bwMode="auto">
          <a:xfrm>
            <a:off x="3744416" y="843558"/>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black"/>
                </a:solidFill>
                <a:effectLst/>
                <a:uLnTx/>
                <a:uFillTx/>
                <a:latin typeface="Calibri"/>
                <a:ea typeface="宋体" panose="02010600030101010101" pitchFamily="2" charset="-122"/>
                <a:cs typeface="宋体" panose="02010600030101010101" pitchFamily="2" charset="-122"/>
              </a:rPr>
              <a:t>对数的萌芽和发展</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3" name="AutoShape 2">
            <a:extLst>
              <a:ext uri="{FF2B5EF4-FFF2-40B4-BE49-F238E27FC236}">
                <a16:creationId xmlns:a16="http://schemas.microsoft.com/office/drawing/2014/main" id="{CEF09BA3-CF24-4375-94FB-50C1C003156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6" name="图片 5">
            <a:extLst>
              <a:ext uri="{FF2B5EF4-FFF2-40B4-BE49-F238E27FC236}">
                <a16:creationId xmlns:a16="http://schemas.microsoft.com/office/drawing/2014/main" id="{0C05B5CC-38A1-4C22-8DC0-9A9FB9BB9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1634265"/>
            <a:ext cx="1898699" cy="2643758"/>
          </a:xfrm>
          <a:prstGeom prst="rect">
            <a:avLst/>
          </a:prstGeom>
        </p:spPr>
      </p:pic>
    </p:spTree>
    <p:extLst>
      <p:ext uri="{BB962C8B-B14F-4D97-AF65-F5344CB8AC3E}">
        <p14:creationId xmlns:p14="http://schemas.microsoft.com/office/powerpoint/2010/main" val="14131270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100"/>
                                        <p:tgtEl>
                                          <p:spTgt spid="10"/>
                                        </p:tgtEl>
                                      </p:cBhvr>
                                    </p:animEffect>
                                  </p:childTnLst>
                                </p:cTn>
                              </p:par>
                              <p:par>
                                <p:cTn id="8" presetID="36" presetClass="emph" presetSubtype="0" fill="hold" grpId="1" nodeType="withEffect">
                                  <p:stCondLst>
                                    <p:cond delay="0"/>
                                  </p:stCondLst>
                                  <p:iterate type="lt">
                                    <p:tmPct val="30000"/>
                                  </p:iterate>
                                  <p:childTnLst>
                                    <p:animScale>
                                      <p:cBhvr>
                                        <p:cTn id="9" dur="50" autoRev="1" fill="hold">
                                          <p:stCondLst>
                                            <p:cond delay="0"/>
                                          </p:stCondLst>
                                        </p:cTn>
                                        <p:tgtEl>
                                          <p:spTgt spid="10"/>
                                        </p:tgtEl>
                                      </p:cBhvr>
                                      <p:to x="80000" y="100000"/>
                                    </p:animScale>
                                    <p:anim by="(#ppt_w*0.10)" calcmode="lin" valueType="num">
                                      <p:cBhvr>
                                        <p:cTn id="10" dur="50" autoRev="1" fill="hold">
                                          <p:stCondLst>
                                            <p:cond delay="0"/>
                                          </p:stCondLst>
                                        </p:cTn>
                                        <p:tgtEl>
                                          <p:spTgt spid="10"/>
                                        </p:tgtEl>
                                        <p:attrNameLst>
                                          <p:attrName>ppt_x</p:attrName>
                                        </p:attrNameLst>
                                      </p:cBhvr>
                                    </p:anim>
                                    <p:anim by="(-#ppt_w*0.10)" calcmode="lin" valueType="num">
                                      <p:cBhvr>
                                        <p:cTn id="11" dur="50" autoRev="1" fill="hold">
                                          <p:stCondLst>
                                            <p:cond delay="0"/>
                                          </p:stCondLst>
                                        </p:cTn>
                                        <p:tgtEl>
                                          <p:spTgt spid="10"/>
                                        </p:tgtEl>
                                        <p:attrNameLst>
                                          <p:attrName>ppt_y</p:attrName>
                                        </p:attrNameLst>
                                      </p:cBhvr>
                                    </p:anim>
                                    <p:animRot by="-480000">
                                      <p:cBhvr>
                                        <p:cTn id="12" dur="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827584" y="1131590"/>
            <a:ext cx="4824536" cy="3122770"/>
          </a:xfrm>
          <a:prstGeom prst="rect">
            <a:avLst/>
          </a:prstGeom>
          <a:noFill/>
          <a:ln w="9525">
            <a:noFill/>
            <a:miter lim="800000"/>
            <a:headEnd/>
            <a:tailEnd/>
          </a:ln>
        </p:spPr>
        <p:txBody>
          <a:bodyPr wrap="square" lIns="68574" tIns="34286" rIns="68574" bIns="34286">
            <a:spAutoFit/>
          </a:bodyPr>
          <a:lstStyle/>
          <a:p>
            <a:pPr lvl="0" indent="457200">
              <a:lnSpc>
                <a:spcPct val="130000"/>
              </a:lnSpc>
            </a:pPr>
            <a:r>
              <a:rPr lang="en-US" altLang="zh-CN" sz="1400" b="1" dirty="0">
                <a:solidFill>
                  <a:prstClr val="white">
                    <a:lumMod val="50000"/>
                  </a:prstClr>
                </a:solidFill>
                <a:latin typeface="微软雅黑" pitchFamily="34" charset="-122"/>
                <a:ea typeface="微软雅黑" pitchFamily="34" charset="-122"/>
              </a:rPr>
              <a:t>3.</a:t>
            </a:r>
            <a:r>
              <a:rPr lang="zh-CN" altLang="en-US" sz="1400" b="1" dirty="0">
                <a:solidFill>
                  <a:prstClr val="white">
                    <a:lumMod val="50000"/>
                  </a:prstClr>
                </a:solidFill>
                <a:latin typeface="微软雅黑" pitchFamily="34" charset="-122"/>
                <a:ea typeface="微软雅黑" pitchFamily="34" charset="-122"/>
              </a:rPr>
              <a:t>对数的完善</a:t>
            </a:r>
          </a:p>
          <a:p>
            <a:pPr lvl="0" indent="457200">
              <a:lnSpc>
                <a:spcPct val="130000"/>
              </a:lnSpc>
            </a:pPr>
            <a:r>
              <a:rPr lang="zh-CN" altLang="en-US" sz="1400" dirty="0">
                <a:solidFill>
                  <a:prstClr val="white">
                    <a:lumMod val="50000"/>
                  </a:prstClr>
                </a:solidFill>
                <a:latin typeface="微软雅黑" pitchFamily="34" charset="-122"/>
                <a:ea typeface="微软雅黑" pitchFamily="34" charset="-122"/>
              </a:rPr>
              <a:t>解析几何与微积分出现以后，人们在研究曲线下的面积时，发现了面积与对数的联系。比如，圣文森特的格雷果里在研究双曲线</a:t>
            </a:r>
            <a:r>
              <a:rPr lang="en-US" altLang="zh-CN" sz="1400" dirty="0" err="1">
                <a:solidFill>
                  <a:prstClr val="white">
                    <a:lumMod val="50000"/>
                  </a:prstClr>
                </a:solidFill>
                <a:latin typeface="微软雅黑" pitchFamily="34" charset="-122"/>
                <a:ea typeface="微软雅黑" pitchFamily="34" charset="-122"/>
              </a:rPr>
              <a:t>xy</a:t>
            </a:r>
            <a:r>
              <a:rPr lang="zh-CN" altLang="en-US" sz="1400" dirty="0">
                <a:solidFill>
                  <a:prstClr val="white">
                    <a:lumMod val="50000"/>
                  </a:prstClr>
                </a:solidFill>
                <a:latin typeface="微软雅黑" pitchFamily="34" charset="-122"/>
                <a:ea typeface="微软雅黑" pitchFamily="34" charset="-122"/>
              </a:rPr>
              <a:t>＝</a:t>
            </a:r>
            <a:r>
              <a:rPr lang="en-US" altLang="zh-CN" sz="1400" dirty="0">
                <a:solidFill>
                  <a:prstClr val="white">
                    <a:lumMod val="50000"/>
                  </a:prstClr>
                </a:solidFill>
                <a:latin typeface="微软雅黑" pitchFamily="34" charset="-122"/>
                <a:ea typeface="微软雅黑" pitchFamily="34" charset="-122"/>
              </a:rPr>
              <a:t>1</a:t>
            </a:r>
            <a:r>
              <a:rPr lang="zh-CN" altLang="en-US" sz="1400" dirty="0">
                <a:solidFill>
                  <a:prstClr val="white">
                    <a:lumMod val="50000"/>
                  </a:prstClr>
                </a:solidFill>
                <a:latin typeface="微软雅黑" pitchFamily="34" charset="-122"/>
                <a:ea typeface="微软雅黑" pitchFamily="34" charset="-122"/>
              </a:rPr>
              <a:t>下的面积时，发现面积函数很像一个对数，后来他的学生沙拉萨第一个把面积解释为对数。但当时并没有认识到对数和双曲线下面积之间的确切关系，更没有认识到自然对数就是以</a:t>
            </a:r>
            <a:r>
              <a:rPr lang="en-US" altLang="zh-CN" sz="1400" dirty="0">
                <a:solidFill>
                  <a:prstClr val="white">
                    <a:lumMod val="50000"/>
                  </a:prstClr>
                </a:solidFill>
                <a:latin typeface="微软雅黑" pitchFamily="34" charset="-122"/>
                <a:ea typeface="微软雅黑" pitchFamily="34" charset="-122"/>
              </a:rPr>
              <a:t>e</a:t>
            </a:r>
            <a:r>
              <a:rPr lang="zh-CN" altLang="en-US" sz="1400" dirty="0">
                <a:solidFill>
                  <a:prstClr val="white">
                    <a:lumMod val="50000"/>
                  </a:prstClr>
                </a:solidFill>
                <a:latin typeface="微软雅黑" pitchFamily="34" charset="-122"/>
                <a:ea typeface="微软雅黑" pitchFamily="34" charset="-122"/>
              </a:rPr>
              <a:t>为底的对数。</a:t>
            </a:r>
          </a:p>
          <a:p>
            <a:pPr lvl="0" indent="457200">
              <a:lnSpc>
                <a:spcPct val="130000"/>
              </a:lnSpc>
            </a:pPr>
            <a:r>
              <a:rPr lang="zh-CN" altLang="en-US" sz="1400" dirty="0">
                <a:solidFill>
                  <a:prstClr val="white">
                    <a:lumMod val="50000"/>
                  </a:prstClr>
                </a:solidFill>
                <a:latin typeface="微软雅黑" pitchFamily="34" charset="-122"/>
                <a:ea typeface="微软雅黑" pitchFamily="34" charset="-122"/>
              </a:rPr>
              <a:t>后来，牛顿也研究过此类问题。欧拉在</a:t>
            </a:r>
            <a:r>
              <a:rPr lang="en-US" altLang="zh-CN" sz="1400" dirty="0">
                <a:solidFill>
                  <a:prstClr val="white">
                    <a:lumMod val="50000"/>
                  </a:prstClr>
                </a:solidFill>
                <a:latin typeface="微软雅黑" pitchFamily="34" charset="-122"/>
                <a:ea typeface="微软雅黑" pitchFamily="34" charset="-122"/>
              </a:rPr>
              <a:t>1748</a:t>
            </a:r>
            <a:r>
              <a:rPr lang="zh-CN" altLang="en-US" sz="1400" dirty="0">
                <a:solidFill>
                  <a:prstClr val="white">
                    <a:lumMod val="50000"/>
                  </a:prstClr>
                </a:solidFill>
                <a:latin typeface="微软雅黑" pitchFamily="34" charset="-122"/>
                <a:ea typeface="微软雅黑" pitchFamily="34" charset="-122"/>
              </a:rPr>
              <a:t>年引入了以</a:t>
            </a:r>
            <a:r>
              <a:rPr lang="en-US" altLang="zh-CN" sz="1400" dirty="0">
                <a:solidFill>
                  <a:prstClr val="white">
                    <a:lumMod val="50000"/>
                  </a:prstClr>
                </a:solidFill>
                <a:latin typeface="微软雅黑" pitchFamily="34" charset="-122"/>
                <a:ea typeface="微软雅黑" pitchFamily="34" charset="-122"/>
              </a:rPr>
              <a:t>a</a:t>
            </a:r>
            <a:r>
              <a:rPr lang="zh-CN" altLang="en-US" sz="1400" dirty="0">
                <a:solidFill>
                  <a:prstClr val="white">
                    <a:lumMod val="50000"/>
                  </a:prstClr>
                </a:solidFill>
                <a:latin typeface="微软雅黑" pitchFamily="34" charset="-122"/>
                <a:ea typeface="微软雅黑" pitchFamily="34" charset="-122"/>
              </a:rPr>
              <a:t>为底的</a:t>
            </a:r>
            <a:r>
              <a:rPr lang="en-US" altLang="zh-CN" sz="1400" dirty="0">
                <a:solidFill>
                  <a:prstClr val="white">
                    <a:lumMod val="50000"/>
                  </a:prstClr>
                </a:solidFill>
                <a:latin typeface="微软雅黑" pitchFamily="34" charset="-122"/>
                <a:ea typeface="微软雅黑" pitchFamily="34" charset="-122"/>
              </a:rPr>
              <a:t>x</a:t>
            </a:r>
            <a:r>
              <a:rPr lang="zh-CN" altLang="en-US" sz="1400" dirty="0">
                <a:solidFill>
                  <a:prstClr val="white">
                    <a:lumMod val="50000"/>
                  </a:prstClr>
                </a:solidFill>
                <a:latin typeface="微软雅黑" pitchFamily="34" charset="-122"/>
                <a:ea typeface="微软雅黑" pitchFamily="34" charset="-122"/>
              </a:rPr>
              <a:t>的对数</a:t>
            </a:r>
            <a:r>
              <a:rPr lang="en-US" altLang="zh-CN" sz="1400" dirty="0" err="1">
                <a:solidFill>
                  <a:prstClr val="white">
                    <a:lumMod val="50000"/>
                  </a:prstClr>
                </a:solidFill>
                <a:latin typeface="微软雅黑" pitchFamily="34" charset="-122"/>
                <a:ea typeface="微软雅黑" pitchFamily="34" charset="-122"/>
              </a:rPr>
              <a:t>logax</a:t>
            </a:r>
            <a:r>
              <a:rPr lang="zh-CN" altLang="en-US" sz="1400" dirty="0">
                <a:solidFill>
                  <a:prstClr val="white">
                    <a:lumMod val="50000"/>
                  </a:prstClr>
                </a:solidFill>
                <a:latin typeface="微软雅黑" pitchFamily="34" charset="-122"/>
                <a:ea typeface="微软雅黑" pitchFamily="34" charset="-122"/>
              </a:rPr>
              <a:t>这一表示形式，以作为满足</a:t>
            </a:r>
            <a:r>
              <a:rPr lang="en-US" altLang="zh-CN" sz="1400" dirty="0">
                <a:solidFill>
                  <a:prstClr val="white">
                    <a:lumMod val="50000"/>
                  </a:prstClr>
                </a:solidFill>
                <a:latin typeface="微软雅黑" pitchFamily="34" charset="-122"/>
                <a:ea typeface="微软雅黑" pitchFamily="34" charset="-122"/>
              </a:rPr>
              <a:t>ay=x</a:t>
            </a:r>
            <a:r>
              <a:rPr lang="zh-CN" altLang="en-US" sz="1400" dirty="0">
                <a:solidFill>
                  <a:prstClr val="white">
                    <a:lumMod val="50000"/>
                  </a:prstClr>
                </a:solidFill>
                <a:latin typeface="微软雅黑" pitchFamily="34" charset="-122"/>
                <a:ea typeface="微软雅黑" pitchFamily="34" charset="-122"/>
              </a:rPr>
              <a:t>的指数</a:t>
            </a:r>
            <a:r>
              <a:rPr lang="en-US" altLang="zh-CN" sz="1400" dirty="0">
                <a:solidFill>
                  <a:prstClr val="white">
                    <a:lumMod val="50000"/>
                  </a:prstClr>
                </a:solidFill>
                <a:latin typeface="微软雅黑" pitchFamily="34" charset="-122"/>
                <a:ea typeface="微软雅黑" pitchFamily="34" charset="-122"/>
              </a:rPr>
              <a:t>y</a:t>
            </a:r>
            <a:r>
              <a:rPr lang="zh-CN" altLang="en-US" sz="1400" dirty="0">
                <a:solidFill>
                  <a:prstClr val="white">
                    <a:lumMod val="50000"/>
                  </a:prstClr>
                </a:solidFill>
                <a:latin typeface="微软雅黑" pitchFamily="34" charset="-122"/>
                <a:ea typeface="微软雅黑" pitchFamily="34" charset="-122"/>
              </a:rPr>
              <a:t>。并对指数函数和对数函数作了深入研究。而复变函数的建立，使人们对对数有了更彻底的了解。</a:t>
            </a:r>
          </a:p>
        </p:txBody>
      </p:sp>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知识天地</a:t>
            </a:r>
          </a:p>
        </p:txBody>
      </p:sp>
      <p:sp>
        <p:nvSpPr>
          <p:cNvPr id="14" name="文本框 13">
            <a:extLst>
              <a:ext uri="{FF2B5EF4-FFF2-40B4-BE49-F238E27FC236}">
                <a16:creationId xmlns:a16="http://schemas.microsoft.com/office/drawing/2014/main" id="{D13FB5C4-84AF-46B5-8EFC-D70F24928658}"/>
              </a:ext>
            </a:extLst>
          </p:cNvPr>
          <p:cNvSpPr txBox="1"/>
          <p:nvPr/>
        </p:nvSpPr>
        <p:spPr bwMode="auto">
          <a:xfrm>
            <a:off x="3744416" y="843558"/>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black"/>
                </a:solidFill>
                <a:effectLst/>
                <a:uLnTx/>
                <a:uFillTx/>
                <a:latin typeface="Calibri"/>
                <a:ea typeface="宋体" panose="02010600030101010101" pitchFamily="2" charset="-122"/>
                <a:cs typeface="宋体" panose="02010600030101010101" pitchFamily="2" charset="-122"/>
              </a:rPr>
              <a:t>对数的萌芽和发展</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4" name="图片 3">
            <a:extLst>
              <a:ext uri="{FF2B5EF4-FFF2-40B4-BE49-F238E27FC236}">
                <a16:creationId xmlns:a16="http://schemas.microsoft.com/office/drawing/2014/main" id="{79C4797F-2212-48F2-AA34-7253FBF03A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184" y="1491630"/>
            <a:ext cx="2179449" cy="2571750"/>
          </a:xfrm>
          <a:prstGeom prst="rect">
            <a:avLst/>
          </a:prstGeom>
        </p:spPr>
      </p:pic>
    </p:spTree>
    <p:extLst>
      <p:ext uri="{BB962C8B-B14F-4D97-AF65-F5344CB8AC3E}">
        <p14:creationId xmlns:p14="http://schemas.microsoft.com/office/powerpoint/2010/main" val="35670505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100"/>
                                        <p:tgtEl>
                                          <p:spTgt spid="10"/>
                                        </p:tgtEl>
                                      </p:cBhvr>
                                    </p:animEffect>
                                  </p:childTnLst>
                                </p:cTn>
                              </p:par>
                              <p:par>
                                <p:cTn id="8" presetID="36" presetClass="emph" presetSubtype="0" fill="hold" grpId="1" nodeType="withEffect">
                                  <p:stCondLst>
                                    <p:cond delay="0"/>
                                  </p:stCondLst>
                                  <p:iterate type="lt">
                                    <p:tmPct val="30000"/>
                                  </p:iterate>
                                  <p:childTnLst>
                                    <p:animScale>
                                      <p:cBhvr>
                                        <p:cTn id="9" dur="50" autoRev="1" fill="hold">
                                          <p:stCondLst>
                                            <p:cond delay="0"/>
                                          </p:stCondLst>
                                        </p:cTn>
                                        <p:tgtEl>
                                          <p:spTgt spid="10"/>
                                        </p:tgtEl>
                                      </p:cBhvr>
                                      <p:to x="80000" y="100000"/>
                                    </p:animScale>
                                    <p:anim by="(#ppt_w*0.10)" calcmode="lin" valueType="num">
                                      <p:cBhvr>
                                        <p:cTn id="10" dur="50" autoRev="1" fill="hold">
                                          <p:stCondLst>
                                            <p:cond delay="0"/>
                                          </p:stCondLst>
                                        </p:cTn>
                                        <p:tgtEl>
                                          <p:spTgt spid="10"/>
                                        </p:tgtEl>
                                        <p:attrNameLst>
                                          <p:attrName>ppt_x</p:attrName>
                                        </p:attrNameLst>
                                      </p:cBhvr>
                                    </p:anim>
                                    <p:anim by="(-#ppt_w*0.10)" calcmode="lin" valueType="num">
                                      <p:cBhvr>
                                        <p:cTn id="11" dur="50" autoRev="1" fill="hold">
                                          <p:stCondLst>
                                            <p:cond delay="0"/>
                                          </p:stCondLst>
                                        </p:cTn>
                                        <p:tgtEl>
                                          <p:spTgt spid="10"/>
                                        </p:tgtEl>
                                        <p:attrNameLst>
                                          <p:attrName>ppt_y</p:attrName>
                                        </p:attrNameLst>
                                      </p:cBhvr>
                                    </p:anim>
                                    <p:animRot by="-480000">
                                      <p:cBhvr>
                                        <p:cTn id="12" dur="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1.2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集合之间的关系：子集</a:t>
            </a:r>
          </a:p>
        </p:txBody>
      </p:sp>
      <p:pic>
        <p:nvPicPr>
          <p:cNvPr id="3" name="图片 2">
            <a:extLst>
              <a:ext uri="{FF2B5EF4-FFF2-40B4-BE49-F238E27FC236}">
                <a16:creationId xmlns:a16="http://schemas.microsoft.com/office/drawing/2014/main" id="{084788D8-9EA4-4CE9-A9C2-82CBF396CE7B}"/>
              </a:ext>
            </a:extLst>
          </p:cNvPr>
          <p:cNvPicPr>
            <a:picLocks noChangeAspect="1"/>
          </p:cNvPicPr>
          <p:nvPr/>
        </p:nvPicPr>
        <p:blipFill>
          <a:blip r:embed="rId3"/>
          <a:stretch>
            <a:fillRect/>
          </a:stretch>
        </p:blipFill>
        <p:spPr>
          <a:xfrm>
            <a:off x="1043608" y="943138"/>
            <a:ext cx="6804248" cy="1624544"/>
          </a:xfrm>
          <a:prstGeom prst="rect">
            <a:avLst/>
          </a:prstGeom>
        </p:spPr>
      </p:pic>
      <p:pic>
        <p:nvPicPr>
          <p:cNvPr id="5" name="图片 4">
            <a:extLst>
              <a:ext uri="{FF2B5EF4-FFF2-40B4-BE49-F238E27FC236}">
                <a16:creationId xmlns:a16="http://schemas.microsoft.com/office/drawing/2014/main" id="{8A84B582-17BE-450F-AB17-5EDFEA3548BB}"/>
              </a:ext>
            </a:extLst>
          </p:cNvPr>
          <p:cNvPicPr>
            <a:picLocks noChangeAspect="1"/>
          </p:cNvPicPr>
          <p:nvPr/>
        </p:nvPicPr>
        <p:blipFill>
          <a:blip r:embed="rId4"/>
          <a:stretch>
            <a:fillRect/>
          </a:stretch>
        </p:blipFill>
        <p:spPr>
          <a:xfrm>
            <a:off x="971600" y="2550791"/>
            <a:ext cx="6948264" cy="1921233"/>
          </a:xfrm>
          <a:prstGeom prst="rect">
            <a:avLst/>
          </a:prstGeom>
        </p:spPr>
      </p:pic>
    </p:spTree>
    <p:extLst>
      <p:ext uri="{BB962C8B-B14F-4D97-AF65-F5344CB8AC3E}">
        <p14:creationId xmlns:p14="http://schemas.microsoft.com/office/powerpoint/2010/main" val="203135142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2267A6B1-8B59-4C7D-850C-31925BB33F98}"/>
              </a:ext>
            </a:extLst>
          </p:cNvPr>
          <p:cNvSpPr/>
          <p:nvPr/>
        </p:nvSpPr>
        <p:spPr>
          <a:xfrm>
            <a:off x="2483768" y="1524310"/>
            <a:ext cx="1037768" cy="10377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2"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26" name="TextBox 48"/>
          <p:cNvSpPr txBox="1"/>
          <p:nvPr/>
        </p:nvSpPr>
        <p:spPr>
          <a:xfrm>
            <a:off x="2195736" y="2666644"/>
            <a:ext cx="2816312" cy="492443"/>
          </a:xfrm>
          <a:prstGeom prst="rect">
            <a:avLst/>
          </a:prstGeom>
          <a:noFill/>
        </p:spPr>
        <p:txBody>
          <a:bodyPr wrap="square" lIns="0" tIns="0" rIns="0" bIns="0" rtlCol="0">
            <a:spAutoFit/>
          </a:bodyPr>
          <a:lstStyle/>
          <a:p>
            <a:pPr lvl="0"/>
            <a:r>
              <a:rPr lang="zh-CN" altLang="en-US" sz="3200" b="1" dirty="0">
                <a:solidFill>
                  <a:prstClr val="white">
                    <a:lumMod val="50000"/>
                  </a:prstClr>
                </a:solidFill>
                <a:latin typeface="微软雅黑" pitchFamily="34" charset="-122"/>
                <a:ea typeface="微软雅黑" pitchFamily="34" charset="-122"/>
                <a:cs typeface="+mn-ea"/>
                <a:sym typeface="+mn-lt"/>
              </a:rPr>
              <a:t>三角函数</a:t>
            </a:r>
            <a:endParaRPr kumimoji="0" lang="en-GB" altLang="zh-CN" sz="3100" b="1"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8" name="矩形 259"/>
          <p:cNvSpPr>
            <a:spLocks noChangeArrowheads="1"/>
          </p:cNvSpPr>
          <p:nvPr/>
        </p:nvSpPr>
        <p:spPr bwMode="auto">
          <a:xfrm>
            <a:off x="2248131" y="1668326"/>
            <a:ext cx="1561914" cy="74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282"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400" b="1" i="0" u="none" strike="noStrike" kern="1200" cap="all" spc="213"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Calibri" panose="020F0502020204030204" pitchFamily="34" charset="0"/>
              </a:rPr>
              <a:t>05</a:t>
            </a:r>
            <a:endParaRPr kumimoji="0" lang="zh-CN" altLang="en-US" sz="4400" b="1" i="0" u="none" strike="noStrike" kern="1200" cap="all" spc="213"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Calibri" panose="020F0502020204030204" pitchFamily="34" charset="0"/>
            </a:endParaRPr>
          </a:p>
        </p:txBody>
      </p:sp>
      <p:grpSp>
        <p:nvGrpSpPr>
          <p:cNvPr id="8" name="Group 39">
            <a:extLst>
              <a:ext uri="{FF2B5EF4-FFF2-40B4-BE49-F238E27FC236}">
                <a16:creationId xmlns:a16="http://schemas.microsoft.com/office/drawing/2014/main" id="{1C8056F6-128E-4164-9F3F-8BA113259CEF}"/>
              </a:ext>
            </a:extLst>
          </p:cNvPr>
          <p:cNvGrpSpPr/>
          <p:nvPr/>
        </p:nvGrpSpPr>
        <p:grpSpPr>
          <a:xfrm rot="20818898">
            <a:off x="4889659" y="814858"/>
            <a:ext cx="4058824" cy="3801817"/>
            <a:chOff x="4522117" y="2390376"/>
            <a:chExt cx="3975435" cy="3723712"/>
          </a:xfrm>
        </p:grpSpPr>
        <p:sp>
          <p:nvSpPr>
            <p:cNvPr id="9" name="Freeform 6">
              <a:extLst>
                <a:ext uri="{FF2B5EF4-FFF2-40B4-BE49-F238E27FC236}">
                  <a16:creationId xmlns:a16="http://schemas.microsoft.com/office/drawing/2014/main" id="{82AC12EE-9AE9-403A-A39C-3D9333CA614D}"/>
                </a:ext>
              </a:extLst>
            </p:cNvPr>
            <p:cNvSpPr>
              <a:spLocks noEditPoints="1"/>
            </p:cNvSpPr>
            <p:nvPr/>
          </p:nvSpPr>
          <p:spPr bwMode="auto">
            <a:xfrm>
              <a:off x="6399045" y="4571163"/>
              <a:ext cx="364143" cy="366587"/>
            </a:xfrm>
            <a:custGeom>
              <a:avLst/>
              <a:gdLst>
                <a:gd name="T0" fmla="*/ 143 w 189"/>
                <a:gd name="T1" fmla="*/ 160 h 190"/>
                <a:gd name="T2" fmla="*/ 160 w 189"/>
                <a:gd name="T3" fmla="*/ 163 h 190"/>
                <a:gd name="T4" fmla="*/ 161 w 189"/>
                <a:gd name="T5" fmla="*/ 153 h 190"/>
                <a:gd name="T6" fmla="*/ 171 w 189"/>
                <a:gd name="T7" fmla="*/ 143 h 190"/>
                <a:gd name="T8" fmla="*/ 177 w 189"/>
                <a:gd name="T9" fmla="*/ 133 h 190"/>
                <a:gd name="T10" fmla="*/ 175 w 189"/>
                <a:gd name="T11" fmla="*/ 118 h 190"/>
                <a:gd name="T12" fmla="*/ 188 w 189"/>
                <a:gd name="T13" fmla="*/ 113 h 190"/>
                <a:gd name="T14" fmla="*/ 175 w 189"/>
                <a:gd name="T15" fmla="*/ 101 h 190"/>
                <a:gd name="T16" fmla="*/ 189 w 189"/>
                <a:gd name="T17" fmla="*/ 90 h 190"/>
                <a:gd name="T18" fmla="*/ 182 w 189"/>
                <a:gd name="T19" fmla="*/ 83 h 190"/>
                <a:gd name="T20" fmla="*/ 181 w 189"/>
                <a:gd name="T21" fmla="*/ 69 h 190"/>
                <a:gd name="T22" fmla="*/ 177 w 189"/>
                <a:gd name="T23" fmla="*/ 58 h 190"/>
                <a:gd name="T24" fmla="*/ 168 w 189"/>
                <a:gd name="T25" fmla="*/ 47 h 190"/>
                <a:gd name="T26" fmla="*/ 169 w 189"/>
                <a:gd name="T27" fmla="*/ 37 h 190"/>
                <a:gd name="T28" fmla="*/ 152 w 189"/>
                <a:gd name="T29" fmla="*/ 38 h 190"/>
                <a:gd name="T30" fmla="*/ 153 w 189"/>
                <a:gd name="T31" fmla="*/ 20 h 190"/>
                <a:gd name="T32" fmla="*/ 142 w 189"/>
                <a:gd name="T33" fmla="*/ 21 h 190"/>
                <a:gd name="T34" fmla="*/ 131 w 189"/>
                <a:gd name="T35" fmla="*/ 13 h 190"/>
                <a:gd name="T36" fmla="*/ 120 w 189"/>
                <a:gd name="T37" fmla="*/ 9 h 190"/>
                <a:gd name="T38" fmla="*/ 106 w 189"/>
                <a:gd name="T39" fmla="*/ 8 h 190"/>
                <a:gd name="T40" fmla="*/ 99 w 189"/>
                <a:gd name="T41" fmla="*/ 1 h 190"/>
                <a:gd name="T42" fmla="*/ 88 w 189"/>
                <a:gd name="T43" fmla="*/ 15 h 190"/>
                <a:gd name="T44" fmla="*/ 76 w 189"/>
                <a:gd name="T45" fmla="*/ 2 h 190"/>
                <a:gd name="T46" fmla="*/ 70 w 189"/>
                <a:gd name="T47" fmla="*/ 11 h 190"/>
                <a:gd name="T48" fmla="*/ 57 w 189"/>
                <a:gd name="T49" fmla="*/ 14 h 190"/>
                <a:gd name="T50" fmla="*/ 47 w 189"/>
                <a:gd name="T51" fmla="*/ 13 h 190"/>
                <a:gd name="T52" fmla="*/ 46 w 189"/>
                <a:gd name="T53" fmla="*/ 31 h 190"/>
                <a:gd name="T54" fmla="*/ 29 w 189"/>
                <a:gd name="T55" fmla="*/ 27 h 190"/>
                <a:gd name="T56" fmla="*/ 28 w 189"/>
                <a:gd name="T57" fmla="*/ 38 h 190"/>
                <a:gd name="T58" fmla="*/ 18 w 189"/>
                <a:gd name="T59" fmla="*/ 47 h 190"/>
                <a:gd name="T60" fmla="*/ 13 w 189"/>
                <a:gd name="T61" fmla="*/ 58 h 190"/>
                <a:gd name="T62" fmla="*/ 14 w 189"/>
                <a:gd name="T63" fmla="*/ 73 h 190"/>
                <a:gd name="T64" fmla="*/ 2 w 189"/>
                <a:gd name="T65" fmla="*/ 77 h 190"/>
                <a:gd name="T66" fmla="*/ 14 w 189"/>
                <a:gd name="T67" fmla="*/ 89 h 190"/>
                <a:gd name="T68" fmla="*/ 0 w 189"/>
                <a:gd name="T69" fmla="*/ 100 h 190"/>
                <a:gd name="T70" fmla="*/ 7 w 189"/>
                <a:gd name="T71" fmla="*/ 108 h 190"/>
                <a:gd name="T72" fmla="*/ 8 w 189"/>
                <a:gd name="T73" fmla="*/ 121 h 190"/>
                <a:gd name="T74" fmla="*/ 13 w 189"/>
                <a:gd name="T75" fmla="*/ 133 h 190"/>
                <a:gd name="T76" fmla="*/ 21 w 189"/>
                <a:gd name="T77" fmla="*/ 144 h 190"/>
                <a:gd name="T78" fmla="*/ 20 w 189"/>
                <a:gd name="T79" fmla="*/ 154 h 190"/>
                <a:gd name="T80" fmla="*/ 37 w 189"/>
                <a:gd name="T81" fmla="*/ 152 h 190"/>
                <a:gd name="T82" fmla="*/ 37 w 189"/>
                <a:gd name="T83" fmla="*/ 170 h 190"/>
                <a:gd name="T84" fmla="*/ 47 w 189"/>
                <a:gd name="T85" fmla="*/ 169 h 190"/>
                <a:gd name="T86" fmla="*/ 58 w 189"/>
                <a:gd name="T87" fmla="*/ 177 h 190"/>
                <a:gd name="T88" fmla="*/ 69 w 189"/>
                <a:gd name="T89" fmla="*/ 182 h 190"/>
                <a:gd name="T90" fmla="*/ 83 w 189"/>
                <a:gd name="T91" fmla="*/ 183 h 190"/>
                <a:gd name="T92" fmla="*/ 90 w 189"/>
                <a:gd name="T93" fmla="*/ 190 h 190"/>
                <a:gd name="T94" fmla="*/ 101 w 189"/>
                <a:gd name="T95" fmla="*/ 176 h 190"/>
                <a:gd name="T96" fmla="*/ 113 w 189"/>
                <a:gd name="T97" fmla="*/ 188 h 190"/>
                <a:gd name="T98" fmla="*/ 119 w 189"/>
                <a:gd name="T99" fmla="*/ 180 h 190"/>
                <a:gd name="T100" fmla="*/ 133 w 189"/>
                <a:gd name="T101" fmla="*/ 177 h 190"/>
                <a:gd name="T102" fmla="*/ 142 w 189"/>
                <a:gd name="T103" fmla="*/ 177 h 190"/>
                <a:gd name="T104" fmla="*/ 80 w 189"/>
                <a:gd name="T105" fmla="*/ 66 h 190"/>
                <a:gd name="T106" fmla="*/ 78 w 189"/>
                <a:gd name="T107" fmla="*/ 74 h 190"/>
                <a:gd name="T108" fmla="*/ 113 w 189"/>
                <a:gd name="T109" fmla="*/ 85 h 190"/>
                <a:gd name="T110" fmla="*/ 66 w 189"/>
                <a:gd name="T111" fmla="*/ 109 h 190"/>
                <a:gd name="T112" fmla="*/ 74 w 189"/>
                <a:gd name="T113" fmla="*/ 112 h 190"/>
                <a:gd name="T114" fmla="*/ 88 w 189"/>
                <a:gd name="T115" fmla="*/ 82 h 190"/>
                <a:gd name="T116" fmla="*/ 81 w 189"/>
                <a:gd name="T117" fmla="*/ 102 h 190"/>
                <a:gd name="T118" fmla="*/ 112 w 189"/>
                <a:gd name="T119" fmla="*/ 11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9" h="190">
                  <a:moveTo>
                    <a:pt x="143" y="171"/>
                  </a:moveTo>
                  <a:cubicBezTo>
                    <a:pt x="142" y="169"/>
                    <a:pt x="142" y="169"/>
                    <a:pt x="142" y="169"/>
                  </a:cubicBezTo>
                  <a:cubicBezTo>
                    <a:pt x="140" y="167"/>
                    <a:pt x="140" y="163"/>
                    <a:pt x="143" y="160"/>
                  </a:cubicBezTo>
                  <a:cubicBezTo>
                    <a:pt x="146" y="157"/>
                    <a:pt x="150" y="158"/>
                    <a:pt x="153" y="161"/>
                  </a:cubicBezTo>
                  <a:cubicBezTo>
                    <a:pt x="154" y="163"/>
                    <a:pt x="154" y="163"/>
                    <a:pt x="154" y="163"/>
                  </a:cubicBezTo>
                  <a:cubicBezTo>
                    <a:pt x="156" y="165"/>
                    <a:pt x="159" y="165"/>
                    <a:pt x="160" y="163"/>
                  </a:cubicBezTo>
                  <a:cubicBezTo>
                    <a:pt x="161" y="162"/>
                    <a:pt x="162" y="162"/>
                    <a:pt x="163" y="161"/>
                  </a:cubicBezTo>
                  <a:cubicBezTo>
                    <a:pt x="165" y="159"/>
                    <a:pt x="165" y="156"/>
                    <a:pt x="163" y="154"/>
                  </a:cubicBezTo>
                  <a:cubicBezTo>
                    <a:pt x="161" y="153"/>
                    <a:pt x="161" y="153"/>
                    <a:pt x="161" y="153"/>
                  </a:cubicBezTo>
                  <a:cubicBezTo>
                    <a:pt x="158" y="151"/>
                    <a:pt x="157" y="147"/>
                    <a:pt x="159" y="144"/>
                  </a:cubicBezTo>
                  <a:cubicBezTo>
                    <a:pt x="161" y="140"/>
                    <a:pt x="166" y="140"/>
                    <a:pt x="169" y="142"/>
                  </a:cubicBezTo>
                  <a:cubicBezTo>
                    <a:pt x="171" y="143"/>
                    <a:pt x="171" y="143"/>
                    <a:pt x="171" y="143"/>
                  </a:cubicBezTo>
                  <a:cubicBezTo>
                    <a:pt x="173" y="145"/>
                    <a:pt x="176" y="144"/>
                    <a:pt x="177" y="142"/>
                  </a:cubicBezTo>
                  <a:cubicBezTo>
                    <a:pt x="178" y="141"/>
                    <a:pt x="178" y="140"/>
                    <a:pt x="179" y="139"/>
                  </a:cubicBezTo>
                  <a:cubicBezTo>
                    <a:pt x="180" y="136"/>
                    <a:pt x="179" y="134"/>
                    <a:pt x="177" y="133"/>
                  </a:cubicBezTo>
                  <a:cubicBezTo>
                    <a:pt x="174" y="132"/>
                    <a:pt x="174" y="132"/>
                    <a:pt x="174" y="132"/>
                  </a:cubicBezTo>
                  <a:cubicBezTo>
                    <a:pt x="171" y="130"/>
                    <a:pt x="169" y="127"/>
                    <a:pt x="171" y="123"/>
                  </a:cubicBezTo>
                  <a:cubicBezTo>
                    <a:pt x="169" y="120"/>
                    <a:pt x="172" y="116"/>
                    <a:pt x="175" y="118"/>
                  </a:cubicBezTo>
                  <a:cubicBezTo>
                    <a:pt x="181" y="120"/>
                    <a:pt x="181" y="120"/>
                    <a:pt x="181" y="120"/>
                  </a:cubicBezTo>
                  <a:cubicBezTo>
                    <a:pt x="183" y="121"/>
                    <a:pt x="186" y="119"/>
                    <a:pt x="187" y="117"/>
                  </a:cubicBezTo>
                  <a:cubicBezTo>
                    <a:pt x="187" y="116"/>
                    <a:pt x="187" y="114"/>
                    <a:pt x="188" y="113"/>
                  </a:cubicBezTo>
                  <a:cubicBezTo>
                    <a:pt x="188" y="111"/>
                    <a:pt x="186" y="108"/>
                    <a:pt x="184" y="108"/>
                  </a:cubicBezTo>
                  <a:cubicBezTo>
                    <a:pt x="181" y="108"/>
                    <a:pt x="181" y="108"/>
                    <a:pt x="181" y="108"/>
                  </a:cubicBezTo>
                  <a:cubicBezTo>
                    <a:pt x="178" y="108"/>
                    <a:pt x="175" y="104"/>
                    <a:pt x="175" y="101"/>
                  </a:cubicBezTo>
                  <a:cubicBezTo>
                    <a:pt x="176" y="97"/>
                    <a:pt x="179" y="94"/>
                    <a:pt x="183" y="94"/>
                  </a:cubicBezTo>
                  <a:cubicBezTo>
                    <a:pt x="185" y="94"/>
                    <a:pt x="185" y="94"/>
                    <a:pt x="185" y="94"/>
                  </a:cubicBezTo>
                  <a:cubicBezTo>
                    <a:pt x="187" y="95"/>
                    <a:pt x="189" y="93"/>
                    <a:pt x="189" y="90"/>
                  </a:cubicBezTo>
                  <a:cubicBezTo>
                    <a:pt x="189" y="89"/>
                    <a:pt x="189" y="87"/>
                    <a:pt x="189" y="86"/>
                  </a:cubicBezTo>
                  <a:cubicBezTo>
                    <a:pt x="189" y="84"/>
                    <a:pt x="186" y="82"/>
                    <a:pt x="184" y="82"/>
                  </a:cubicBezTo>
                  <a:cubicBezTo>
                    <a:pt x="182" y="83"/>
                    <a:pt x="182" y="83"/>
                    <a:pt x="182" y="83"/>
                  </a:cubicBezTo>
                  <a:cubicBezTo>
                    <a:pt x="178" y="84"/>
                    <a:pt x="174" y="81"/>
                    <a:pt x="173" y="78"/>
                  </a:cubicBezTo>
                  <a:cubicBezTo>
                    <a:pt x="173" y="74"/>
                    <a:pt x="175" y="70"/>
                    <a:pt x="179" y="70"/>
                  </a:cubicBezTo>
                  <a:cubicBezTo>
                    <a:pt x="181" y="69"/>
                    <a:pt x="181" y="69"/>
                    <a:pt x="181" y="69"/>
                  </a:cubicBezTo>
                  <a:cubicBezTo>
                    <a:pt x="183" y="69"/>
                    <a:pt x="185" y="66"/>
                    <a:pt x="184" y="64"/>
                  </a:cubicBezTo>
                  <a:cubicBezTo>
                    <a:pt x="183" y="62"/>
                    <a:pt x="183" y="61"/>
                    <a:pt x="182" y="60"/>
                  </a:cubicBezTo>
                  <a:cubicBezTo>
                    <a:pt x="182" y="58"/>
                    <a:pt x="179" y="57"/>
                    <a:pt x="177" y="58"/>
                  </a:cubicBezTo>
                  <a:cubicBezTo>
                    <a:pt x="175" y="59"/>
                    <a:pt x="175" y="59"/>
                    <a:pt x="175" y="59"/>
                  </a:cubicBezTo>
                  <a:cubicBezTo>
                    <a:pt x="171" y="61"/>
                    <a:pt x="167" y="59"/>
                    <a:pt x="165" y="56"/>
                  </a:cubicBezTo>
                  <a:cubicBezTo>
                    <a:pt x="164" y="53"/>
                    <a:pt x="165" y="49"/>
                    <a:pt x="168" y="47"/>
                  </a:cubicBezTo>
                  <a:cubicBezTo>
                    <a:pt x="170" y="46"/>
                    <a:pt x="170" y="46"/>
                    <a:pt x="170" y="46"/>
                  </a:cubicBezTo>
                  <a:cubicBezTo>
                    <a:pt x="172" y="45"/>
                    <a:pt x="173" y="42"/>
                    <a:pt x="171" y="40"/>
                  </a:cubicBezTo>
                  <a:cubicBezTo>
                    <a:pt x="171" y="39"/>
                    <a:pt x="170" y="38"/>
                    <a:pt x="169" y="37"/>
                  </a:cubicBezTo>
                  <a:cubicBezTo>
                    <a:pt x="167" y="35"/>
                    <a:pt x="165" y="34"/>
                    <a:pt x="163" y="36"/>
                  </a:cubicBezTo>
                  <a:cubicBezTo>
                    <a:pt x="161" y="38"/>
                    <a:pt x="161" y="38"/>
                    <a:pt x="161" y="38"/>
                  </a:cubicBezTo>
                  <a:cubicBezTo>
                    <a:pt x="159" y="40"/>
                    <a:pt x="155" y="40"/>
                    <a:pt x="152" y="38"/>
                  </a:cubicBezTo>
                  <a:cubicBezTo>
                    <a:pt x="149" y="36"/>
                    <a:pt x="149" y="31"/>
                    <a:pt x="152" y="28"/>
                  </a:cubicBezTo>
                  <a:cubicBezTo>
                    <a:pt x="153" y="27"/>
                    <a:pt x="153" y="27"/>
                    <a:pt x="153" y="27"/>
                  </a:cubicBezTo>
                  <a:cubicBezTo>
                    <a:pt x="155" y="25"/>
                    <a:pt x="155" y="22"/>
                    <a:pt x="153" y="20"/>
                  </a:cubicBezTo>
                  <a:cubicBezTo>
                    <a:pt x="152" y="20"/>
                    <a:pt x="151" y="19"/>
                    <a:pt x="150" y="18"/>
                  </a:cubicBezTo>
                  <a:cubicBezTo>
                    <a:pt x="147" y="17"/>
                    <a:pt x="145" y="17"/>
                    <a:pt x="143" y="19"/>
                  </a:cubicBezTo>
                  <a:cubicBezTo>
                    <a:pt x="142" y="21"/>
                    <a:pt x="142" y="21"/>
                    <a:pt x="142" y="21"/>
                  </a:cubicBezTo>
                  <a:cubicBezTo>
                    <a:pt x="140" y="25"/>
                    <a:pt x="136" y="26"/>
                    <a:pt x="133" y="24"/>
                  </a:cubicBezTo>
                  <a:cubicBezTo>
                    <a:pt x="130" y="22"/>
                    <a:pt x="128" y="18"/>
                    <a:pt x="130" y="15"/>
                  </a:cubicBezTo>
                  <a:cubicBezTo>
                    <a:pt x="131" y="13"/>
                    <a:pt x="131" y="13"/>
                    <a:pt x="131" y="13"/>
                  </a:cubicBezTo>
                  <a:cubicBezTo>
                    <a:pt x="133" y="11"/>
                    <a:pt x="132" y="8"/>
                    <a:pt x="129" y="7"/>
                  </a:cubicBezTo>
                  <a:cubicBezTo>
                    <a:pt x="128" y="7"/>
                    <a:pt x="127" y="6"/>
                    <a:pt x="126" y="6"/>
                  </a:cubicBezTo>
                  <a:cubicBezTo>
                    <a:pt x="123" y="5"/>
                    <a:pt x="121" y="6"/>
                    <a:pt x="120" y="9"/>
                  </a:cubicBezTo>
                  <a:cubicBezTo>
                    <a:pt x="119" y="11"/>
                    <a:pt x="119" y="11"/>
                    <a:pt x="119" y="11"/>
                  </a:cubicBezTo>
                  <a:cubicBezTo>
                    <a:pt x="119" y="15"/>
                    <a:pt x="115" y="17"/>
                    <a:pt x="111" y="16"/>
                  </a:cubicBezTo>
                  <a:cubicBezTo>
                    <a:pt x="108" y="15"/>
                    <a:pt x="105" y="12"/>
                    <a:pt x="106" y="8"/>
                  </a:cubicBezTo>
                  <a:cubicBezTo>
                    <a:pt x="107" y="6"/>
                    <a:pt x="107" y="6"/>
                    <a:pt x="107" y="6"/>
                  </a:cubicBezTo>
                  <a:cubicBezTo>
                    <a:pt x="107" y="4"/>
                    <a:pt x="105" y="1"/>
                    <a:pt x="103" y="1"/>
                  </a:cubicBezTo>
                  <a:cubicBezTo>
                    <a:pt x="102" y="1"/>
                    <a:pt x="100" y="1"/>
                    <a:pt x="99" y="1"/>
                  </a:cubicBezTo>
                  <a:cubicBezTo>
                    <a:pt x="97" y="0"/>
                    <a:pt x="94" y="3"/>
                    <a:pt x="95" y="5"/>
                  </a:cubicBezTo>
                  <a:cubicBezTo>
                    <a:pt x="95" y="7"/>
                    <a:pt x="95" y="7"/>
                    <a:pt x="95" y="7"/>
                  </a:cubicBezTo>
                  <a:cubicBezTo>
                    <a:pt x="95" y="11"/>
                    <a:pt x="92" y="14"/>
                    <a:pt x="88" y="15"/>
                  </a:cubicBezTo>
                  <a:cubicBezTo>
                    <a:pt x="85" y="15"/>
                    <a:pt x="81" y="12"/>
                    <a:pt x="81" y="8"/>
                  </a:cubicBezTo>
                  <a:cubicBezTo>
                    <a:pt x="81" y="6"/>
                    <a:pt x="81" y="6"/>
                    <a:pt x="81" y="6"/>
                  </a:cubicBezTo>
                  <a:cubicBezTo>
                    <a:pt x="81" y="4"/>
                    <a:pt x="78" y="2"/>
                    <a:pt x="76" y="2"/>
                  </a:cubicBezTo>
                  <a:cubicBezTo>
                    <a:pt x="75" y="3"/>
                    <a:pt x="73" y="3"/>
                    <a:pt x="72" y="3"/>
                  </a:cubicBezTo>
                  <a:cubicBezTo>
                    <a:pt x="70" y="4"/>
                    <a:pt x="68" y="6"/>
                    <a:pt x="69" y="9"/>
                  </a:cubicBezTo>
                  <a:cubicBezTo>
                    <a:pt x="70" y="11"/>
                    <a:pt x="70" y="11"/>
                    <a:pt x="70" y="11"/>
                  </a:cubicBezTo>
                  <a:cubicBezTo>
                    <a:pt x="71" y="14"/>
                    <a:pt x="69" y="18"/>
                    <a:pt x="66" y="20"/>
                  </a:cubicBezTo>
                  <a:cubicBezTo>
                    <a:pt x="62" y="21"/>
                    <a:pt x="58" y="19"/>
                    <a:pt x="57" y="15"/>
                  </a:cubicBezTo>
                  <a:cubicBezTo>
                    <a:pt x="57" y="14"/>
                    <a:pt x="57" y="14"/>
                    <a:pt x="57" y="14"/>
                  </a:cubicBezTo>
                  <a:cubicBezTo>
                    <a:pt x="56" y="11"/>
                    <a:pt x="53" y="10"/>
                    <a:pt x="51" y="11"/>
                  </a:cubicBezTo>
                  <a:cubicBezTo>
                    <a:pt x="51" y="11"/>
                    <a:pt x="51" y="11"/>
                    <a:pt x="51" y="11"/>
                  </a:cubicBezTo>
                  <a:cubicBezTo>
                    <a:pt x="49" y="12"/>
                    <a:pt x="48" y="13"/>
                    <a:pt x="47" y="13"/>
                  </a:cubicBezTo>
                  <a:cubicBezTo>
                    <a:pt x="45" y="14"/>
                    <a:pt x="44" y="17"/>
                    <a:pt x="46" y="19"/>
                  </a:cubicBezTo>
                  <a:cubicBezTo>
                    <a:pt x="47" y="21"/>
                    <a:pt x="47" y="21"/>
                    <a:pt x="47" y="21"/>
                  </a:cubicBezTo>
                  <a:cubicBezTo>
                    <a:pt x="49" y="24"/>
                    <a:pt x="49" y="29"/>
                    <a:pt x="46" y="31"/>
                  </a:cubicBezTo>
                  <a:cubicBezTo>
                    <a:pt x="43" y="33"/>
                    <a:pt x="38" y="32"/>
                    <a:pt x="36" y="29"/>
                  </a:cubicBezTo>
                  <a:cubicBezTo>
                    <a:pt x="35" y="28"/>
                    <a:pt x="35" y="28"/>
                    <a:pt x="35" y="28"/>
                  </a:cubicBezTo>
                  <a:cubicBezTo>
                    <a:pt x="34" y="26"/>
                    <a:pt x="31" y="25"/>
                    <a:pt x="29" y="27"/>
                  </a:cubicBezTo>
                  <a:cubicBezTo>
                    <a:pt x="28" y="28"/>
                    <a:pt x="27" y="29"/>
                    <a:pt x="26" y="30"/>
                  </a:cubicBezTo>
                  <a:cubicBezTo>
                    <a:pt x="24" y="32"/>
                    <a:pt x="24" y="35"/>
                    <a:pt x="26" y="36"/>
                  </a:cubicBezTo>
                  <a:cubicBezTo>
                    <a:pt x="28" y="38"/>
                    <a:pt x="28" y="38"/>
                    <a:pt x="28" y="38"/>
                  </a:cubicBezTo>
                  <a:cubicBezTo>
                    <a:pt x="31" y="40"/>
                    <a:pt x="32" y="44"/>
                    <a:pt x="29" y="47"/>
                  </a:cubicBezTo>
                  <a:cubicBezTo>
                    <a:pt x="27" y="50"/>
                    <a:pt x="23" y="51"/>
                    <a:pt x="20" y="48"/>
                  </a:cubicBezTo>
                  <a:cubicBezTo>
                    <a:pt x="18" y="47"/>
                    <a:pt x="18" y="47"/>
                    <a:pt x="18" y="47"/>
                  </a:cubicBezTo>
                  <a:cubicBezTo>
                    <a:pt x="16" y="46"/>
                    <a:pt x="13" y="46"/>
                    <a:pt x="12" y="48"/>
                  </a:cubicBezTo>
                  <a:cubicBezTo>
                    <a:pt x="12" y="50"/>
                    <a:pt x="11" y="51"/>
                    <a:pt x="10" y="52"/>
                  </a:cubicBezTo>
                  <a:cubicBezTo>
                    <a:pt x="9" y="54"/>
                    <a:pt x="10" y="57"/>
                    <a:pt x="13" y="58"/>
                  </a:cubicBezTo>
                  <a:cubicBezTo>
                    <a:pt x="15" y="59"/>
                    <a:pt x="15" y="59"/>
                    <a:pt x="15" y="59"/>
                  </a:cubicBezTo>
                  <a:cubicBezTo>
                    <a:pt x="18" y="60"/>
                    <a:pt x="20" y="64"/>
                    <a:pt x="19" y="67"/>
                  </a:cubicBezTo>
                  <a:cubicBezTo>
                    <a:pt x="20" y="71"/>
                    <a:pt x="17" y="74"/>
                    <a:pt x="14" y="73"/>
                  </a:cubicBezTo>
                  <a:cubicBezTo>
                    <a:pt x="8" y="71"/>
                    <a:pt x="8" y="71"/>
                    <a:pt x="8" y="71"/>
                  </a:cubicBezTo>
                  <a:cubicBezTo>
                    <a:pt x="6" y="70"/>
                    <a:pt x="3" y="71"/>
                    <a:pt x="2" y="74"/>
                  </a:cubicBezTo>
                  <a:cubicBezTo>
                    <a:pt x="2" y="75"/>
                    <a:pt x="2" y="76"/>
                    <a:pt x="2" y="77"/>
                  </a:cubicBezTo>
                  <a:cubicBezTo>
                    <a:pt x="1" y="80"/>
                    <a:pt x="3" y="82"/>
                    <a:pt x="5" y="82"/>
                  </a:cubicBezTo>
                  <a:cubicBezTo>
                    <a:pt x="7" y="83"/>
                    <a:pt x="7" y="83"/>
                    <a:pt x="7" y="83"/>
                  </a:cubicBezTo>
                  <a:cubicBezTo>
                    <a:pt x="11" y="83"/>
                    <a:pt x="14" y="85"/>
                    <a:pt x="14" y="89"/>
                  </a:cubicBezTo>
                  <a:cubicBezTo>
                    <a:pt x="14" y="93"/>
                    <a:pt x="11" y="96"/>
                    <a:pt x="6" y="96"/>
                  </a:cubicBezTo>
                  <a:cubicBezTo>
                    <a:pt x="5" y="96"/>
                    <a:pt x="5" y="96"/>
                    <a:pt x="5" y="96"/>
                  </a:cubicBezTo>
                  <a:cubicBezTo>
                    <a:pt x="2" y="96"/>
                    <a:pt x="0" y="98"/>
                    <a:pt x="0" y="100"/>
                  </a:cubicBezTo>
                  <a:cubicBezTo>
                    <a:pt x="0" y="102"/>
                    <a:pt x="0" y="103"/>
                    <a:pt x="0" y="104"/>
                  </a:cubicBezTo>
                  <a:cubicBezTo>
                    <a:pt x="0" y="107"/>
                    <a:pt x="3" y="108"/>
                    <a:pt x="5" y="108"/>
                  </a:cubicBezTo>
                  <a:cubicBezTo>
                    <a:pt x="7" y="108"/>
                    <a:pt x="7" y="108"/>
                    <a:pt x="7" y="108"/>
                  </a:cubicBezTo>
                  <a:cubicBezTo>
                    <a:pt x="11" y="107"/>
                    <a:pt x="14" y="109"/>
                    <a:pt x="15" y="112"/>
                  </a:cubicBezTo>
                  <a:cubicBezTo>
                    <a:pt x="17" y="116"/>
                    <a:pt x="14" y="120"/>
                    <a:pt x="10" y="121"/>
                  </a:cubicBezTo>
                  <a:cubicBezTo>
                    <a:pt x="8" y="121"/>
                    <a:pt x="8" y="121"/>
                    <a:pt x="8" y="121"/>
                  </a:cubicBezTo>
                  <a:cubicBezTo>
                    <a:pt x="6" y="122"/>
                    <a:pt x="4" y="124"/>
                    <a:pt x="5" y="127"/>
                  </a:cubicBezTo>
                  <a:cubicBezTo>
                    <a:pt x="6" y="128"/>
                    <a:pt x="6" y="129"/>
                    <a:pt x="7" y="130"/>
                  </a:cubicBezTo>
                  <a:cubicBezTo>
                    <a:pt x="8" y="133"/>
                    <a:pt x="10" y="134"/>
                    <a:pt x="13" y="133"/>
                  </a:cubicBezTo>
                  <a:cubicBezTo>
                    <a:pt x="15" y="132"/>
                    <a:pt x="15" y="132"/>
                    <a:pt x="15" y="132"/>
                  </a:cubicBezTo>
                  <a:cubicBezTo>
                    <a:pt x="18" y="130"/>
                    <a:pt x="22" y="131"/>
                    <a:pt x="24" y="134"/>
                  </a:cubicBezTo>
                  <a:cubicBezTo>
                    <a:pt x="26" y="138"/>
                    <a:pt x="24" y="142"/>
                    <a:pt x="21" y="144"/>
                  </a:cubicBezTo>
                  <a:cubicBezTo>
                    <a:pt x="19" y="144"/>
                    <a:pt x="19" y="144"/>
                    <a:pt x="19" y="144"/>
                  </a:cubicBezTo>
                  <a:cubicBezTo>
                    <a:pt x="17" y="146"/>
                    <a:pt x="16" y="149"/>
                    <a:pt x="18" y="151"/>
                  </a:cubicBezTo>
                  <a:cubicBezTo>
                    <a:pt x="19" y="152"/>
                    <a:pt x="19" y="153"/>
                    <a:pt x="20" y="154"/>
                  </a:cubicBezTo>
                  <a:cubicBezTo>
                    <a:pt x="22" y="156"/>
                    <a:pt x="25" y="156"/>
                    <a:pt x="26" y="154"/>
                  </a:cubicBezTo>
                  <a:cubicBezTo>
                    <a:pt x="28" y="153"/>
                    <a:pt x="28" y="153"/>
                    <a:pt x="28" y="153"/>
                  </a:cubicBezTo>
                  <a:cubicBezTo>
                    <a:pt x="30" y="150"/>
                    <a:pt x="34" y="150"/>
                    <a:pt x="37" y="152"/>
                  </a:cubicBezTo>
                  <a:cubicBezTo>
                    <a:pt x="40" y="155"/>
                    <a:pt x="40" y="159"/>
                    <a:pt x="38" y="162"/>
                  </a:cubicBezTo>
                  <a:cubicBezTo>
                    <a:pt x="36" y="164"/>
                    <a:pt x="36" y="164"/>
                    <a:pt x="36" y="164"/>
                  </a:cubicBezTo>
                  <a:cubicBezTo>
                    <a:pt x="34" y="165"/>
                    <a:pt x="34" y="169"/>
                    <a:pt x="37" y="170"/>
                  </a:cubicBezTo>
                  <a:cubicBezTo>
                    <a:pt x="38" y="171"/>
                    <a:pt x="39" y="172"/>
                    <a:pt x="40" y="172"/>
                  </a:cubicBezTo>
                  <a:cubicBezTo>
                    <a:pt x="42" y="174"/>
                    <a:pt x="45" y="173"/>
                    <a:pt x="46" y="171"/>
                  </a:cubicBezTo>
                  <a:cubicBezTo>
                    <a:pt x="47" y="169"/>
                    <a:pt x="47" y="169"/>
                    <a:pt x="47" y="169"/>
                  </a:cubicBezTo>
                  <a:cubicBezTo>
                    <a:pt x="48" y="166"/>
                    <a:pt x="52" y="165"/>
                    <a:pt x="55" y="166"/>
                  </a:cubicBezTo>
                  <a:cubicBezTo>
                    <a:pt x="59" y="167"/>
                    <a:pt x="61" y="172"/>
                    <a:pt x="59" y="176"/>
                  </a:cubicBezTo>
                  <a:cubicBezTo>
                    <a:pt x="58" y="177"/>
                    <a:pt x="58" y="177"/>
                    <a:pt x="58" y="177"/>
                  </a:cubicBezTo>
                  <a:cubicBezTo>
                    <a:pt x="57" y="180"/>
                    <a:pt x="58" y="182"/>
                    <a:pt x="60" y="183"/>
                  </a:cubicBezTo>
                  <a:cubicBezTo>
                    <a:pt x="61" y="184"/>
                    <a:pt x="62" y="184"/>
                    <a:pt x="64" y="185"/>
                  </a:cubicBezTo>
                  <a:cubicBezTo>
                    <a:pt x="66" y="186"/>
                    <a:pt x="69" y="184"/>
                    <a:pt x="69" y="182"/>
                  </a:cubicBezTo>
                  <a:cubicBezTo>
                    <a:pt x="70" y="180"/>
                    <a:pt x="70" y="180"/>
                    <a:pt x="70" y="180"/>
                  </a:cubicBezTo>
                  <a:cubicBezTo>
                    <a:pt x="70" y="176"/>
                    <a:pt x="73" y="174"/>
                    <a:pt x="77" y="174"/>
                  </a:cubicBezTo>
                  <a:cubicBezTo>
                    <a:pt x="81" y="174"/>
                    <a:pt x="84" y="179"/>
                    <a:pt x="83" y="183"/>
                  </a:cubicBezTo>
                  <a:cubicBezTo>
                    <a:pt x="82" y="184"/>
                    <a:pt x="82" y="184"/>
                    <a:pt x="82" y="184"/>
                  </a:cubicBezTo>
                  <a:cubicBezTo>
                    <a:pt x="82" y="187"/>
                    <a:pt x="84" y="189"/>
                    <a:pt x="86" y="190"/>
                  </a:cubicBezTo>
                  <a:cubicBezTo>
                    <a:pt x="87" y="190"/>
                    <a:pt x="89" y="190"/>
                    <a:pt x="90" y="190"/>
                  </a:cubicBezTo>
                  <a:cubicBezTo>
                    <a:pt x="93" y="190"/>
                    <a:pt x="95" y="188"/>
                    <a:pt x="94" y="185"/>
                  </a:cubicBezTo>
                  <a:cubicBezTo>
                    <a:pt x="94" y="183"/>
                    <a:pt x="94" y="183"/>
                    <a:pt x="94" y="183"/>
                  </a:cubicBezTo>
                  <a:cubicBezTo>
                    <a:pt x="94" y="179"/>
                    <a:pt x="97" y="176"/>
                    <a:pt x="101" y="176"/>
                  </a:cubicBezTo>
                  <a:cubicBezTo>
                    <a:pt x="104" y="174"/>
                    <a:pt x="108" y="176"/>
                    <a:pt x="108" y="180"/>
                  </a:cubicBezTo>
                  <a:cubicBezTo>
                    <a:pt x="108" y="184"/>
                    <a:pt x="108" y="184"/>
                    <a:pt x="108" y="184"/>
                  </a:cubicBezTo>
                  <a:cubicBezTo>
                    <a:pt x="108" y="187"/>
                    <a:pt x="111" y="189"/>
                    <a:pt x="113" y="188"/>
                  </a:cubicBezTo>
                  <a:cubicBezTo>
                    <a:pt x="114" y="188"/>
                    <a:pt x="116" y="188"/>
                    <a:pt x="117" y="187"/>
                  </a:cubicBezTo>
                  <a:cubicBezTo>
                    <a:pt x="119" y="187"/>
                    <a:pt x="121" y="184"/>
                    <a:pt x="120" y="182"/>
                  </a:cubicBezTo>
                  <a:cubicBezTo>
                    <a:pt x="119" y="180"/>
                    <a:pt x="119" y="180"/>
                    <a:pt x="119" y="180"/>
                  </a:cubicBezTo>
                  <a:cubicBezTo>
                    <a:pt x="118" y="176"/>
                    <a:pt x="120" y="171"/>
                    <a:pt x="124" y="171"/>
                  </a:cubicBezTo>
                  <a:cubicBezTo>
                    <a:pt x="128" y="170"/>
                    <a:pt x="131" y="172"/>
                    <a:pt x="132" y="175"/>
                  </a:cubicBezTo>
                  <a:cubicBezTo>
                    <a:pt x="133" y="177"/>
                    <a:pt x="133" y="177"/>
                    <a:pt x="133" y="177"/>
                  </a:cubicBezTo>
                  <a:cubicBezTo>
                    <a:pt x="133" y="179"/>
                    <a:pt x="136" y="180"/>
                    <a:pt x="139" y="179"/>
                  </a:cubicBezTo>
                  <a:cubicBezTo>
                    <a:pt x="139" y="179"/>
                    <a:pt x="139" y="179"/>
                    <a:pt x="139" y="179"/>
                  </a:cubicBezTo>
                  <a:cubicBezTo>
                    <a:pt x="140" y="178"/>
                    <a:pt x="141" y="178"/>
                    <a:pt x="142" y="177"/>
                  </a:cubicBezTo>
                  <a:cubicBezTo>
                    <a:pt x="144" y="176"/>
                    <a:pt x="145" y="173"/>
                    <a:pt x="143" y="171"/>
                  </a:cubicBezTo>
                  <a:moveTo>
                    <a:pt x="78" y="74"/>
                  </a:moveTo>
                  <a:cubicBezTo>
                    <a:pt x="76" y="71"/>
                    <a:pt x="77" y="68"/>
                    <a:pt x="80" y="66"/>
                  </a:cubicBezTo>
                  <a:cubicBezTo>
                    <a:pt x="83" y="65"/>
                    <a:pt x="87" y="66"/>
                    <a:pt x="88" y="69"/>
                  </a:cubicBezTo>
                  <a:cubicBezTo>
                    <a:pt x="89" y="72"/>
                    <a:pt x="88" y="75"/>
                    <a:pt x="86" y="77"/>
                  </a:cubicBezTo>
                  <a:cubicBezTo>
                    <a:pt x="83" y="78"/>
                    <a:pt x="79" y="77"/>
                    <a:pt x="78" y="74"/>
                  </a:cubicBezTo>
                  <a:moveTo>
                    <a:pt x="123" y="80"/>
                  </a:moveTo>
                  <a:cubicBezTo>
                    <a:pt x="125" y="83"/>
                    <a:pt x="124" y="86"/>
                    <a:pt x="121" y="88"/>
                  </a:cubicBezTo>
                  <a:cubicBezTo>
                    <a:pt x="118" y="89"/>
                    <a:pt x="115" y="88"/>
                    <a:pt x="113" y="85"/>
                  </a:cubicBezTo>
                  <a:cubicBezTo>
                    <a:pt x="112" y="83"/>
                    <a:pt x="113" y="79"/>
                    <a:pt x="116" y="78"/>
                  </a:cubicBezTo>
                  <a:cubicBezTo>
                    <a:pt x="118" y="76"/>
                    <a:pt x="122" y="77"/>
                    <a:pt x="123" y="80"/>
                  </a:cubicBezTo>
                  <a:moveTo>
                    <a:pt x="66" y="109"/>
                  </a:moveTo>
                  <a:cubicBezTo>
                    <a:pt x="65" y="107"/>
                    <a:pt x="66" y="103"/>
                    <a:pt x="69" y="102"/>
                  </a:cubicBezTo>
                  <a:cubicBezTo>
                    <a:pt x="72" y="100"/>
                    <a:pt x="75" y="101"/>
                    <a:pt x="77" y="104"/>
                  </a:cubicBezTo>
                  <a:cubicBezTo>
                    <a:pt x="78" y="107"/>
                    <a:pt x="77" y="110"/>
                    <a:pt x="74" y="112"/>
                  </a:cubicBezTo>
                  <a:cubicBezTo>
                    <a:pt x="71" y="113"/>
                    <a:pt x="68" y="112"/>
                    <a:pt x="66" y="109"/>
                  </a:cubicBezTo>
                  <a:moveTo>
                    <a:pt x="81" y="102"/>
                  </a:moveTo>
                  <a:cubicBezTo>
                    <a:pt x="77" y="95"/>
                    <a:pt x="80" y="86"/>
                    <a:pt x="88" y="82"/>
                  </a:cubicBezTo>
                  <a:cubicBezTo>
                    <a:pt x="95" y="78"/>
                    <a:pt x="104" y="81"/>
                    <a:pt x="108" y="88"/>
                  </a:cubicBezTo>
                  <a:cubicBezTo>
                    <a:pt x="112" y="96"/>
                    <a:pt x="109" y="105"/>
                    <a:pt x="101" y="108"/>
                  </a:cubicBezTo>
                  <a:cubicBezTo>
                    <a:pt x="94" y="112"/>
                    <a:pt x="85" y="110"/>
                    <a:pt x="81" y="102"/>
                  </a:cubicBezTo>
                  <a:moveTo>
                    <a:pt x="102" y="121"/>
                  </a:moveTo>
                  <a:cubicBezTo>
                    <a:pt x="100" y="118"/>
                    <a:pt x="101" y="115"/>
                    <a:pt x="104" y="113"/>
                  </a:cubicBezTo>
                  <a:cubicBezTo>
                    <a:pt x="107" y="112"/>
                    <a:pt x="111" y="113"/>
                    <a:pt x="112" y="115"/>
                  </a:cubicBezTo>
                  <a:cubicBezTo>
                    <a:pt x="113" y="118"/>
                    <a:pt x="112" y="122"/>
                    <a:pt x="110" y="123"/>
                  </a:cubicBezTo>
                  <a:cubicBezTo>
                    <a:pt x="107" y="125"/>
                    <a:pt x="103" y="124"/>
                    <a:pt x="102" y="121"/>
                  </a:cubicBezTo>
                </a:path>
              </a:pathLst>
            </a:custGeom>
            <a:solidFill>
              <a:schemeClr val="tx2">
                <a:lumMod val="20000"/>
                <a:lumOff val="80000"/>
              </a:schemeClr>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 name="Freeform 7">
              <a:extLst>
                <a:ext uri="{FF2B5EF4-FFF2-40B4-BE49-F238E27FC236}">
                  <a16:creationId xmlns:a16="http://schemas.microsoft.com/office/drawing/2014/main" id="{13238580-EF7B-443E-93F9-D2AA49CDD2FE}"/>
                </a:ext>
              </a:extLst>
            </p:cNvPr>
            <p:cNvSpPr>
              <a:spLocks noEditPoints="1"/>
            </p:cNvSpPr>
            <p:nvPr/>
          </p:nvSpPr>
          <p:spPr bwMode="auto">
            <a:xfrm>
              <a:off x="7744012" y="3565900"/>
              <a:ext cx="307933" cy="303860"/>
            </a:xfrm>
            <a:custGeom>
              <a:avLst/>
              <a:gdLst>
                <a:gd name="T0" fmla="*/ 61 w 160"/>
                <a:gd name="T1" fmla="*/ 100 h 158"/>
                <a:gd name="T2" fmla="*/ 79 w 160"/>
                <a:gd name="T3" fmla="*/ 51 h 158"/>
                <a:gd name="T4" fmla="*/ 101 w 160"/>
                <a:gd name="T5" fmla="*/ 98 h 158"/>
                <a:gd name="T6" fmla="*/ 82 w 160"/>
                <a:gd name="T7" fmla="*/ 0 h 158"/>
                <a:gd name="T8" fmla="*/ 67 w 160"/>
                <a:gd name="T9" fmla="*/ 0 h 158"/>
                <a:gd name="T10" fmla="*/ 56 w 160"/>
                <a:gd name="T11" fmla="*/ 19 h 158"/>
                <a:gd name="T12" fmla="*/ 49 w 160"/>
                <a:gd name="T13" fmla="*/ 25 h 158"/>
                <a:gd name="T14" fmla="*/ 38 w 160"/>
                <a:gd name="T15" fmla="*/ 21 h 158"/>
                <a:gd name="T16" fmla="*/ 28 w 160"/>
                <a:gd name="T17" fmla="*/ 18 h 158"/>
                <a:gd name="T18" fmla="*/ 15 w 160"/>
                <a:gd name="T19" fmla="*/ 31 h 158"/>
                <a:gd name="T20" fmla="*/ 22 w 160"/>
                <a:gd name="T21" fmla="*/ 54 h 158"/>
                <a:gd name="T22" fmla="*/ 18 w 160"/>
                <a:gd name="T23" fmla="*/ 63 h 158"/>
                <a:gd name="T24" fmla="*/ 0 w 160"/>
                <a:gd name="T25" fmla="*/ 76 h 158"/>
                <a:gd name="T26" fmla="*/ 5 w 160"/>
                <a:gd name="T27" fmla="*/ 96 h 158"/>
                <a:gd name="T28" fmla="*/ 24 w 160"/>
                <a:gd name="T29" fmla="*/ 103 h 158"/>
                <a:gd name="T30" fmla="*/ 20 w 160"/>
                <a:gd name="T31" fmla="*/ 127 h 158"/>
                <a:gd name="T32" fmla="*/ 33 w 160"/>
                <a:gd name="T33" fmla="*/ 143 h 158"/>
                <a:gd name="T34" fmla="*/ 40 w 160"/>
                <a:gd name="T35" fmla="*/ 144 h 158"/>
                <a:gd name="T36" fmla="*/ 58 w 160"/>
                <a:gd name="T37" fmla="*/ 136 h 158"/>
                <a:gd name="T38" fmla="*/ 64 w 160"/>
                <a:gd name="T39" fmla="*/ 139 h 158"/>
                <a:gd name="T40" fmla="*/ 74 w 160"/>
                <a:gd name="T41" fmla="*/ 157 h 158"/>
                <a:gd name="T42" fmla="*/ 78 w 160"/>
                <a:gd name="T43" fmla="*/ 158 h 158"/>
                <a:gd name="T44" fmla="*/ 98 w 160"/>
                <a:gd name="T45" fmla="*/ 154 h 158"/>
                <a:gd name="T46" fmla="*/ 108 w 160"/>
                <a:gd name="T47" fmla="*/ 133 h 158"/>
                <a:gd name="T48" fmla="*/ 111 w 160"/>
                <a:gd name="T49" fmla="*/ 133 h 158"/>
                <a:gd name="T50" fmla="*/ 130 w 160"/>
                <a:gd name="T51" fmla="*/ 139 h 158"/>
                <a:gd name="T52" fmla="*/ 135 w 160"/>
                <a:gd name="T53" fmla="*/ 138 h 158"/>
                <a:gd name="T54" fmla="*/ 146 w 160"/>
                <a:gd name="T55" fmla="*/ 120 h 158"/>
                <a:gd name="T56" fmla="*/ 138 w 160"/>
                <a:gd name="T57" fmla="*/ 99 h 158"/>
                <a:gd name="T58" fmla="*/ 157 w 160"/>
                <a:gd name="T59" fmla="*/ 88 h 158"/>
                <a:gd name="T60" fmla="*/ 158 w 160"/>
                <a:gd name="T61" fmla="*/ 67 h 158"/>
                <a:gd name="T62" fmla="*/ 138 w 160"/>
                <a:gd name="T63" fmla="*/ 56 h 158"/>
                <a:gd name="T64" fmla="*/ 134 w 160"/>
                <a:gd name="T65" fmla="*/ 46 h 158"/>
                <a:gd name="T66" fmla="*/ 139 w 160"/>
                <a:gd name="T67" fmla="*/ 31 h 158"/>
                <a:gd name="T68" fmla="*/ 127 w 160"/>
                <a:gd name="T69" fmla="*/ 15 h 158"/>
                <a:gd name="T70" fmla="*/ 119 w 160"/>
                <a:gd name="T71" fmla="*/ 14 h 158"/>
                <a:gd name="T72" fmla="*/ 101 w 160"/>
                <a:gd name="T73" fmla="*/ 22 h 158"/>
                <a:gd name="T74" fmla="*/ 95 w 160"/>
                <a:gd name="T75" fmla="*/ 19 h 158"/>
                <a:gd name="T76" fmla="*/ 82 w 160"/>
                <a:gd name="T7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158">
                  <a:moveTo>
                    <a:pt x="80" y="107"/>
                  </a:moveTo>
                  <a:cubicBezTo>
                    <a:pt x="73" y="107"/>
                    <a:pt x="67" y="105"/>
                    <a:pt x="61" y="100"/>
                  </a:cubicBezTo>
                  <a:cubicBezTo>
                    <a:pt x="49" y="89"/>
                    <a:pt x="48" y="71"/>
                    <a:pt x="58" y="60"/>
                  </a:cubicBezTo>
                  <a:cubicBezTo>
                    <a:pt x="64" y="54"/>
                    <a:pt x="71" y="51"/>
                    <a:pt x="79" y="51"/>
                  </a:cubicBezTo>
                  <a:cubicBezTo>
                    <a:pt x="86" y="51"/>
                    <a:pt x="93" y="53"/>
                    <a:pt x="98" y="58"/>
                  </a:cubicBezTo>
                  <a:cubicBezTo>
                    <a:pt x="110" y="68"/>
                    <a:pt x="111" y="87"/>
                    <a:pt x="101" y="98"/>
                  </a:cubicBezTo>
                  <a:cubicBezTo>
                    <a:pt x="96" y="104"/>
                    <a:pt x="88" y="107"/>
                    <a:pt x="80" y="107"/>
                  </a:cubicBezTo>
                  <a:moveTo>
                    <a:pt x="82" y="0"/>
                  </a:moveTo>
                  <a:cubicBezTo>
                    <a:pt x="81" y="0"/>
                    <a:pt x="81" y="0"/>
                    <a:pt x="81" y="0"/>
                  </a:cubicBezTo>
                  <a:cubicBezTo>
                    <a:pt x="76" y="0"/>
                    <a:pt x="72" y="0"/>
                    <a:pt x="67" y="0"/>
                  </a:cubicBezTo>
                  <a:cubicBezTo>
                    <a:pt x="64" y="0"/>
                    <a:pt x="62" y="2"/>
                    <a:pt x="61" y="4"/>
                  </a:cubicBezTo>
                  <a:cubicBezTo>
                    <a:pt x="60" y="9"/>
                    <a:pt x="58" y="14"/>
                    <a:pt x="56" y="19"/>
                  </a:cubicBezTo>
                  <a:cubicBezTo>
                    <a:pt x="56" y="22"/>
                    <a:pt x="54" y="23"/>
                    <a:pt x="51" y="24"/>
                  </a:cubicBezTo>
                  <a:cubicBezTo>
                    <a:pt x="51" y="25"/>
                    <a:pt x="50" y="25"/>
                    <a:pt x="49" y="25"/>
                  </a:cubicBezTo>
                  <a:cubicBezTo>
                    <a:pt x="49" y="25"/>
                    <a:pt x="49" y="25"/>
                    <a:pt x="48" y="25"/>
                  </a:cubicBezTo>
                  <a:cubicBezTo>
                    <a:pt x="45" y="23"/>
                    <a:pt x="41" y="22"/>
                    <a:pt x="38" y="21"/>
                  </a:cubicBezTo>
                  <a:cubicBezTo>
                    <a:pt x="35" y="20"/>
                    <a:pt x="32" y="19"/>
                    <a:pt x="30" y="19"/>
                  </a:cubicBezTo>
                  <a:cubicBezTo>
                    <a:pt x="29" y="18"/>
                    <a:pt x="29" y="18"/>
                    <a:pt x="28" y="18"/>
                  </a:cubicBezTo>
                  <a:cubicBezTo>
                    <a:pt x="27" y="18"/>
                    <a:pt x="26" y="19"/>
                    <a:pt x="25" y="20"/>
                  </a:cubicBezTo>
                  <a:cubicBezTo>
                    <a:pt x="22" y="24"/>
                    <a:pt x="19" y="28"/>
                    <a:pt x="15" y="31"/>
                  </a:cubicBezTo>
                  <a:cubicBezTo>
                    <a:pt x="13" y="33"/>
                    <a:pt x="13" y="36"/>
                    <a:pt x="14" y="39"/>
                  </a:cubicBezTo>
                  <a:cubicBezTo>
                    <a:pt x="17" y="44"/>
                    <a:pt x="19" y="49"/>
                    <a:pt x="22" y="54"/>
                  </a:cubicBezTo>
                  <a:cubicBezTo>
                    <a:pt x="22" y="55"/>
                    <a:pt x="23" y="56"/>
                    <a:pt x="23" y="56"/>
                  </a:cubicBezTo>
                  <a:cubicBezTo>
                    <a:pt x="22" y="58"/>
                    <a:pt x="21" y="61"/>
                    <a:pt x="18" y="63"/>
                  </a:cubicBezTo>
                  <a:cubicBezTo>
                    <a:pt x="13" y="65"/>
                    <a:pt x="8" y="68"/>
                    <a:pt x="3" y="70"/>
                  </a:cubicBezTo>
                  <a:cubicBezTo>
                    <a:pt x="1" y="71"/>
                    <a:pt x="0" y="73"/>
                    <a:pt x="0" y="76"/>
                  </a:cubicBezTo>
                  <a:cubicBezTo>
                    <a:pt x="1" y="81"/>
                    <a:pt x="1" y="86"/>
                    <a:pt x="1" y="90"/>
                  </a:cubicBezTo>
                  <a:cubicBezTo>
                    <a:pt x="1" y="93"/>
                    <a:pt x="2" y="95"/>
                    <a:pt x="5" y="96"/>
                  </a:cubicBezTo>
                  <a:cubicBezTo>
                    <a:pt x="11" y="98"/>
                    <a:pt x="16" y="100"/>
                    <a:pt x="22" y="102"/>
                  </a:cubicBezTo>
                  <a:cubicBezTo>
                    <a:pt x="23" y="102"/>
                    <a:pt x="23" y="102"/>
                    <a:pt x="24" y="103"/>
                  </a:cubicBezTo>
                  <a:cubicBezTo>
                    <a:pt x="25" y="105"/>
                    <a:pt x="27" y="108"/>
                    <a:pt x="25" y="111"/>
                  </a:cubicBezTo>
                  <a:cubicBezTo>
                    <a:pt x="23" y="116"/>
                    <a:pt x="22" y="122"/>
                    <a:pt x="20" y="127"/>
                  </a:cubicBezTo>
                  <a:cubicBezTo>
                    <a:pt x="20" y="129"/>
                    <a:pt x="20" y="131"/>
                    <a:pt x="22" y="133"/>
                  </a:cubicBezTo>
                  <a:cubicBezTo>
                    <a:pt x="26" y="136"/>
                    <a:pt x="30" y="139"/>
                    <a:pt x="33" y="143"/>
                  </a:cubicBezTo>
                  <a:cubicBezTo>
                    <a:pt x="35" y="144"/>
                    <a:pt x="36" y="145"/>
                    <a:pt x="37" y="145"/>
                  </a:cubicBezTo>
                  <a:cubicBezTo>
                    <a:pt x="38" y="145"/>
                    <a:pt x="39" y="144"/>
                    <a:pt x="40" y="144"/>
                  </a:cubicBezTo>
                  <a:cubicBezTo>
                    <a:pt x="45" y="142"/>
                    <a:pt x="49" y="140"/>
                    <a:pt x="53" y="137"/>
                  </a:cubicBezTo>
                  <a:cubicBezTo>
                    <a:pt x="55" y="137"/>
                    <a:pt x="57" y="136"/>
                    <a:pt x="58" y="136"/>
                  </a:cubicBezTo>
                  <a:cubicBezTo>
                    <a:pt x="59" y="136"/>
                    <a:pt x="61" y="136"/>
                    <a:pt x="62" y="137"/>
                  </a:cubicBezTo>
                  <a:cubicBezTo>
                    <a:pt x="63" y="137"/>
                    <a:pt x="64" y="138"/>
                    <a:pt x="64" y="139"/>
                  </a:cubicBezTo>
                  <a:cubicBezTo>
                    <a:pt x="66" y="144"/>
                    <a:pt x="69" y="148"/>
                    <a:pt x="71" y="153"/>
                  </a:cubicBezTo>
                  <a:cubicBezTo>
                    <a:pt x="72" y="154"/>
                    <a:pt x="73" y="156"/>
                    <a:pt x="74" y="157"/>
                  </a:cubicBezTo>
                  <a:cubicBezTo>
                    <a:pt x="75" y="158"/>
                    <a:pt x="77" y="158"/>
                    <a:pt x="78" y="158"/>
                  </a:cubicBezTo>
                  <a:cubicBezTo>
                    <a:pt x="78" y="158"/>
                    <a:pt x="78" y="158"/>
                    <a:pt x="78" y="158"/>
                  </a:cubicBezTo>
                  <a:cubicBezTo>
                    <a:pt x="83" y="158"/>
                    <a:pt x="88" y="158"/>
                    <a:pt x="93" y="158"/>
                  </a:cubicBezTo>
                  <a:cubicBezTo>
                    <a:pt x="96" y="158"/>
                    <a:pt x="97" y="156"/>
                    <a:pt x="98" y="154"/>
                  </a:cubicBezTo>
                  <a:cubicBezTo>
                    <a:pt x="100" y="149"/>
                    <a:pt x="102" y="144"/>
                    <a:pt x="103" y="139"/>
                  </a:cubicBezTo>
                  <a:cubicBezTo>
                    <a:pt x="104" y="136"/>
                    <a:pt x="105" y="134"/>
                    <a:pt x="108" y="133"/>
                  </a:cubicBezTo>
                  <a:cubicBezTo>
                    <a:pt x="109" y="133"/>
                    <a:pt x="110" y="133"/>
                    <a:pt x="110" y="133"/>
                  </a:cubicBezTo>
                  <a:cubicBezTo>
                    <a:pt x="111" y="133"/>
                    <a:pt x="111" y="133"/>
                    <a:pt x="111" y="133"/>
                  </a:cubicBezTo>
                  <a:cubicBezTo>
                    <a:pt x="115" y="135"/>
                    <a:pt x="118" y="136"/>
                    <a:pt x="122" y="137"/>
                  </a:cubicBezTo>
                  <a:cubicBezTo>
                    <a:pt x="125" y="138"/>
                    <a:pt x="127" y="139"/>
                    <a:pt x="130" y="139"/>
                  </a:cubicBezTo>
                  <a:cubicBezTo>
                    <a:pt x="131" y="139"/>
                    <a:pt x="131" y="140"/>
                    <a:pt x="131" y="140"/>
                  </a:cubicBezTo>
                  <a:cubicBezTo>
                    <a:pt x="133" y="140"/>
                    <a:pt x="134" y="139"/>
                    <a:pt x="135" y="138"/>
                  </a:cubicBezTo>
                  <a:cubicBezTo>
                    <a:pt x="138" y="134"/>
                    <a:pt x="141" y="130"/>
                    <a:pt x="144" y="127"/>
                  </a:cubicBezTo>
                  <a:cubicBezTo>
                    <a:pt x="147" y="125"/>
                    <a:pt x="147" y="122"/>
                    <a:pt x="146" y="120"/>
                  </a:cubicBezTo>
                  <a:cubicBezTo>
                    <a:pt x="143" y="115"/>
                    <a:pt x="141" y="110"/>
                    <a:pt x="138" y="105"/>
                  </a:cubicBezTo>
                  <a:cubicBezTo>
                    <a:pt x="137" y="103"/>
                    <a:pt x="137" y="101"/>
                    <a:pt x="138" y="99"/>
                  </a:cubicBezTo>
                  <a:cubicBezTo>
                    <a:pt x="138" y="97"/>
                    <a:pt x="139" y="96"/>
                    <a:pt x="141" y="95"/>
                  </a:cubicBezTo>
                  <a:cubicBezTo>
                    <a:pt x="146" y="93"/>
                    <a:pt x="151" y="90"/>
                    <a:pt x="157" y="88"/>
                  </a:cubicBezTo>
                  <a:cubicBezTo>
                    <a:pt x="159" y="86"/>
                    <a:pt x="160" y="85"/>
                    <a:pt x="159" y="82"/>
                  </a:cubicBezTo>
                  <a:cubicBezTo>
                    <a:pt x="159" y="77"/>
                    <a:pt x="159" y="72"/>
                    <a:pt x="158" y="67"/>
                  </a:cubicBezTo>
                  <a:cubicBezTo>
                    <a:pt x="158" y="65"/>
                    <a:pt x="157" y="63"/>
                    <a:pt x="155" y="62"/>
                  </a:cubicBezTo>
                  <a:cubicBezTo>
                    <a:pt x="149" y="60"/>
                    <a:pt x="144" y="58"/>
                    <a:pt x="138" y="56"/>
                  </a:cubicBezTo>
                  <a:cubicBezTo>
                    <a:pt x="136" y="56"/>
                    <a:pt x="136" y="55"/>
                    <a:pt x="135" y="54"/>
                  </a:cubicBezTo>
                  <a:cubicBezTo>
                    <a:pt x="133" y="51"/>
                    <a:pt x="133" y="49"/>
                    <a:pt x="134" y="46"/>
                  </a:cubicBezTo>
                  <a:cubicBezTo>
                    <a:pt x="135" y="45"/>
                    <a:pt x="135" y="44"/>
                    <a:pt x="136" y="43"/>
                  </a:cubicBezTo>
                  <a:cubicBezTo>
                    <a:pt x="137" y="39"/>
                    <a:pt x="138" y="35"/>
                    <a:pt x="139" y="31"/>
                  </a:cubicBezTo>
                  <a:cubicBezTo>
                    <a:pt x="140" y="29"/>
                    <a:pt x="139" y="27"/>
                    <a:pt x="137" y="25"/>
                  </a:cubicBezTo>
                  <a:cubicBezTo>
                    <a:pt x="133" y="22"/>
                    <a:pt x="130" y="19"/>
                    <a:pt x="127" y="15"/>
                  </a:cubicBezTo>
                  <a:cubicBezTo>
                    <a:pt x="125" y="14"/>
                    <a:pt x="124" y="13"/>
                    <a:pt x="122" y="13"/>
                  </a:cubicBezTo>
                  <a:cubicBezTo>
                    <a:pt x="121" y="13"/>
                    <a:pt x="120" y="14"/>
                    <a:pt x="119" y="14"/>
                  </a:cubicBezTo>
                  <a:cubicBezTo>
                    <a:pt x="115" y="16"/>
                    <a:pt x="110" y="18"/>
                    <a:pt x="106" y="21"/>
                  </a:cubicBezTo>
                  <a:cubicBezTo>
                    <a:pt x="104" y="21"/>
                    <a:pt x="103" y="22"/>
                    <a:pt x="101" y="22"/>
                  </a:cubicBezTo>
                  <a:cubicBezTo>
                    <a:pt x="100" y="22"/>
                    <a:pt x="99" y="22"/>
                    <a:pt x="98" y="21"/>
                  </a:cubicBezTo>
                  <a:cubicBezTo>
                    <a:pt x="97" y="21"/>
                    <a:pt x="96" y="20"/>
                    <a:pt x="95" y="19"/>
                  </a:cubicBezTo>
                  <a:cubicBezTo>
                    <a:pt x="93" y="13"/>
                    <a:pt x="90" y="8"/>
                    <a:pt x="87" y="3"/>
                  </a:cubicBezTo>
                  <a:cubicBezTo>
                    <a:pt x="86" y="0"/>
                    <a:pt x="84" y="0"/>
                    <a:pt x="82"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Freeform 8">
              <a:extLst>
                <a:ext uri="{FF2B5EF4-FFF2-40B4-BE49-F238E27FC236}">
                  <a16:creationId xmlns:a16="http://schemas.microsoft.com/office/drawing/2014/main" id="{7A89EA2C-AB5F-4AEF-989B-A9A04E1C61EE}"/>
                </a:ext>
              </a:extLst>
            </p:cNvPr>
            <p:cNvSpPr>
              <a:spLocks noEditPoints="1"/>
            </p:cNvSpPr>
            <p:nvPr/>
          </p:nvSpPr>
          <p:spPr bwMode="auto">
            <a:xfrm>
              <a:off x="8064166" y="3681579"/>
              <a:ext cx="140117" cy="140117"/>
            </a:xfrm>
            <a:custGeom>
              <a:avLst/>
              <a:gdLst>
                <a:gd name="T0" fmla="*/ 28 w 73"/>
                <a:gd name="T1" fmla="*/ 46 h 73"/>
                <a:gd name="T2" fmla="*/ 37 w 73"/>
                <a:gd name="T3" fmla="*/ 24 h 73"/>
                <a:gd name="T4" fmla="*/ 47 w 73"/>
                <a:gd name="T5" fmla="*/ 45 h 73"/>
                <a:gd name="T6" fmla="*/ 38 w 73"/>
                <a:gd name="T7" fmla="*/ 0 h 73"/>
                <a:gd name="T8" fmla="*/ 31 w 73"/>
                <a:gd name="T9" fmla="*/ 1 h 73"/>
                <a:gd name="T10" fmla="*/ 26 w 73"/>
                <a:gd name="T11" fmla="*/ 9 h 73"/>
                <a:gd name="T12" fmla="*/ 23 w 73"/>
                <a:gd name="T13" fmla="*/ 12 h 73"/>
                <a:gd name="T14" fmla="*/ 18 w 73"/>
                <a:gd name="T15" fmla="*/ 10 h 73"/>
                <a:gd name="T16" fmla="*/ 13 w 73"/>
                <a:gd name="T17" fmla="*/ 9 h 73"/>
                <a:gd name="T18" fmla="*/ 7 w 73"/>
                <a:gd name="T19" fmla="*/ 15 h 73"/>
                <a:gd name="T20" fmla="*/ 10 w 73"/>
                <a:gd name="T21" fmla="*/ 25 h 73"/>
                <a:gd name="T22" fmla="*/ 9 w 73"/>
                <a:gd name="T23" fmla="*/ 29 h 73"/>
                <a:gd name="T24" fmla="*/ 1 w 73"/>
                <a:gd name="T25" fmla="*/ 35 h 73"/>
                <a:gd name="T26" fmla="*/ 3 w 73"/>
                <a:gd name="T27" fmla="*/ 44 h 73"/>
                <a:gd name="T28" fmla="*/ 11 w 73"/>
                <a:gd name="T29" fmla="*/ 48 h 73"/>
                <a:gd name="T30" fmla="*/ 10 w 73"/>
                <a:gd name="T31" fmla="*/ 59 h 73"/>
                <a:gd name="T32" fmla="*/ 16 w 73"/>
                <a:gd name="T33" fmla="*/ 66 h 73"/>
                <a:gd name="T34" fmla="*/ 19 w 73"/>
                <a:gd name="T35" fmla="*/ 66 h 73"/>
                <a:gd name="T36" fmla="*/ 27 w 73"/>
                <a:gd name="T37" fmla="*/ 63 h 73"/>
                <a:gd name="T38" fmla="*/ 30 w 73"/>
                <a:gd name="T39" fmla="*/ 64 h 73"/>
                <a:gd name="T40" fmla="*/ 34 w 73"/>
                <a:gd name="T41" fmla="*/ 73 h 73"/>
                <a:gd name="T42" fmla="*/ 36 w 73"/>
                <a:gd name="T43" fmla="*/ 73 h 73"/>
                <a:gd name="T44" fmla="*/ 45 w 73"/>
                <a:gd name="T45" fmla="*/ 71 h 73"/>
                <a:gd name="T46" fmla="*/ 50 w 73"/>
                <a:gd name="T47" fmla="*/ 62 h 73"/>
                <a:gd name="T48" fmla="*/ 51 w 73"/>
                <a:gd name="T49" fmla="*/ 61 h 73"/>
                <a:gd name="T50" fmla="*/ 60 w 73"/>
                <a:gd name="T51" fmla="*/ 64 h 73"/>
                <a:gd name="T52" fmla="*/ 62 w 73"/>
                <a:gd name="T53" fmla="*/ 64 h 73"/>
                <a:gd name="T54" fmla="*/ 67 w 73"/>
                <a:gd name="T55" fmla="*/ 55 h 73"/>
                <a:gd name="T56" fmla="*/ 63 w 73"/>
                <a:gd name="T57" fmla="*/ 46 h 73"/>
                <a:gd name="T58" fmla="*/ 72 w 73"/>
                <a:gd name="T59" fmla="*/ 41 h 73"/>
                <a:gd name="T60" fmla="*/ 73 w 73"/>
                <a:gd name="T61" fmla="*/ 31 h 73"/>
                <a:gd name="T62" fmla="*/ 63 w 73"/>
                <a:gd name="T63" fmla="*/ 26 h 73"/>
                <a:gd name="T64" fmla="*/ 62 w 73"/>
                <a:gd name="T65" fmla="*/ 22 h 73"/>
                <a:gd name="T66" fmla="*/ 64 w 73"/>
                <a:gd name="T67" fmla="*/ 15 h 73"/>
                <a:gd name="T68" fmla="*/ 58 w 73"/>
                <a:gd name="T69" fmla="*/ 8 h 73"/>
                <a:gd name="T70" fmla="*/ 55 w 73"/>
                <a:gd name="T71" fmla="*/ 7 h 73"/>
                <a:gd name="T72" fmla="*/ 47 w 73"/>
                <a:gd name="T73" fmla="*/ 11 h 73"/>
                <a:gd name="T74" fmla="*/ 44 w 73"/>
                <a:gd name="T75" fmla="*/ 9 h 73"/>
                <a:gd name="T76" fmla="*/ 38 w 73"/>
                <a:gd name="T7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3" h="73">
                  <a:moveTo>
                    <a:pt x="37" y="50"/>
                  </a:moveTo>
                  <a:cubicBezTo>
                    <a:pt x="34" y="50"/>
                    <a:pt x="31" y="49"/>
                    <a:pt x="28" y="46"/>
                  </a:cubicBezTo>
                  <a:cubicBezTo>
                    <a:pt x="23" y="41"/>
                    <a:pt x="22" y="33"/>
                    <a:pt x="27" y="28"/>
                  </a:cubicBezTo>
                  <a:cubicBezTo>
                    <a:pt x="30" y="25"/>
                    <a:pt x="33" y="24"/>
                    <a:pt x="37" y="24"/>
                  </a:cubicBezTo>
                  <a:cubicBezTo>
                    <a:pt x="40" y="24"/>
                    <a:pt x="43" y="25"/>
                    <a:pt x="45" y="27"/>
                  </a:cubicBezTo>
                  <a:cubicBezTo>
                    <a:pt x="51" y="32"/>
                    <a:pt x="51" y="40"/>
                    <a:pt x="47" y="45"/>
                  </a:cubicBezTo>
                  <a:cubicBezTo>
                    <a:pt x="44" y="48"/>
                    <a:pt x="41" y="50"/>
                    <a:pt x="37" y="50"/>
                  </a:cubicBezTo>
                  <a:moveTo>
                    <a:pt x="38" y="0"/>
                  </a:moveTo>
                  <a:cubicBezTo>
                    <a:pt x="38" y="0"/>
                    <a:pt x="37" y="0"/>
                    <a:pt x="37" y="0"/>
                  </a:cubicBezTo>
                  <a:cubicBezTo>
                    <a:pt x="35" y="1"/>
                    <a:pt x="33" y="1"/>
                    <a:pt x="31" y="1"/>
                  </a:cubicBezTo>
                  <a:cubicBezTo>
                    <a:pt x="30" y="1"/>
                    <a:pt x="29" y="1"/>
                    <a:pt x="28" y="3"/>
                  </a:cubicBezTo>
                  <a:cubicBezTo>
                    <a:pt x="28" y="5"/>
                    <a:pt x="27" y="7"/>
                    <a:pt x="26" y="9"/>
                  </a:cubicBezTo>
                  <a:cubicBezTo>
                    <a:pt x="26" y="10"/>
                    <a:pt x="25" y="11"/>
                    <a:pt x="24" y="12"/>
                  </a:cubicBezTo>
                  <a:cubicBezTo>
                    <a:pt x="24" y="12"/>
                    <a:pt x="23" y="12"/>
                    <a:pt x="23" y="12"/>
                  </a:cubicBezTo>
                  <a:cubicBezTo>
                    <a:pt x="23" y="12"/>
                    <a:pt x="23" y="12"/>
                    <a:pt x="22" y="12"/>
                  </a:cubicBezTo>
                  <a:cubicBezTo>
                    <a:pt x="21" y="11"/>
                    <a:pt x="19" y="11"/>
                    <a:pt x="18" y="10"/>
                  </a:cubicBezTo>
                  <a:cubicBezTo>
                    <a:pt x="16" y="10"/>
                    <a:pt x="15" y="9"/>
                    <a:pt x="14" y="9"/>
                  </a:cubicBezTo>
                  <a:cubicBezTo>
                    <a:pt x="14" y="9"/>
                    <a:pt x="14" y="9"/>
                    <a:pt x="13" y="9"/>
                  </a:cubicBezTo>
                  <a:cubicBezTo>
                    <a:pt x="13" y="9"/>
                    <a:pt x="12" y="9"/>
                    <a:pt x="12" y="10"/>
                  </a:cubicBezTo>
                  <a:cubicBezTo>
                    <a:pt x="10" y="12"/>
                    <a:pt x="9" y="13"/>
                    <a:pt x="7" y="15"/>
                  </a:cubicBezTo>
                  <a:cubicBezTo>
                    <a:pt x="6" y="16"/>
                    <a:pt x="6" y="17"/>
                    <a:pt x="7" y="18"/>
                  </a:cubicBezTo>
                  <a:cubicBezTo>
                    <a:pt x="8" y="21"/>
                    <a:pt x="9" y="23"/>
                    <a:pt x="10" y="25"/>
                  </a:cubicBezTo>
                  <a:cubicBezTo>
                    <a:pt x="11" y="26"/>
                    <a:pt x="11" y="26"/>
                    <a:pt x="11" y="26"/>
                  </a:cubicBezTo>
                  <a:cubicBezTo>
                    <a:pt x="10" y="27"/>
                    <a:pt x="10" y="29"/>
                    <a:pt x="9" y="29"/>
                  </a:cubicBezTo>
                  <a:cubicBezTo>
                    <a:pt x="6" y="30"/>
                    <a:pt x="4" y="31"/>
                    <a:pt x="2" y="33"/>
                  </a:cubicBezTo>
                  <a:cubicBezTo>
                    <a:pt x="1" y="33"/>
                    <a:pt x="0" y="34"/>
                    <a:pt x="1" y="35"/>
                  </a:cubicBezTo>
                  <a:cubicBezTo>
                    <a:pt x="1" y="38"/>
                    <a:pt x="1" y="40"/>
                    <a:pt x="1" y="42"/>
                  </a:cubicBezTo>
                  <a:cubicBezTo>
                    <a:pt x="1" y="43"/>
                    <a:pt x="2" y="44"/>
                    <a:pt x="3" y="44"/>
                  </a:cubicBezTo>
                  <a:cubicBezTo>
                    <a:pt x="5" y="45"/>
                    <a:pt x="8" y="46"/>
                    <a:pt x="11" y="47"/>
                  </a:cubicBezTo>
                  <a:cubicBezTo>
                    <a:pt x="11" y="48"/>
                    <a:pt x="11" y="48"/>
                    <a:pt x="11" y="48"/>
                  </a:cubicBezTo>
                  <a:cubicBezTo>
                    <a:pt x="12" y="49"/>
                    <a:pt x="13" y="50"/>
                    <a:pt x="12" y="51"/>
                  </a:cubicBezTo>
                  <a:cubicBezTo>
                    <a:pt x="11" y="54"/>
                    <a:pt x="11" y="56"/>
                    <a:pt x="10" y="59"/>
                  </a:cubicBezTo>
                  <a:cubicBezTo>
                    <a:pt x="9" y="60"/>
                    <a:pt x="10" y="61"/>
                    <a:pt x="11" y="61"/>
                  </a:cubicBezTo>
                  <a:cubicBezTo>
                    <a:pt x="12" y="63"/>
                    <a:pt x="14" y="64"/>
                    <a:pt x="16" y="66"/>
                  </a:cubicBezTo>
                  <a:cubicBezTo>
                    <a:pt x="16" y="66"/>
                    <a:pt x="17" y="67"/>
                    <a:pt x="18" y="67"/>
                  </a:cubicBezTo>
                  <a:cubicBezTo>
                    <a:pt x="18" y="67"/>
                    <a:pt x="18" y="67"/>
                    <a:pt x="19" y="66"/>
                  </a:cubicBezTo>
                  <a:cubicBezTo>
                    <a:pt x="21" y="65"/>
                    <a:pt x="23" y="64"/>
                    <a:pt x="25" y="63"/>
                  </a:cubicBezTo>
                  <a:cubicBezTo>
                    <a:pt x="26" y="63"/>
                    <a:pt x="26" y="63"/>
                    <a:pt x="27" y="63"/>
                  </a:cubicBezTo>
                  <a:cubicBezTo>
                    <a:pt x="28" y="63"/>
                    <a:pt x="28" y="63"/>
                    <a:pt x="29" y="63"/>
                  </a:cubicBezTo>
                  <a:cubicBezTo>
                    <a:pt x="29" y="63"/>
                    <a:pt x="29" y="64"/>
                    <a:pt x="30" y="64"/>
                  </a:cubicBezTo>
                  <a:cubicBezTo>
                    <a:pt x="31" y="66"/>
                    <a:pt x="32" y="68"/>
                    <a:pt x="33" y="70"/>
                  </a:cubicBezTo>
                  <a:cubicBezTo>
                    <a:pt x="33" y="71"/>
                    <a:pt x="34" y="72"/>
                    <a:pt x="34" y="73"/>
                  </a:cubicBezTo>
                  <a:cubicBezTo>
                    <a:pt x="35" y="73"/>
                    <a:pt x="35" y="73"/>
                    <a:pt x="36" y="73"/>
                  </a:cubicBezTo>
                  <a:cubicBezTo>
                    <a:pt x="36" y="73"/>
                    <a:pt x="36" y="73"/>
                    <a:pt x="36" y="73"/>
                  </a:cubicBezTo>
                  <a:cubicBezTo>
                    <a:pt x="38" y="73"/>
                    <a:pt x="40" y="73"/>
                    <a:pt x="43" y="73"/>
                  </a:cubicBezTo>
                  <a:cubicBezTo>
                    <a:pt x="44" y="73"/>
                    <a:pt x="45" y="72"/>
                    <a:pt x="45" y="71"/>
                  </a:cubicBezTo>
                  <a:cubicBezTo>
                    <a:pt x="46" y="69"/>
                    <a:pt x="47" y="66"/>
                    <a:pt x="48" y="64"/>
                  </a:cubicBezTo>
                  <a:cubicBezTo>
                    <a:pt x="48" y="63"/>
                    <a:pt x="49" y="62"/>
                    <a:pt x="50" y="62"/>
                  </a:cubicBezTo>
                  <a:cubicBezTo>
                    <a:pt x="50" y="61"/>
                    <a:pt x="50" y="61"/>
                    <a:pt x="51" y="61"/>
                  </a:cubicBezTo>
                  <a:cubicBezTo>
                    <a:pt x="51" y="61"/>
                    <a:pt x="51" y="61"/>
                    <a:pt x="51" y="61"/>
                  </a:cubicBezTo>
                  <a:cubicBezTo>
                    <a:pt x="53" y="62"/>
                    <a:pt x="54" y="63"/>
                    <a:pt x="56" y="63"/>
                  </a:cubicBezTo>
                  <a:cubicBezTo>
                    <a:pt x="57" y="64"/>
                    <a:pt x="59" y="64"/>
                    <a:pt x="60" y="64"/>
                  </a:cubicBezTo>
                  <a:cubicBezTo>
                    <a:pt x="60" y="64"/>
                    <a:pt x="60" y="64"/>
                    <a:pt x="60" y="64"/>
                  </a:cubicBezTo>
                  <a:cubicBezTo>
                    <a:pt x="61" y="64"/>
                    <a:pt x="61" y="64"/>
                    <a:pt x="62" y="64"/>
                  </a:cubicBezTo>
                  <a:cubicBezTo>
                    <a:pt x="63" y="62"/>
                    <a:pt x="65" y="60"/>
                    <a:pt x="66" y="58"/>
                  </a:cubicBezTo>
                  <a:cubicBezTo>
                    <a:pt x="67" y="57"/>
                    <a:pt x="68" y="56"/>
                    <a:pt x="67" y="55"/>
                  </a:cubicBezTo>
                  <a:cubicBezTo>
                    <a:pt x="66" y="53"/>
                    <a:pt x="65" y="51"/>
                    <a:pt x="64" y="49"/>
                  </a:cubicBezTo>
                  <a:cubicBezTo>
                    <a:pt x="63" y="48"/>
                    <a:pt x="63" y="47"/>
                    <a:pt x="63" y="46"/>
                  </a:cubicBezTo>
                  <a:cubicBezTo>
                    <a:pt x="64" y="45"/>
                    <a:pt x="64" y="45"/>
                    <a:pt x="65" y="44"/>
                  </a:cubicBezTo>
                  <a:cubicBezTo>
                    <a:pt x="67" y="43"/>
                    <a:pt x="70" y="42"/>
                    <a:pt x="72" y="41"/>
                  </a:cubicBezTo>
                  <a:cubicBezTo>
                    <a:pt x="73" y="40"/>
                    <a:pt x="73" y="39"/>
                    <a:pt x="73" y="38"/>
                  </a:cubicBezTo>
                  <a:cubicBezTo>
                    <a:pt x="73" y="36"/>
                    <a:pt x="73" y="34"/>
                    <a:pt x="73" y="31"/>
                  </a:cubicBezTo>
                  <a:cubicBezTo>
                    <a:pt x="73" y="30"/>
                    <a:pt x="72" y="29"/>
                    <a:pt x="71" y="29"/>
                  </a:cubicBezTo>
                  <a:cubicBezTo>
                    <a:pt x="69" y="28"/>
                    <a:pt x="66" y="27"/>
                    <a:pt x="63" y="26"/>
                  </a:cubicBezTo>
                  <a:cubicBezTo>
                    <a:pt x="63" y="26"/>
                    <a:pt x="62" y="26"/>
                    <a:pt x="62" y="25"/>
                  </a:cubicBezTo>
                  <a:cubicBezTo>
                    <a:pt x="61" y="24"/>
                    <a:pt x="61" y="23"/>
                    <a:pt x="62" y="22"/>
                  </a:cubicBezTo>
                  <a:cubicBezTo>
                    <a:pt x="62" y="21"/>
                    <a:pt x="62" y="21"/>
                    <a:pt x="62" y="20"/>
                  </a:cubicBezTo>
                  <a:cubicBezTo>
                    <a:pt x="63" y="18"/>
                    <a:pt x="63" y="17"/>
                    <a:pt x="64" y="15"/>
                  </a:cubicBezTo>
                  <a:cubicBezTo>
                    <a:pt x="64" y="14"/>
                    <a:pt x="64" y="13"/>
                    <a:pt x="63" y="12"/>
                  </a:cubicBezTo>
                  <a:cubicBezTo>
                    <a:pt x="61" y="11"/>
                    <a:pt x="60" y="9"/>
                    <a:pt x="58" y="8"/>
                  </a:cubicBezTo>
                  <a:cubicBezTo>
                    <a:pt x="58" y="7"/>
                    <a:pt x="57" y="7"/>
                    <a:pt x="56" y="7"/>
                  </a:cubicBezTo>
                  <a:cubicBezTo>
                    <a:pt x="56" y="7"/>
                    <a:pt x="55" y="7"/>
                    <a:pt x="55" y="7"/>
                  </a:cubicBezTo>
                  <a:cubicBezTo>
                    <a:pt x="53" y="8"/>
                    <a:pt x="51" y="9"/>
                    <a:pt x="49" y="10"/>
                  </a:cubicBezTo>
                  <a:cubicBezTo>
                    <a:pt x="48" y="10"/>
                    <a:pt x="47" y="11"/>
                    <a:pt x="47" y="11"/>
                  </a:cubicBezTo>
                  <a:cubicBezTo>
                    <a:pt x="46" y="11"/>
                    <a:pt x="46" y="11"/>
                    <a:pt x="45" y="10"/>
                  </a:cubicBezTo>
                  <a:cubicBezTo>
                    <a:pt x="45" y="10"/>
                    <a:pt x="44" y="10"/>
                    <a:pt x="44" y="9"/>
                  </a:cubicBezTo>
                  <a:cubicBezTo>
                    <a:pt x="43" y="7"/>
                    <a:pt x="41" y="4"/>
                    <a:pt x="40" y="2"/>
                  </a:cubicBezTo>
                  <a:cubicBezTo>
                    <a:pt x="40" y="1"/>
                    <a:pt x="39" y="0"/>
                    <a:pt x="38"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Freeform 9">
              <a:extLst>
                <a:ext uri="{FF2B5EF4-FFF2-40B4-BE49-F238E27FC236}">
                  <a16:creationId xmlns:a16="http://schemas.microsoft.com/office/drawing/2014/main" id="{FD6A0A94-1251-4FCC-A966-B73B404C3693}"/>
                </a:ext>
              </a:extLst>
            </p:cNvPr>
            <p:cNvSpPr>
              <a:spLocks noEditPoints="1"/>
            </p:cNvSpPr>
            <p:nvPr/>
          </p:nvSpPr>
          <p:spPr bwMode="auto">
            <a:xfrm>
              <a:off x="4630464" y="5049356"/>
              <a:ext cx="310377" cy="303860"/>
            </a:xfrm>
            <a:custGeom>
              <a:avLst/>
              <a:gdLst>
                <a:gd name="T0" fmla="*/ 52 w 161"/>
                <a:gd name="T1" fmla="*/ 80 h 158"/>
                <a:gd name="T2" fmla="*/ 80 w 161"/>
                <a:gd name="T3" fmla="*/ 51 h 158"/>
                <a:gd name="T4" fmla="*/ 82 w 161"/>
                <a:gd name="T5" fmla="*/ 107 h 158"/>
                <a:gd name="T6" fmla="*/ 83 w 161"/>
                <a:gd name="T7" fmla="*/ 0 h 158"/>
                <a:gd name="T8" fmla="*/ 68 w 161"/>
                <a:gd name="T9" fmla="*/ 1 h 158"/>
                <a:gd name="T10" fmla="*/ 58 w 161"/>
                <a:gd name="T11" fmla="*/ 19 h 158"/>
                <a:gd name="T12" fmla="*/ 50 w 161"/>
                <a:gd name="T13" fmla="*/ 25 h 158"/>
                <a:gd name="T14" fmla="*/ 34 w 161"/>
                <a:gd name="T15" fmla="*/ 20 h 158"/>
                <a:gd name="T16" fmla="*/ 25 w 161"/>
                <a:gd name="T17" fmla="*/ 21 h 158"/>
                <a:gd name="T18" fmla="*/ 14 w 161"/>
                <a:gd name="T19" fmla="*/ 39 h 158"/>
                <a:gd name="T20" fmla="*/ 22 w 161"/>
                <a:gd name="T21" fmla="*/ 60 h 158"/>
                <a:gd name="T22" fmla="*/ 9 w 161"/>
                <a:gd name="T23" fmla="*/ 67 h 158"/>
                <a:gd name="T24" fmla="*/ 0 w 161"/>
                <a:gd name="T25" fmla="*/ 76 h 158"/>
                <a:gd name="T26" fmla="*/ 5 w 161"/>
                <a:gd name="T27" fmla="*/ 96 h 158"/>
                <a:gd name="T28" fmla="*/ 25 w 161"/>
                <a:gd name="T29" fmla="*/ 105 h 158"/>
                <a:gd name="T30" fmla="*/ 20 w 161"/>
                <a:gd name="T31" fmla="*/ 127 h 158"/>
                <a:gd name="T32" fmla="*/ 33 w 161"/>
                <a:gd name="T33" fmla="*/ 143 h 158"/>
                <a:gd name="T34" fmla="*/ 39 w 161"/>
                <a:gd name="T35" fmla="*/ 144 h 158"/>
                <a:gd name="T36" fmla="*/ 58 w 161"/>
                <a:gd name="T37" fmla="*/ 135 h 158"/>
                <a:gd name="T38" fmla="*/ 65 w 161"/>
                <a:gd name="T39" fmla="*/ 141 h 158"/>
                <a:gd name="T40" fmla="*/ 72 w 161"/>
                <a:gd name="T41" fmla="*/ 154 h 158"/>
                <a:gd name="T42" fmla="*/ 78 w 161"/>
                <a:gd name="T43" fmla="*/ 157 h 158"/>
                <a:gd name="T44" fmla="*/ 98 w 161"/>
                <a:gd name="T45" fmla="*/ 153 h 158"/>
                <a:gd name="T46" fmla="*/ 108 w 161"/>
                <a:gd name="T47" fmla="*/ 132 h 158"/>
                <a:gd name="T48" fmla="*/ 112 w 161"/>
                <a:gd name="T49" fmla="*/ 132 h 158"/>
                <a:gd name="T50" fmla="*/ 131 w 161"/>
                <a:gd name="T51" fmla="*/ 138 h 158"/>
                <a:gd name="T52" fmla="*/ 145 w 161"/>
                <a:gd name="T53" fmla="*/ 125 h 158"/>
                <a:gd name="T54" fmla="*/ 140 w 161"/>
                <a:gd name="T55" fmla="*/ 105 h 158"/>
                <a:gd name="T56" fmla="*/ 141 w 161"/>
                <a:gd name="T57" fmla="*/ 95 h 158"/>
                <a:gd name="T58" fmla="*/ 158 w 161"/>
                <a:gd name="T59" fmla="*/ 86 h 158"/>
                <a:gd name="T60" fmla="*/ 160 w 161"/>
                <a:gd name="T61" fmla="*/ 67 h 158"/>
                <a:gd name="T62" fmla="*/ 139 w 161"/>
                <a:gd name="T63" fmla="*/ 55 h 158"/>
                <a:gd name="T64" fmla="*/ 135 w 161"/>
                <a:gd name="T65" fmla="*/ 47 h 158"/>
                <a:gd name="T66" fmla="*/ 138 w 161"/>
                <a:gd name="T67" fmla="*/ 24 h 158"/>
                <a:gd name="T68" fmla="*/ 124 w 161"/>
                <a:gd name="T69" fmla="*/ 13 h 158"/>
                <a:gd name="T70" fmla="*/ 105 w 161"/>
                <a:gd name="T71" fmla="*/ 22 h 158"/>
                <a:gd name="T72" fmla="*/ 103 w 161"/>
                <a:gd name="T73" fmla="*/ 22 h 158"/>
                <a:gd name="T74" fmla="*/ 88 w 161"/>
                <a:gd name="T75"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1" h="158">
                  <a:moveTo>
                    <a:pt x="80" y="107"/>
                  </a:moveTo>
                  <a:cubicBezTo>
                    <a:pt x="65" y="107"/>
                    <a:pt x="53" y="95"/>
                    <a:pt x="52" y="80"/>
                  </a:cubicBezTo>
                  <a:cubicBezTo>
                    <a:pt x="51" y="65"/>
                    <a:pt x="63" y="52"/>
                    <a:pt x="79" y="51"/>
                  </a:cubicBezTo>
                  <a:cubicBezTo>
                    <a:pt x="79" y="51"/>
                    <a:pt x="80" y="51"/>
                    <a:pt x="80" y="51"/>
                  </a:cubicBezTo>
                  <a:cubicBezTo>
                    <a:pt x="95" y="51"/>
                    <a:pt x="108" y="62"/>
                    <a:pt x="109" y="77"/>
                  </a:cubicBezTo>
                  <a:cubicBezTo>
                    <a:pt x="110" y="92"/>
                    <a:pt x="98" y="106"/>
                    <a:pt x="82" y="107"/>
                  </a:cubicBezTo>
                  <a:cubicBezTo>
                    <a:pt x="81" y="107"/>
                    <a:pt x="81" y="107"/>
                    <a:pt x="80" y="107"/>
                  </a:cubicBezTo>
                  <a:moveTo>
                    <a:pt x="83" y="0"/>
                  </a:moveTo>
                  <a:cubicBezTo>
                    <a:pt x="83" y="0"/>
                    <a:pt x="83" y="0"/>
                    <a:pt x="83" y="0"/>
                  </a:cubicBezTo>
                  <a:cubicBezTo>
                    <a:pt x="78" y="0"/>
                    <a:pt x="73" y="1"/>
                    <a:pt x="68" y="1"/>
                  </a:cubicBezTo>
                  <a:cubicBezTo>
                    <a:pt x="65" y="1"/>
                    <a:pt x="63" y="2"/>
                    <a:pt x="62" y="5"/>
                  </a:cubicBezTo>
                  <a:cubicBezTo>
                    <a:pt x="61" y="9"/>
                    <a:pt x="59" y="14"/>
                    <a:pt x="58" y="19"/>
                  </a:cubicBezTo>
                  <a:cubicBezTo>
                    <a:pt x="57" y="22"/>
                    <a:pt x="55" y="24"/>
                    <a:pt x="52" y="25"/>
                  </a:cubicBezTo>
                  <a:cubicBezTo>
                    <a:pt x="51" y="25"/>
                    <a:pt x="51" y="25"/>
                    <a:pt x="50" y="25"/>
                  </a:cubicBezTo>
                  <a:cubicBezTo>
                    <a:pt x="50" y="25"/>
                    <a:pt x="49" y="25"/>
                    <a:pt x="49" y="25"/>
                  </a:cubicBezTo>
                  <a:cubicBezTo>
                    <a:pt x="44" y="23"/>
                    <a:pt x="39" y="22"/>
                    <a:pt x="34" y="20"/>
                  </a:cubicBezTo>
                  <a:cubicBezTo>
                    <a:pt x="32" y="20"/>
                    <a:pt x="31" y="20"/>
                    <a:pt x="29" y="19"/>
                  </a:cubicBezTo>
                  <a:cubicBezTo>
                    <a:pt x="28" y="20"/>
                    <a:pt x="26" y="20"/>
                    <a:pt x="25" y="21"/>
                  </a:cubicBezTo>
                  <a:cubicBezTo>
                    <a:pt x="22" y="25"/>
                    <a:pt x="19" y="29"/>
                    <a:pt x="16" y="32"/>
                  </a:cubicBezTo>
                  <a:cubicBezTo>
                    <a:pt x="13" y="34"/>
                    <a:pt x="13" y="36"/>
                    <a:pt x="14" y="39"/>
                  </a:cubicBezTo>
                  <a:cubicBezTo>
                    <a:pt x="16" y="44"/>
                    <a:pt x="19" y="48"/>
                    <a:pt x="21" y="52"/>
                  </a:cubicBezTo>
                  <a:cubicBezTo>
                    <a:pt x="23" y="55"/>
                    <a:pt x="23" y="58"/>
                    <a:pt x="22" y="60"/>
                  </a:cubicBezTo>
                  <a:cubicBezTo>
                    <a:pt x="21" y="61"/>
                    <a:pt x="21" y="62"/>
                    <a:pt x="19" y="63"/>
                  </a:cubicBezTo>
                  <a:cubicBezTo>
                    <a:pt x="16" y="64"/>
                    <a:pt x="13" y="66"/>
                    <a:pt x="9" y="67"/>
                  </a:cubicBezTo>
                  <a:cubicBezTo>
                    <a:pt x="7" y="69"/>
                    <a:pt x="4" y="70"/>
                    <a:pt x="2" y="72"/>
                  </a:cubicBezTo>
                  <a:cubicBezTo>
                    <a:pt x="0" y="73"/>
                    <a:pt x="0" y="74"/>
                    <a:pt x="0" y="76"/>
                  </a:cubicBezTo>
                  <a:cubicBezTo>
                    <a:pt x="0" y="81"/>
                    <a:pt x="1" y="86"/>
                    <a:pt x="1" y="91"/>
                  </a:cubicBezTo>
                  <a:cubicBezTo>
                    <a:pt x="1" y="94"/>
                    <a:pt x="2" y="96"/>
                    <a:pt x="5" y="96"/>
                  </a:cubicBezTo>
                  <a:cubicBezTo>
                    <a:pt x="10" y="98"/>
                    <a:pt x="15" y="100"/>
                    <a:pt x="21" y="102"/>
                  </a:cubicBezTo>
                  <a:cubicBezTo>
                    <a:pt x="23" y="102"/>
                    <a:pt x="24" y="103"/>
                    <a:pt x="25" y="105"/>
                  </a:cubicBezTo>
                  <a:cubicBezTo>
                    <a:pt x="26" y="107"/>
                    <a:pt x="26" y="109"/>
                    <a:pt x="25" y="111"/>
                  </a:cubicBezTo>
                  <a:cubicBezTo>
                    <a:pt x="23" y="116"/>
                    <a:pt x="22" y="121"/>
                    <a:pt x="20" y="127"/>
                  </a:cubicBezTo>
                  <a:cubicBezTo>
                    <a:pt x="19" y="129"/>
                    <a:pt x="20" y="131"/>
                    <a:pt x="22" y="133"/>
                  </a:cubicBezTo>
                  <a:cubicBezTo>
                    <a:pt x="26" y="136"/>
                    <a:pt x="29" y="139"/>
                    <a:pt x="33" y="143"/>
                  </a:cubicBezTo>
                  <a:cubicBezTo>
                    <a:pt x="34" y="144"/>
                    <a:pt x="35" y="144"/>
                    <a:pt x="37" y="144"/>
                  </a:cubicBezTo>
                  <a:cubicBezTo>
                    <a:pt x="37" y="144"/>
                    <a:pt x="38" y="144"/>
                    <a:pt x="39" y="144"/>
                  </a:cubicBezTo>
                  <a:cubicBezTo>
                    <a:pt x="44" y="141"/>
                    <a:pt x="50" y="139"/>
                    <a:pt x="55" y="136"/>
                  </a:cubicBezTo>
                  <a:cubicBezTo>
                    <a:pt x="56" y="136"/>
                    <a:pt x="57" y="135"/>
                    <a:pt x="58" y="135"/>
                  </a:cubicBezTo>
                  <a:cubicBezTo>
                    <a:pt x="58" y="135"/>
                    <a:pt x="59" y="135"/>
                    <a:pt x="59" y="136"/>
                  </a:cubicBezTo>
                  <a:cubicBezTo>
                    <a:pt x="62" y="136"/>
                    <a:pt x="64" y="138"/>
                    <a:pt x="65" y="141"/>
                  </a:cubicBezTo>
                  <a:cubicBezTo>
                    <a:pt x="65" y="142"/>
                    <a:pt x="66" y="143"/>
                    <a:pt x="66" y="144"/>
                  </a:cubicBezTo>
                  <a:cubicBezTo>
                    <a:pt x="68" y="147"/>
                    <a:pt x="70" y="151"/>
                    <a:pt x="72" y="154"/>
                  </a:cubicBezTo>
                  <a:cubicBezTo>
                    <a:pt x="73" y="156"/>
                    <a:pt x="75" y="158"/>
                    <a:pt x="77" y="158"/>
                  </a:cubicBezTo>
                  <a:cubicBezTo>
                    <a:pt x="78" y="158"/>
                    <a:pt x="78" y="158"/>
                    <a:pt x="78" y="157"/>
                  </a:cubicBezTo>
                  <a:cubicBezTo>
                    <a:pt x="83" y="157"/>
                    <a:pt x="87" y="157"/>
                    <a:pt x="92" y="157"/>
                  </a:cubicBezTo>
                  <a:cubicBezTo>
                    <a:pt x="95" y="157"/>
                    <a:pt x="97" y="155"/>
                    <a:pt x="98" y="153"/>
                  </a:cubicBezTo>
                  <a:cubicBezTo>
                    <a:pt x="100" y="148"/>
                    <a:pt x="102" y="143"/>
                    <a:pt x="103" y="139"/>
                  </a:cubicBezTo>
                  <a:cubicBezTo>
                    <a:pt x="104" y="135"/>
                    <a:pt x="105" y="133"/>
                    <a:pt x="108" y="132"/>
                  </a:cubicBezTo>
                  <a:cubicBezTo>
                    <a:pt x="109" y="132"/>
                    <a:pt x="110" y="132"/>
                    <a:pt x="110" y="132"/>
                  </a:cubicBezTo>
                  <a:cubicBezTo>
                    <a:pt x="111" y="132"/>
                    <a:pt x="111" y="132"/>
                    <a:pt x="112" y="132"/>
                  </a:cubicBezTo>
                  <a:cubicBezTo>
                    <a:pt x="118" y="134"/>
                    <a:pt x="123" y="136"/>
                    <a:pt x="129" y="138"/>
                  </a:cubicBezTo>
                  <a:cubicBezTo>
                    <a:pt x="130" y="138"/>
                    <a:pt x="130" y="138"/>
                    <a:pt x="131" y="138"/>
                  </a:cubicBezTo>
                  <a:cubicBezTo>
                    <a:pt x="133" y="138"/>
                    <a:pt x="134" y="137"/>
                    <a:pt x="136" y="136"/>
                  </a:cubicBezTo>
                  <a:cubicBezTo>
                    <a:pt x="139" y="132"/>
                    <a:pt x="142" y="129"/>
                    <a:pt x="145" y="125"/>
                  </a:cubicBezTo>
                  <a:cubicBezTo>
                    <a:pt x="147" y="123"/>
                    <a:pt x="148" y="121"/>
                    <a:pt x="146" y="118"/>
                  </a:cubicBezTo>
                  <a:cubicBezTo>
                    <a:pt x="144" y="114"/>
                    <a:pt x="142" y="109"/>
                    <a:pt x="140" y="105"/>
                  </a:cubicBezTo>
                  <a:cubicBezTo>
                    <a:pt x="138" y="102"/>
                    <a:pt x="138" y="100"/>
                    <a:pt x="139" y="97"/>
                  </a:cubicBezTo>
                  <a:cubicBezTo>
                    <a:pt x="140" y="96"/>
                    <a:pt x="140" y="95"/>
                    <a:pt x="141" y="95"/>
                  </a:cubicBezTo>
                  <a:cubicBezTo>
                    <a:pt x="144" y="93"/>
                    <a:pt x="148" y="92"/>
                    <a:pt x="151" y="90"/>
                  </a:cubicBezTo>
                  <a:cubicBezTo>
                    <a:pt x="154" y="89"/>
                    <a:pt x="156" y="87"/>
                    <a:pt x="158" y="86"/>
                  </a:cubicBezTo>
                  <a:cubicBezTo>
                    <a:pt x="160" y="85"/>
                    <a:pt x="161" y="83"/>
                    <a:pt x="161" y="81"/>
                  </a:cubicBezTo>
                  <a:cubicBezTo>
                    <a:pt x="160" y="77"/>
                    <a:pt x="160" y="72"/>
                    <a:pt x="160" y="67"/>
                  </a:cubicBezTo>
                  <a:cubicBezTo>
                    <a:pt x="160" y="64"/>
                    <a:pt x="158" y="62"/>
                    <a:pt x="155" y="61"/>
                  </a:cubicBezTo>
                  <a:cubicBezTo>
                    <a:pt x="150" y="59"/>
                    <a:pt x="144" y="57"/>
                    <a:pt x="139" y="55"/>
                  </a:cubicBezTo>
                  <a:cubicBezTo>
                    <a:pt x="138" y="55"/>
                    <a:pt x="137" y="55"/>
                    <a:pt x="137" y="55"/>
                  </a:cubicBezTo>
                  <a:cubicBezTo>
                    <a:pt x="136" y="52"/>
                    <a:pt x="134" y="50"/>
                    <a:pt x="135" y="47"/>
                  </a:cubicBezTo>
                  <a:cubicBezTo>
                    <a:pt x="138" y="42"/>
                    <a:pt x="139" y="36"/>
                    <a:pt x="141" y="31"/>
                  </a:cubicBezTo>
                  <a:cubicBezTo>
                    <a:pt x="142" y="28"/>
                    <a:pt x="141" y="26"/>
                    <a:pt x="138" y="24"/>
                  </a:cubicBezTo>
                  <a:cubicBezTo>
                    <a:pt x="135" y="21"/>
                    <a:pt x="131" y="18"/>
                    <a:pt x="128" y="15"/>
                  </a:cubicBezTo>
                  <a:cubicBezTo>
                    <a:pt x="127" y="14"/>
                    <a:pt x="125" y="13"/>
                    <a:pt x="124" y="13"/>
                  </a:cubicBezTo>
                  <a:cubicBezTo>
                    <a:pt x="123" y="13"/>
                    <a:pt x="122" y="13"/>
                    <a:pt x="121" y="14"/>
                  </a:cubicBezTo>
                  <a:cubicBezTo>
                    <a:pt x="116" y="16"/>
                    <a:pt x="110" y="19"/>
                    <a:pt x="105" y="22"/>
                  </a:cubicBezTo>
                  <a:cubicBezTo>
                    <a:pt x="104" y="22"/>
                    <a:pt x="104" y="22"/>
                    <a:pt x="103" y="22"/>
                  </a:cubicBezTo>
                  <a:cubicBezTo>
                    <a:pt x="103" y="22"/>
                    <a:pt x="103" y="22"/>
                    <a:pt x="103" y="22"/>
                  </a:cubicBezTo>
                  <a:cubicBezTo>
                    <a:pt x="100" y="21"/>
                    <a:pt x="97" y="21"/>
                    <a:pt x="96" y="18"/>
                  </a:cubicBezTo>
                  <a:cubicBezTo>
                    <a:pt x="94" y="12"/>
                    <a:pt x="91" y="8"/>
                    <a:pt x="88" y="3"/>
                  </a:cubicBezTo>
                  <a:cubicBezTo>
                    <a:pt x="87" y="1"/>
                    <a:pt x="86" y="0"/>
                    <a:pt x="83"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Freeform 10">
              <a:extLst>
                <a:ext uri="{FF2B5EF4-FFF2-40B4-BE49-F238E27FC236}">
                  <a16:creationId xmlns:a16="http://schemas.microsoft.com/office/drawing/2014/main" id="{0DC8A3AB-DFF9-4178-A83A-0E7C2EBF398F}"/>
                </a:ext>
              </a:extLst>
            </p:cNvPr>
            <p:cNvSpPr>
              <a:spLocks noEditPoints="1"/>
            </p:cNvSpPr>
            <p:nvPr/>
          </p:nvSpPr>
          <p:spPr bwMode="auto">
            <a:xfrm>
              <a:off x="4522117" y="5274196"/>
              <a:ext cx="140932" cy="139303"/>
            </a:xfrm>
            <a:custGeom>
              <a:avLst/>
              <a:gdLst>
                <a:gd name="T0" fmla="*/ 24 w 73"/>
                <a:gd name="T1" fmla="*/ 37 h 72"/>
                <a:gd name="T2" fmla="*/ 37 w 73"/>
                <a:gd name="T3" fmla="*/ 23 h 72"/>
                <a:gd name="T4" fmla="*/ 37 w 73"/>
                <a:gd name="T5" fmla="*/ 49 h 72"/>
                <a:gd name="T6" fmla="*/ 38 w 73"/>
                <a:gd name="T7" fmla="*/ 0 h 72"/>
                <a:gd name="T8" fmla="*/ 31 w 73"/>
                <a:gd name="T9" fmla="*/ 1 h 72"/>
                <a:gd name="T10" fmla="*/ 26 w 73"/>
                <a:gd name="T11" fmla="*/ 9 h 72"/>
                <a:gd name="T12" fmla="*/ 23 w 73"/>
                <a:gd name="T13" fmla="*/ 12 h 72"/>
                <a:gd name="T14" fmla="*/ 16 w 73"/>
                <a:gd name="T15" fmla="*/ 10 h 72"/>
                <a:gd name="T16" fmla="*/ 12 w 73"/>
                <a:gd name="T17" fmla="*/ 10 h 72"/>
                <a:gd name="T18" fmla="*/ 7 w 73"/>
                <a:gd name="T19" fmla="*/ 18 h 72"/>
                <a:gd name="T20" fmla="*/ 10 w 73"/>
                <a:gd name="T21" fmla="*/ 28 h 72"/>
                <a:gd name="T22" fmla="*/ 4 w 73"/>
                <a:gd name="T23" fmla="*/ 31 h 72"/>
                <a:gd name="T24" fmla="*/ 0 w 73"/>
                <a:gd name="T25" fmla="*/ 35 h 72"/>
                <a:gd name="T26" fmla="*/ 2 w 73"/>
                <a:gd name="T27" fmla="*/ 44 h 72"/>
                <a:gd name="T28" fmla="*/ 11 w 73"/>
                <a:gd name="T29" fmla="*/ 48 h 72"/>
                <a:gd name="T30" fmla="*/ 9 w 73"/>
                <a:gd name="T31" fmla="*/ 58 h 72"/>
                <a:gd name="T32" fmla="*/ 15 w 73"/>
                <a:gd name="T33" fmla="*/ 65 h 72"/>
                <a:gd name="T34" fmla="*/ 18 w 73"/>
                <a:gd name="T35" fmla="*/ 66 h 72"/>
                <a:gd name="T36" fmla="*/ 26 w 73"/>
                <a:gd name="T37" fmla="*/ 62 h 72"/>
                <a:gd name="T38" fmla="*/ 30 w 73"/>
                <a:gd name="T39" fmla="*/ 64 h 72"/>
                <a:gd name="T40" fmla="*/ 33 w 73"/>
                <a:gd name="T41" fmla="*/ 71 h 72"/>
                <a:gd name="T42" fmla="*/ 36 w 73"/>
                <a:gd name="T43" fmla="*/ 72 h 72"/>
                <a:gd name="T44" fmla="*/ 45 w 73"/>
                <a:gd name="T45" fmla="*/ 70 h 72"/>
                <a:gd name="T46" fmla="*/ 50 w 73"/>
                <a:gd name="T47" fmla="*/ 61 h 72"/>
                <a:gd name="T48" fmla="*/ 51 w 73"/>
                <a:gd name="T49" fmla="*/ 61 h 72"/>
                <a:gd name="T50" fmla="*/ 60 w 73"/>
                <a:gd name="T51" fmla="*/ 63 h 72"/>
                <a:gd name="T52" fmla="*/ 66 w 73"/>
                <a:gd name="T53" fmla="*/ 58 h 72"/>
                <a:gd name="T54" fmla="*/ 64 w 73"/>
                <a:gd name="T55" fmla="*/ 48 h 72"/>
                <a:gd name="T56" fmla="*/ 65 w 73"/>
                <a:gd name="T57" fmla="*/ 44 h 72"/>
                <a:gd name="T58" fmla="*/ 72 w 73"/>
                <a:gd name="T59" fmla="*/ 40 h 72"/>
                <a:gd name="T60" fmla="*/ 73 w 73"/>
                <a:gd name="T61" fmla="*/ 31 h 72"/>
                <a:gd name="T62" fmla="*/ 63 w 73"/>
                <a:gd name="T63" fmla="*/ 25 h 72"/>
                <a:gd name="T64" fmla="*/ 62 w 73"/>
                <a:gd name="T65" fmla="*/ 22 h 72"/>
                <a:gd name="T66" fmla="*/ 63 w 73"/>
                <a:gd name="T67" fmla="*/ 11 h 72"/>
                <a:gd name="T68" fmla="*/ 57 w 73"/>
                <a:gd name="T69" fmla="*/ 6 h 72"/>
                <a:gd name="T70" fmla="*/ 48 w 73"/>
                <a:gd name="T71" fmla="*/ 10 h 72"/>
                <a:gd name="T72" fmla="*/ 44 w 73"/>
                <a:gd name="T73" fmla="*/ 8 h 72"/>
                <a:gd name="T74" fmla="*/ 38 w 73"/>
                <a:gd name="T7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72">
                  <a:moveTo>
                    <a:pt x="37" y="49"/>
                  </a:moveTo>
                  <a:cubicBezTo>
                    <a:pt x="30" y="49"/>
                    <a:pt x="24" y="44"/>
                    <a:pt x="24" y="37"/>
                  </a:cubicBezTo>
                  <a:cubicBezTo>
                    <a:pt x="23" y="30"/>
                    <a:pt x="29" y="24"/>
                    <a:pt x="36" y="23"/>
                  </a:cubicBezTo>
                  <a:cubicBezTo>
                    <a:pt x="36" y="23"/>
                    <a:pt x="37" y="23"/>
                    <a:pt x="37" y="23"/>
                  </a:cubicBezTo>
                  <a:cubicBezTo>
                    <a:pt x="44" y="23"/>
                    <a:pt x="49" y="29"/>
                    <a:pt x="50" y="35"/>
                  </a:cubicBezTo>
                  <a:cubicBezTo>
                    <a:pt x="50" y="42"/>
                    <a:pt x="45" y="49"/>
                    <a:pt x="37" y="49"/>
                  </a:cubicBezTo>
                  <a:cubicBezTo>
                    <a:pt x="37" y="49"/>
                    <a:pt x="37" y="49"/>
                    <a:pt x="37" y="49"/>
                  </a:cubicBezTo>
                  <a:moveTo>
                    <a:pt x="38" y="0"/>
                  </a:moveTo>
                  <a:cubicBezTo>
                    <a:pt x="38" y="0"/>
                    <a:pt x="38" y="0"/>
                    <a:pt x="38" y="0"/>
                  </a:cubicBezTo>
                  <a:cubicBezTo>
                    <a:pt x="36" y="0"/>
                    <a:pt x="33" y="1"/>
                    <a:pt x="31" y="1"/>
                  </a:cubicBezTo>
                  <a:cubicBezTo>
                    <a:pt x="30" y="1"/>
                    <a:pt x="29" y="1"/>
                    <a:pt x="29" y="2"/>
                  </a:cubicBezTo>
                  <a:cubicBezTo>
                    <a:pt x="28" y="5"/>
                    <a:pt x="27" y="7"/>
                    <a:pt x="26" y="9"/>
                  </a:cubicBezTo>
                  <a:cubicBezTo>
                    <a:pt x="26" y="10"/>
                    <a:pt x="25" y="11"/>
                    <a:pt x="24" y="12"/>
                  </a:cubicBezTo>
                  <a:cubicBezTo>
                    <a:pt x="24" y="12"/>
                    <a:pt x="23" y="12"/>
                    <a:pt x="23" y="12"/>
                  </a:cubicBezTo>
                  <a:cubicBezTo>
                    <a:pt x="23" y="12"/>
                    <a:pt x="23" y="12"/>
                    <a:pt x="22" y="12"/>
                  </a:cubicBezTo>
                  <a:cubicBezTo>
                    <a:pt x="20" y="11"/>
                    <a:pt x="18" y="10"/>
                    <a:pt x="16" y="10"/>
                  </a:cubicBezTo>
                  <a:cubicBezTo>
                    <a:pt x="15" y="9"/>
                    <a:pt x="14" y="9"/>
                    <a:pt x="13" y="9"/>
                  </a:cubicBezTo>
                  <a:cubicBezTo>
                    <a:pt x="13" y="9"/>
                    <a:pt x="12" y="10"/>
                    <a:pt x="12" y="10"/>
                  </a:cubicBezTo>
                  <a:cubicBezTo>
                    <a:pt x="10" y="12"/>
                    <a:pt x="9" y="13"/>
                    <a:pt x="7" y="15"/>
                  </a:cubicBezTo>
                  <a:cubicBezTo>
                    <a:pt x="6" y="16"/>
                    <a:pt x="6" y="17"/>
                    <a:pt x="7" y="18"/>
                  </a:cubicBezTo>
                  <a:cubicBezTo>
                    <a:pt x="8" y="20"/>
                    <a:pt x="9" y="22"/>
                    <a:pt x="10" y="24"/>
                  </a:cubicBezTo>
                  <a:cubicBezTo>
                    <a:pt x="10" y="25"/>
                    <a:pt x="11" y="27"/>
                    <a:pt x="10" y="28"/>
                  </a:cubicBezTo>
                  <a:cubicBezTo>
                    <a:pt x="10" y="28"/>
                    <a:pt x="9" y="29"/>
                    <a:pt x="9" y="29"/>
                  </a:cubicBezTo>
                  <a:cubicBezTo>
                    <a:pt x="7" y="30"/>
                    <a:pt x="6" y="30"/>
                    <a:pt x="4" y="31"/>
                  </a:cubicBezTo>
                  <a:cubicBezTo>
                    <a:pt x="3" y="32"/>
                    <a:pt x="2" y="32"/>
                    <a:pt x="1" y="33"/>
                  </a:cubicBezTo>
                  <a:cubicBezTo>
                    <a:pt x="0" y="33"/>
                    <a:pt x="0" y="34"/>
                    <a:pt x="0" y="35"/>
                  </a:cubicBezTo>
                  <a:cubicBezTo>
                    <a:pt x="0" y="37"/>
                    <a:pt x="0" y="39"/>
                    <a:pt x="0" y="42"/>
                  </a:cubicBezTo>
                  <a:cubicBezTo>
                    <a:pt x="0" y="43"/>
                    <a:pt x="1" y="44"/>
                    <a:pt x="2" y="44"/>
                  </a:cubicBezTo>
                  <a:cubicBezTo>
                    <a:pt x="5" y="45"/>
                    <a:pt x="7" y="46"/>
                    <a:pt x="9" y="47"/>
                  </a:cubicBezTo>
                  <a:cubicBezTo>
                    <a:pt x="10" y="47"/>
                    <a:pt x="11" y="47"/>
                    <a:pt x="11" y="48"/>
                  </a:cubicBezTo>
                  <a:cubicBezTo>
                    <a:pt x="12" y="49"/>
                    <a:pt x="12" y="50"/>
                    <a:pt x="12" y="51"/>
                  </a:cubicBezTo>
                  <a:cubicBezTo>
                    <a:pt x="11" y="53"/>
                    <a:pt x="10" y="56"/>
                    <a:pt x="9" y="58"/>
                  </a:cubicBezTo>
                  <a:cubicBezTo>
                    <a:pt x="9" y="59"/>
                    <a:pt x="9" y="60"/>
                    <a:pt x="10" y="61"/>
                  </a:cubicBezTo>
                  <a:cubicBezTo>
                    <a:pt x="12" y="62"/>
                    <a:pt x="13" y="64"/>
                    <a:pt x="15" y="65"/>
                  </a:cubicBezTo>
                  <a:cubicBezTo>
                    <a:pt x="16" y="66"/>
                    <a:pt x="16" y="66"/>
                    <a:pt x="17" y="66"/>
                  </a:cubicBezTo>
                  <a:cubicBezTo>
                    <a:pt x="17" y="66"/>
                    <a:pt x="18" y="66"/>
                    <a:pt x="18" y="66"/>
                  </a:cubicBezTo>
                  <a:cubicBezTo>
                    <a:pt x="20" y="65"/>
                    <a:pt x="23" y="64"/>
                    <a:pt x="25" y="62"/>
                  </a:cubicBezTo>
                  <a:cubicBezTo>
                    <a:pt x="26" y="62"/>
                    <a:pt x="26" y="62"/>
                    <a:pt x="26" y="62"/>
                  </a:cubicBezTo>
                  <a:cubicBezTo>
                    <a:pt x="27" y="62"/>
                    <a:pt x="27" y="62"/>
                    <a:pt x="27" y="62"/>
                  </a:cubicBezTo>
                  <a:cubicBezTo>
                    <a:pt x="28" y="62"/>
                    <a:pt x="29" y="63"/>
                    <a:pt x="30" y="64"/>
                  </a:cubicBezTo>
                  <a:cubicBezTo>
                    <a:pt x="30" y="65"/>
                    <a:pt x="30" y="65"/>
                    <a:pt x="30" y="66"/>
                  </a:cubicBezTo>
                  <a:cubicBezTo>
                    <a:pt x="31" y="68"/>
                    <a:pt x="32" y="69"/>
                    <a:pt x="33" y="71"/>
                  </a:cubicBezTo>
                  <a:cubicBezTo>
                    <a:pt x="34" y="72"/>
                    <a:pt x="34" y="72"/>
                    <a:pt x="35" y="72"/>
                  </a:cubicBezTo>
                  <a:cubicBezTo>
                    <a:pt x="35" y="72"/>
                    <a:pt x="36" y="72"/>
                    <a:pt x="36" y="72"/>
                  </a:cubicBezTo>
                  <a:cubicBezTo>
                    <a:pt x="38" y="72"/>
                    <a:pt x="40" y="72"/>
                    <a:pt x="42" y="72"/>
                  </a:cubicBezTo>
                  <a:cubicBezTo>
                    <a:pt x="44" y="72"/>
                    <a:pt x="44" y="71"/>
                    <a:pt x="45" y="70"/>
                  </a:cubicBezTo>
                  <a:cubicBezTo>
                    <a:pt x="46" y="68"/>
                    <a:pt x="47" y="66"/>
                    <a:pt x="47" y="64"/>
                  </a:cubicBezTo>
                  <a:cubicBezTo>
                    <a:pt x="48" y="62"/>
                    <a:pt x="48" y="61"/>
                    <a:pt x="50" y="61"/>
                  </a:cubicBezTo>
                  <a:cubicBezTo>
                    <a:pt x="50" y="61"/>
                    <a:pt x="50" y="61"/>
                    <a:pt x="50" y="61"/>
                  </a:cubicBezTo>
                  <a:cubicBezTo>
                    <a:pt x="51" y="61"/>
                    <a:pt x="51" y="61"/>
                    <a:pt x="51" y="61"/>
                  </a:cubicBezTo>
                  <a:cubicBezTo>
                    <a:pt x="54" y="62"/>
                    <a:pt x="56" y="62"/>
                    <a:pt x="59" y="63"/>
                  </a:cubicBezTo>
                  <a:cubicBezTo>
                    <a:pt x="59" y="63"/>
                    <a:pt x="60" y="63"/>
                    <a:pt x="60" y="63"/>
                  </a:cubicBezTo>
                  <a:cubicBezTo>
                    <a:pt x="61" y="63"/>
                    <a:pt x="61" y="63"/>
                    <a:pt x="62" y="62"/>
                  </a:cubicBezTo>
                  <a:cubicBezTo>
                    <a:pt x="63" y="61"/>
                    <a:pt x="65" y="59"/>
                    <a:pt x="66" y="58"/>
                  </a:cubicBezTo>
                  <a:cubicBezTo>
                    <a:pt x="67" y="57"/>
                    <a:pt x="67" y="56"/>
                    <a:pt x="67" y="54"/>
                  </a:cubicBezTo>
                  <a:cubicBezTo>
                    <a:pt x="66" y="52"/>
                    <a:pt x="65" y="50"/>
                    <a:pt x="64" y="48"/>
                  </a:cubicBezTo>
                  <a:cubicBezTo>
                    <a:pt x="63" y="47"/>
                    <a:pt x="63" y="46"/>
                    <a:pt x="64" y="45"/>
                  </a:cubicBezTo>
                  <a:cubicBezTo>
                    <a:pt x="64" y="44"/>
                    <a:pt x="64" y="44"/>
                    <a:pt x="65" y="44"/>
                  </a:cubicBezTo>
                  <a:cubicBezTo>
                    <a:pt x="66" y="43"/>
                    <a:pt x="68" y="42"/>
                    <a:pt x="69" y="41"/>
                  </a:cubicBezTo>
                  <a:cubicBezTo>
                    <a:pt x="70" y="41"/>
                    <a:pt x="71" y="40"/>
                    <a:pt x="72" y="40"/>
                  </a:cubicBezTo>
                  <a:cubicBezTo>
                    <a:pt x="73" y="39"/>
                    <a:pt x="73" y="38"/>
                    <a:pt x="73" y="37"/>
                  </a:cubicBezTo>
                  <a:cubicBezTo>
                    <a:pt x="73" y="35"/>
                    <a:pt x="73" y="33"/>
                    <a:pt x="73" y="31"/>
                  </a:cubicBezTo>
                  <a:cubicBezTo>
                    <a:pt x="73" y="29"/>
                    <a:pt x="72" y="28"/>
                    <a:pt x="71" y="28"/>
                  </a:cubicBezTo>
                  <a:cubicBezTo>
                    <a:pt x="68" y="27"/>
                    <a:pt x="66" y="26"/>
                    <a:pt x="63" y="25"/>
                  </a:cubicBezTo>
                  <a:cubicBezTo>
                    <a:pt x="63" y="25"/>
                    <a:pt x="63" y="25"/>
                    <a:pt x="63" y="25"/>
                  </a:cubicBezTo>
                  <a:cubicBezTo>
                    <a:pt x="62" y="24"/>
                    <a:pt x="61" y="23"/>
                    <a:pt x="62" y="22"/>
                  </a:cubicBezTo>
                  <a:cubicBezTo>
                    <a:pt x="63" y="19"/>
                    <a:pt x="64" y="17"/>
                    <a:pt x="64" y="14"/>
                  </a:cubicBezTo>
                  <a:cubicBezTo>
                    <a:pt x="65" y="13"/>
                    <a:pt x="64" y="12"/>
                    <a:pt x="63" y="11"/>
                  </a:cubicBezTo>
                  <a:cubicBezTo>
                    <a:pt x="62" y="10"/>
                    <a:pt x="60" y="9"/>
                    <a:pt x="58" y="7"/>
                  </a:cubicBezTo>
                  <a:cubicBezTo>
                    <a:pt x="58" y="7"/>
                    <a:pt x="57" y="6"/>
                    <a:pt x="57" y="6"/>
                  </a:cubicBezTo>
                  <a:cubicBezTo>
                    <a:pt x="56" y="6"/>
                    <a:pt x="56" y="6"/>
                    <a:pt x="56" y="7"/>
                  </a:cubicBezTo>
                  <a:cubicBezTo>
                    <a:pt x="53" y="8"/>
                    <a:pt x="50" y="9"/>
                    <a:pt x="48" y="10"/>
                  </a:cubicBezTo>
                  <a:cubicBezTo>
                    <a:pt x="47" y="10"/>
                    <a:pt x="47" y="10"/>
                    <a:pt x="47" y="10"/>
                  </a:cubicBezTo>
                  <a:cubicBezTo>
                    <a:pt x="46" y="10"/>
                    <a:pt x="45" y="10"/>
                    <a:pt x="44" y="8"/>
                  </a:cubicBezTo>
                  <a:cubicBezTo>
                    <a:pt x="43" y="6"/>
                    <a:pt x="42" y="4"/>
                    <a:pt x="40" y="2"/>
                  </a:cubicBezTo>
                  <a:cubicBezTo>
                    <a:pt x="40" y="1"/>
                    <a:pt x="39" y="0"/>
                    <a:pt x="38"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 name="Freeform 11">
              <a:extLst>
                <a:ext uri="{FF2B5EF4-FFF2-40B4-BE49-F238E27FC236}">
                  <a16:creationId xmlns:a16="http://schemas.microsoft.com/office/drawing/2014/main" id="{3F45B417-F1AD-4D90-91C6-33E57C1A2D6C}"/>
                </a:ext>
              </a:extLst>
            </p:cNvPr>
            <p:cNvSpPr>
              <a:spLocks noEditPoints="1"/>
            </p:cNvSpPr>
            <p:nvPr/>
          </p:nvSpPr>
          <p:spPr bwMode="auto">
            <a:xfrm>
              <a:off x="5172199" y="4253455"/>
              <a:ext cx="207733" cy="396729"/>
            </a:xfrm>
            <a:custGeom>
              <a:avLst/>
              <a:gdLst>
                <a:gd name="T0" fmla="*/ 54 w 108"/>
                <a:gd name="T1" fmla="*/ 199 h 206"/>
                <a:gd name="T2" fmla="*/ 43 w 108"/>
                <a:gd name="T3" fmla="*/ 188 h 206"/>
                <a:gd name="T4" fmla="*/ 54 w 108"/>
                <a:gd name="T5" fmla="*/ 177 h 206"/>
                <a:gd name="T6" fmla="*/ 65 w 108"/>
                <a:gd name="T7" fmla="*/ 188 h 206"/>
                <a:gd name="T8" fmla="*/ 54 w 108"/>
                <a:gd name="T9" fmla="*/ 199 h 206"/>
                <a:gd name="T10" fmla="*/ 12 w 108"/>
                <a:gd name="T11" fmla="*/ 167 h 206"/>
                <a:gd name="T12" fmla="*/ 12 w 108"/>
                <a:gd name="T13" fmla="*/ 40 h 206"/>
                <a:gd name="T14" fmla="*/ 96 w 108"/>
                <a:gd name="T15" fmla="*/ 40 h 206"/>
                <a:gd name="T16" fmla="*/ 96 w 108"/>
                <a:gd name="T17" fmla="*/ 167 h 206"/>
                <a:gd name="T18" fmla="*/ 12 w 108"/>
                <a:gd name="T19" fmla="*/ 167 h 206"/>
                <a:gd name="T20" fmla="*/ 41 w 108"/>
                <a:gd name="T21" fmla="*/ 25 h 206"/>
                <a:gd name="T22" fmla="*/ 37 w 108"/>
                <a:gd name="T23" fmla="*/ 21 h 206"/>
                <a:gd name="T24" fmla="*/ 41 w 108"/>
                <a:gd name="T25" fmla="*/ 17 h 206"/>
                <a:gd name="T26" fmla="*/ 68 w 108"/>
                <a:gd name="T27" fmla="*/ 17 h 206"/>
                <a:gd name="T28" fmla="*/ 72 w 108"/>
                <a:gd name="T29" fmla="*/ 21 h 206"/>
                <a:gd name="T30" fmla="*/ 68 w 108"/>
                <a:gd name="T31" fmla="*/ 25 h 206"/>
                <a:gd name="T32" fmla="*/ 41 w 108"/>
                <a:gd name="T33" fmla="*/ 25 h 206"/>
                <a:gd name="T34" fmla="*/ 94 w 108"/>
                <a:gd name="T35" fmla="*/ 0 h 206"/>
                <a:gd name="T36" fmla="*/ 14 w 108"/>
                <a:gd name="T37" fmla="*/ 0 h 206"/>
                <a:gd name="T38" fmla="*/ 0 w 108"/>
                <a:gd name="T39" fmla="*/ 15 h 206"/>
                <a:gd name="T40" fmla="*/ 0 w 108"/>
                <a:gd name="T41" fmla="*/ 192 h 206"/>
                <a:gd name="T42" fmla="*/ 14 w 108"/>
                <a:gd name="T43" fmla="*/ 206 h 206"/>
                <a:gd name="T44" fmla="*/ 94 w 108"/>
                <a:gd name="T45" fmla="*/ 206 h 206"/>
                <a:gd name="T46" fmla="*/ 108 w 108"/>
                <a:gd name="T47" fmla="*/ 192 h 206"/>
                <a:gd name="T48" fmla="*/ 108 w 108"/>
                <a:gd name="T49" fmla="*/ 15 h 206"/>
                <a:gd name="T50" fmla="*/ 94 w 108"/>
                <a:gd name="T51"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8" h="206">
                  <a:moveTo>
                    <a:pt x="54" y="199"/>
                  </a:moveTo>
                  <a:cubicBezTo>
                    <a:pt x="48" y="199"/>
                    <a:pt x="43" y="194"/>
                    <a:pt x="43" y="188"/>
                  </a:cubicBezTo>
                  <a:cubicBezTo>
                    <a:pt x="43" y="182"/>
                    <a:pt x="48" y="177"/>
                    <a:pt x="54" y="177"/>
                  </a:cubicBezTo>
                  <a:cubicBezTo>
                    <a:pt x="60" y="177"/>
                    <a:pt x="65" y="182"/>
                    <a:pt x="65" y="188"/>
                  </a:cubicBezTo>
                  <a:cubicBezTo>
                    <a:pt x="65" y="194"/>
                    <a:pt x="60" y="199"/>
                    <a:pt x="54" y="199"/>
                  </a:cubicBezTo>
                  <a:moveTo>
                    <a:pt x="12" y="167"/>
                  </a:moveTo>
                  <a:cubicBezTo>
                    <a:pt x="12" y="40"/>
                    <a:pt x="12" y="40"/>
                    <a:pt x="12" y="40"/>
                  </a:cubicBezTo>
                  <a:cubicBezTo>
                    <a:pt x="96" y="40"/>
                    <a:pt x="96" y="40"/>
                    <a:pt x="96" y="40"/>
                  </a:cubicBezTo>
                  <a:cubicBezTo>
                    <a:pt x="96" y="167"/>
                    <a:pt x="96" y="167"/>
                    <a:pt x="96" y="167"/>
                  </a:cubicBezTo>
                  <a:cubicBezTo>
                    <a:pt x="12" y="167"/>
                    <a:pt x="12" y="167"/>
                    <a:pt x="12" y="167"/>
                  </a:cubicBezTo>
                  <a:moveTo>
                    <a:pt x="41" y="25"/>
                  </a:moveTo>
                  <a:cubicBezTo>
                    <a:pt x="39" y="25"/>
                    <a:pt x="37" y="23"/>
                    <a:pt x="37" y="21"/>
                  </a:cubicBezTo>
                  <a:cubicBezTo>
                    <a:pt x="37" y="19"/>
                    <a:pt x="39" y="17"/>
                    <a:pt x="41" y="17"/>
                  </a:cubicBezTo>
                  <a:cubicBezTo>
                    <a:pt x="68" y="17"/>
                    <a:pt x="68" y="17"/>
                    <a:pt x="68" y="17"/>
                  </a:cubicBezTo>
                  <a:cubicBezTo>
                    <a:pt x="70" y="17"/>
                    <a:pt x="72" y="19"/>
                    <a:pt x="72" y="21"/>
                  </a:cubicBezTo>
                  <a:cubicBezTo>
                    <a:pt x="72" y="23"/>
                    <a:pt x="70" y="25"/>
                    <a:pt x="68" y="25"/>
                  </a:cubicBezTo>
                  <a:cubicBezTo>
                    <a:pt x="41" y="25"/>
                    <a:pt x="41" y="25"/>
                    <a:pt x="41" y="25"/>
                  </a:cubicBezTo>
                  <a:moveTo>
                    <a:pt x="94" y="0"/>
                  </a:moveTo>
                  <a:cubicBezTo>
                    <a:pt x="14" y="0"/>
                    <a:pt x="14" y="0"/>
                    <a:pt x="14" y="0"/>
                  </a:cubicBezTo>
                  <a:cubicBezTo>
                    <a:pt x="6" y="0"/>
                    <a:pt x="0" y="7"/>
                    <a:pt x="0" y="15"/>
                  </a:cubicBezTo>
                  <a:cubicBezTo>
                    <a:pt x="0" y="192"/>
                    <a:pt x="0" y="192"/>
                    <a:pt x="0" y="192"/>
                  </a:cubicBezTo>
                  <a:cubicBezTo>
                    <a:pt x="0" y="200"/>
                    <a:pt x="6" y="206"/>
                    <a:pt x="14" y="206"/>
                  </a:cubicBezTo>
                  <a:cubicBezTo>
                    <a:pt x="94" y="206"/>
                    <a:pt x="94" y="206"/>
                    <a:pt x="94" y="206"/>
                  </a:cubicBezTo>
                  <a:cubicBezTo>
                    <a:pt x="102" y="206"/>
                    <a:pt x="108" y="200"/>
                    <a:pt x="108" y="192"/>
                  </a:cubicBezTo>
                  <a:cubicBezTo>
                    <a:pt x="108" y="15"/>
                    <a:pt x="108" y="15"/>
                    <a:pt x="108" y="15"/>
                  </a:cubicBezTo>
                  <a:cubicBezTo>
                    <a:pt x="108" y="7"/>
                    <a:pt x="102" y="0"/>
                    <a:pt x="94" y="0"/>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 name="Freeform 12">
              <a:extLst>
                <a:ext uri="{FF2B5EF4-FFF2-40B4-BE49-F238E27FC236}">
                  <a16:creationId xmlns:a16="http://schemas.microsoft.com/office/drawing/2014/main" id="{05BEBA14-E62C-4BED-86C9-5E173314202A}"/>
                </a:ext>
              </a:extLst>
            </p:cNvPr>
            <p:cNvSpPr>
              <a:spLocks noEditPoints="1"/>
            </p:cNvSpPr>
            <p:nvPr/>
          </p:nvSpPr>
          <p:spPr bwMode="auto">
            <a:xfrm>
              <a:off x="7098819" y="4062829"/>
              <a:ext cx="250094" cy="238689"/>
            </a:xfrm>
            <a:custGeom>
              <a:avLst/>
              <a:gdLst>
                <a:gd name="T0" fmla="*/ 86 w 130"/>
                <a:gd name="T1" fmla="*/ 74 h 124"/>
                <a:gd name="T2" fmla="*/ 55 w 130"/>
                <a:gd name="T3" fmla="*/ 44 h 124"/>
                <a:gd name="T4" fmla="*/ 86 w 130"/>
                <a:gd name="T5" fmla="*/ 13 h 124"/>
                <a:gd name="T6" fmla="*/ 116 w 130"/>
                <a:gd name="T7" fmla="*/ 44 h 124"/>
                <a:gd name="T8" fmla="*/ 86 w 130"/>
                <a:gd name="T9" fmla="*/ 74 h 124"/>
                <a:gd name="T10" fmla="*/ 86 w 130"/>
                <a:gd name="T11" fmla="*/ 0 h 124"/>
                <a:gd name="T12" fmla="*/ 42 w 130"/>
                <a:gd name="T13" fmla="*/ 44 h 124"/>
                <a:gd name="T14" fmla="*/ 46 w 130"/>
                <a:gd name="T15" fmla="*/ 62 h 124"/>
                <a:gd name="T16" fmla="*/ 3 w 130"/>
                <a:gd name="T17" fmla="*/ 104 h 124"/>
                <a:gd name="T18" fmla="*/ 3 w 130"/>
                <a:gd name="T19" fmla="*/ 116 h 124"/>
                <a:gd name="T20" fmla="*/ 8 w 130"/>
                <a:gd name="T21" fmla="*/ 121 h 124"/>
                <a:gd name="T22" fmla="*/ 14 w 130"/>
                <a:gd name="T23" fmla="*/ 124 h 124"/>
                <a:gd name="T24" fmla="*/ 20 w 130"/>
                <a:gd name="T25" fmla="*/ 121 h 124"/>
                <a:gd name="T26" fmla="*/ 61 w 130"/>
                <a:gd name="T27" fmla="*/ 80 h 124"/>
                <a:gd name="T28" fmla="*/ 86 w 130"/>
                <a:gd name="T29" fmla="*/ 88 h 124"/>
                <a:gd name="T30" fmla="*/ 130 w 130"/>
                <a:gd name="T31" fmla="*/ 44 h 124"/>
                <a:gd name="T32" fmla="*/ 86 w 130"/>
                <a:gd name="T33"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124">
                  <a:moveTo>
                    <a:pt x="86" y="74"/>
                  </a:moveTo>
                  <a:cubicBezTo>
                    <a:pt x="69" y="74"/>
                    <a:pt x="55" y="61"/>
                    <a:pt x="55" y="44"/>
                  </a:cubicBezTo>
                  <a:cubicBezTo>
                    <a:pt x="55" y="27"/>
                    <a:pt x="69" y="13"/>
                    <a:pt x="86" y="13"/>
                  </a:cubicBezTo>
                  <a:cubicBezTo>
                    <a:pt x="103" y="13"/>
                    <a:pt x="116" y="27"/>
                    <a:pt x="116" y="44"/>
                  </a:cubicBezTo>
                  <a:cubicBezTo>
                    <a:pt x="116" y="61"/>
                    <a:pt x="103" y="74"/>
                    <a:pt x="86" y="74"/>
                  </a:cubicBezTo>
                  <a:moveTo>
                    <a:pt x="86" y="0"/>
                  </a:moveTo>
                  <a:cubicBezTo>
                    <a:pt x="62" y="0"/>
                    <a:pt x="42" y="19"/>
                    <a:pt x="42" y="44"/>
                  </a:cubicBezTo>
                  <a:cubicBezTo>
                    <a:pt x="42" y="50"/>
                    <a:pt x="43" y="56"/>
                    <a:pt x="46" y="62"/>
                  </a:cubicBezTo>
                  <a:cubicBezTo>
                    <a:pt x="3" y="104"/>
                    <a:pt x="3" y="104"/>
                    <a:pt x="3" y="104"/>
                  </a:cubicBezTo>
                  <a:cubicBezTo>
                    <a:pt x="0" y="108"/>
                    <a:pt x="0" y="113"/>
                    <a:pt x="3" y="116"/>
                  </a:cubicBezTo>
                  <a:cubicBezTo>
                    <a:pt x="8" y="121"/>
                    <a:pt x="8" y="121"/>
                    <a:pt x="8" y="121"/>
                  </a:cubicBezTo>
                  <a:cubicBezTo>
                    <a:pt x="10" y="123"/>
                    <a:pt x="12" y="124"/>
                    <a:pt x="14" y="124"/>
                  </a:cubicBezTo>
                  <a:cubicBezTo>
                    <a:pt x="16" y="124"/>
                    <a:pt x="19" y="123"/>
                    <a:pt x="20" y="121"/>
                  </a:cubicBezTo>
                  <a:cubicBezTo>
                    <a:pt x="61" y="80"/>
                    <a:pt x="61" y="80"/>
                    <a:pt x="61" y="80"/>
                  </a:cubicBezTo>
                  <a:cubicBezTo>
                    <a:pt x="68" y="85"/>
                    <a:pt x="77" y="88"/>
                    <a:pt x="86" y="88"/>
                  </a:cubicBezTo>
                  <a:cubicBezTo>
                    <a:pt x="110" y="88"/>
                    <a:pt x="130" y="68"/>
                    <a:pt x="130" y="44"/>
                  </a:cubicBezTo>
                  <a:cubicBezTo>
                    <a:pt x="130" y="19"/>
                    <a:pt x="110" y="0"/>
                    <a:pt x="86" y="0"/>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Freeform 13">
              <a:extLst>
                <a:ext uri="{FF2B5EF4-FFF2-40B4-BE49-F238E27FC236}">
                  <a16:creationId xmlns:a16="http://schemas.microsoft.com/office/drawing/2014/main" id="{5B55CBA6-35A6-4097-84CE-C24F08235AFE}"/>
                </a:ext>
              </a:extLst>
            </p:cNvPr>
            <p:cNvSpPr>
              <a:spLocks/>
            </p:cNvSpPr>
            <p:nvPr/>
          </p:nvSpPr>
          <p:spPr bwMode="auto">
            <a:xfrm>
              <a:off x="5272399" y="5561764"/>
              <a:ext cx="53766" cy="59469"/>
            </a:xfrm>
            <a:custGeom>
              <a:avLst/>
              <a:gdLst>
                <a:gd name="T0" fmla="*/ 1 w 28"/>
                <a:gd name="T1" fmla="*/ 0 h 31"/>
                <a:gd name="T2" fmla="*/ 0 w 28"/>
                <a:gd name="T3" fmla="*/ 8 h 31"/>
                <a:gd name="T4" fmla="*/ 21 w 28"/>
                <a:gd name="T5" fmla="*/ 31 h 31"/>
                <a:gd name="T6" fmla="*/ 21 w 28"/>
                <a:gd name="T7" fmla="*/ 31 h 31"/>
                <a:gd name="T8" fmla="*/ 28 w 28"/>
                <a:gd name="T9" fmla="*/ 21 h 31"/>
                <a:gd name="T10" fmla="*/ 9 w 28"/>
                <a:gd name="T11" fmla="*/ 1 h 31"/>
                <a:gd name="T12" fmla="*/ 1 w 28"/>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1" y="0"/>
                  </a:moveTo>
                  <a:cubicBezTo>
                    <a:pt x="0" y="8"/>
                    <a:pt x="0" y="8"/>
                    <a:pt x="0" y="8"/>
                  </a:cubicBezTo>
                  <a:cubicBezTo>
                    <a:pt x="21" y="31"/>
                    <a:pt x="21" y="31"/>
                    <a:pt x="21" y="31"/>
                  </a:cubicBezTo>
                  <a:cubicBezTo>
                    <a:pt x="21" y="31"/>
                    <a:pt x="21" y="31"/>
                    <a:pt x="21" y="31"/>
                  </a:cubicBezTo>
                  <a:cubicBezTo>
                    <a:pt x="21" y="26"/>
                    <a:pt x="24" y="23"/>
                    <a:pt x="28" y="21"/>
                  </a:cubicBezTo>
                  <a:cubicBezTo>
                    <a:pt x="9" y="1"/>
                    <a:pt x="9" y="1"/>
                    <a:pt x="9" y="1"/>
                  </a:cubicBezTo>
                  <a:cubicBezTo>
                    <a:pt x="1" y="0"/>
                    <a:pt x="1" y="0"/>
                    <a:pt x="1"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 name="Freeform 14">
              <a:extLst>
                <a:ext uri="{FF2B5EF4-FFF2-40B4-BE49-F238E27FC236}">
                  <a16:creationId xmlns:a16="http://schemas.microsoft.com/office/drawing/2014/main" id="{A1AEC094-3CE1-4C35-A1C8-1B7B5E6DC9D8}"/>
                </a:ext>
              </a:extLst>
            </p:cNvPr>
            <p:cNvSpPr>
              <a:spLocks/>
            </p:cNvSpPr>
            <p:nvPr/>
          </p:nvSpPr>
          <p:spPr bwMode="auto">
            <a:xfrm>
              <a:off x="5347346" y="5586203"/>
              <a:ext cx="70874" cy="40732"/>
            </a:xfrm>
            <a:custGeom>
              <a:avLst/>
              <a:gdLst>
                <a:gd name="T0" fmla="*/ 30 w 37"/>
                <a:gd name="T1" fmla="*/ 0 h 21"/>
                <a:gd name="T2" fmla="*/ 0 w 37"/>
                <a:gd name="T3" fmla="*/ 10 h 21"/>
                <a:gd name="T4" fmla="*/ 3 w 37"/>
                <a:gd name="T5" fmla="*/ 18 h 21"/>
                <a:gd name="T6" fmla="*/ 3 w 37"/>
                <a:gd name="T7" fmla="*/ 21 h 21"/>
                <a:gd name="T8" fmla="*/ 34 w 37"/>
                <a:gd name="T9" fmla="*/ 10 h 21"/>
                <a:gd name="T10" fmla="*/ 37 w 37"/>
                <a:gd name="T11" fmla="*/ 3 h 21"/>
                <a:gd name="T12" fmla="*/ 30 w 3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37" h="21">
                  <a:moveTo>
                    <a:pt x="30" y="0"/>
                  </a:moveTo>
                  <a:cubicBezTo>
                    <a:pt x="0" y="10"/>
                    <a:pt x="0" y="10"/>
                    <a:pt x="0" y="10"/>
                  </a:cubicBezTo>
                  <a:cubicBezTo>
                    <a:pt x="2" y="12"/>
                    <a:pt x="3" y="15"/>
                    <a:pt x="3" y="18"/>
                  </a:cubicBezTo>
                  <a:cubicBezTo>
                    <a:pt x="3" y="19"/>
                    <a:pt x="3" y="20"/>
                    <a:pt x="3" y="21"/>
                  </a:cubicBezTo>
                  <a:cubicBezTo>
                    <a:pt x="34" y="10"/>
                    <a:pt x="34" y="10"/>
                    <a:pt x="34" y="10"/>
                  </a:cubicBezTo>
                  <a:cubicBezTo>
                    <a:pt x="37" y="3"/>
                    <a:pt x="37" y="3"/>
                    <a:pt x="37" y="3"/>
                  </a:cubicBezTo>
                  <a:cubicBezTo>
                    <a:pt x="30" y="0"/>
                    <a:pt x="30" y="0"/>
                    <a:pt x="30"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 name="Freeform 15">
              <a:extLst>
                <a:ext uri="{FF2B5EF4-FFF2-40B4-BE49-F238E27FC236}">
                  <a16:creationId xmlns:a16="http://schemas.microsoft.com/office/drawing/2014/main" id="{0519AC6D-6108-4454-AD7F-54A575176D58}"/>
                </a:ext>
              </a:extLst>
            </p:cNvPr>
            <p:cNvSpPr>
              <a:spLocks noEditPoints="1"/>
            </p:cNvSpPr>
            <p:nvPr/>
          </p:nvSpPr>
          <p:spPr bwMode="auto">
            <a:xfrm>
              <a:off x="5189307" y="5486818"/>
              <a:ext cx="286753" cy="267202"/>
            </a:xfrm>
            <a:custGeom>
              <a:avLst/>
              <a:gdLst>
                <a:gd name="T0" fmla="*/ 70 w 149"/>
                <a:gd name="T1" fmla="*/ 15 h 139"/>
                <a:gd name="T2" fmla="*/ 70 w 149"/>
                <a:gd name="T3" fmla="*/ 6 h 139"/>
                <a:gd name="T4" fmla="*/ 75 w 149"/>
                <a:gd name="T5" fmla="*/ 2 h 139"/>
                <a:gd name="T6" fmla="*/ 79 w 149"/>
                <a:gd name="T7" fmla="*/ 6 h 139"/>
                <a:gd name="T8" fmla="*/ 79 w 149"/>
                <a:gd name="T9" fmla="*/ 15 h 139"/>
                <a:gd name="T10" fmla="*/ 133 w 149"/>
                <a:gd name="T11" fmla="*/ 66 h 139"/>
                <a:gd name="T12" fmla="*/ 142 w 149"/>
                <a:gd name="T13" fmla="*/ 66 h 139"/>
                <a:gd name="T14" fmla="*/ 147 w 149"/>
                <a:gd name="T15" fmla="*/ 70 h 139"/>
                <a:gd name="T16" fmla="*/ 142 w 149"/>
                <a:gd name="T17" fmla="*/ 74 h 139"/>
                <a:gd name="T18" fmla="*/ 133 w 149"/>
                <a:gd name="T19" fmla="*/ 74 h 139"/>
                <a:gd name="T20" fmla="*/ 79 w 149"/>
                <a:gd name="T21" fmla="*/ 124 h 139"/>
                <a:gd name="T22" fmla="*/ 79 w 149"/>
                <a:gd name="T23" fmla="*/ 133 h 139"/>
                <a:gd name="T24" fmla="*/ 75 w 149"/>
                <a:gd name="T25" fmla="*/ 137 h 139"/>
                <a:gd name="T26" fmla="*/ 70 w 149"/>
                <a:gd name="T27" fmla="*/ 133 h 139"/>
                <a:gd name="T28" fmla="*/ 70 w 149"/>
                <a:gd name="T29" fmla="*/ 124 h 139"/>
                <a:gd name="T30" fmla="*/ 16 w 149"/>
                <a:gd name="T31" fmla="*/ 74 h 139"/>
                <a:gd name="T32" fmla="*/ 7 w 149"/>
                <a:gd name="T33" fmla="*/ 74 h 139"/>
                <a:gd name="T34" fmla="*/ 2 w 149"/>
                <a:gd name="T35" fmla="*/ 70 h 139"/>
                <a:gd name="T36" fmla="*/ 7 w 149"/>
                <a:gd name="T37" fmla="*/ 66 h 139"/>
                <a:gd name="T38" fmla="*/ 16 w 149"/>
                <a:gd name="T39" fmla="*/ 66 h 139"/>
                <a:gd name="T40" fmla="*/ 70 w 149"/>
                <a:gd name="T41" fmla="*/ 15 h 139"/>
                <a:gd name="T42" fmla="*/ 75 w 149"/>
                <a:gd name="T43" fmla="*/ 0 h 139"/>
                <a:gd name="T44" fmla="*/ 0 w 149"/>
                <a:gd name="T45" fmla="*/ 70 h 139"/>
                <a:gd name="T46" fmla="*/ 75 w 149"/>
                <a:gd name="T47" fmla="*/ 139 h 139"/>
                <a:gd name="T48" fmla="*/ 149 w 149"/>
                <a:gd name="T49" fmla="*/ 70 h 139"/>
                <a:gd name="T50" fmla="*/ 75 w 149"/>
                <a:gd name="T5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9" h="139">
                  <a:moveTo>
                    <a:pt x="70" y="15"/>
                  </a:moveTo>
                  <a:cubicBezTo>
                    <a:pt x="70" y="6"/>
                    <a:pt x="70" y="6"/>
                    <a:pt x="70" y="6"/>
                  </a:cubicBezTo>
                  <a:cubicBezTo>
                    <a:pt x="70" y="4"/>
                    <a:pt x="72" y="2"/>
                    <a:pt x="75" y="2"/>
                  </a:cubicBezTo>
                  <a:cubicBezTo>
                    <a:pt x="77" y="2"/>
                    <a:pt x="79" y="4"/>
                    <a:pt x="79" y="6"/>
                  </a:cubicBezTo>
                  <a:cubicBezTo>
                    <a:pt x="79" y="15"/>
                    <a:pt x="79" y="15"/>
                    <a:pt x="79" y="15"/>
                  </a:cubicBezTo>
                  <a:cubicBezTo>
                    <a:pt x="108" y="17"/>
                    <a:pt x="131" y="39"/>
                    <a:pt x="133" y="66"/>
                  </a:cubicBezTo>
                  <a:cubicBezTo>
                    <a:pt x="142" y="66"/>
                    <a:pt x="142" y="66"/>
                    <a:pt x="142" y="66"/>
                  </a:cubicBezTo>
                  <a:cubicBezTo>
                    <a:pt x="145" y="66"/>
                    <a:pt x="147" y="67"/>
                    <a:pt x="147" y="70"/>
                  </a:cubicBezTo>
                  <a:cubicBezTo>
                    <a:pt x="147" y="72"/>
                    <a:pt x="145" y="74"/>
                    <a:pt x="142" y="74"/>
                  </a:cubicBezTo>
                  <a:cubicBezTo>
                    <a:pt x="133" y="74"/>
                    <a:pt x="133" y="74"/>
                    <a:pt x="133" y="74"/>
                  </a:cubicBezTo>
                  <a:cubicBezTo>
                    <a:pt x="131" y="101"/>
                    <a:pt x="108" y="122"/>
                    <a:pt x="79" y="124"/>
                  </a:cubicBezTo>
                  <a:cubicBezTo>
                    <a:pt x="79" y="133"/>
                    <a:pt x="79" y="133"/>
                    <a:pt x="79" y="133"/>
                  </a:cubicBezTo>
                  <a:cubicBezTo>
                    <a:pt x="79" y="135"/>
                    <a:pt x="77" y="137"/>
                    <a:pt x="75" y="137"/>
                  </a:cubicBezTo>
                  <a:cubicBezTo>
                    <a:pt x="72" y="137"/>
                    <a:pt x="70" y="135"/>
                    <a:pt x="70" y="133"/>
                  </a:cubicBezTo>
                  <a:cubicBezTo>
                    <a:pt x="70" y="124"/>
                    <a:pt x="70" y="124"/>
                    <a:pt x="70" y="124"/>
                  </a:cubicBezTo>
                  <a:cubicBezTo>
                    <a:pt x="41" y="122"/>
                    <a:pt x="18" y="101"/>
                    <a:pt x="16" y="74"/>
                  </a:cubicBezTo>
                  <a:cubicBezTo>
                    <a:pt x="7" y="74"/>
                    <a:pt x="7" y="74"/>
                    <a:pt x="7" y="74"/>
                  </a:cubicBezTo>
                  <a:cubicBezTo>
                    <a:pt x="4" y="74"/>
                    <a:pt x="2" y="72"/>
                    <a:pt x="2" y="70"/>
                  </a:cubicBezTo>
                  <a:cubicBezTo>
                    <a:pt x="2" y="67"/>
                    <a:pt x="4" y="66"/>
                    <a:pt x="7" y="66"/>
                  </a:cubicBezTo>
                  <a:cubicBezTo>
                    <a:pt x="16" y="66"/>
                    <a:pt x="16" y="66"/>
                    <a:pt x="16" y="66"/>
                  </a:cubicBezTo>
                  <a:cubicBezTo>
                    <a:pt x="18" y="39"/>
                    <a:pt x="41" y="17"/>
                    <a:pt x="70" y="15"/>
                  </a:cubicBezTo>
                  <a:moveTo>
                    <a:pt x="75" y="0"/>
                  </a:moveTo>
                  <a:cubicBezTo>
                    <a:pt x="34" y="0"/>
                    <a:pt x="0" y="31"/>
                    <a:pt x="0" y="70"/>
                  </a:cubicBezTo>
                  <a:cubicBezTo>
                    <a:pt x="0" y="108"/>
                    <a:pt x="34" y="139"/>
                    <a:pt x="75" y="139"/>
                  </a:cubicBezTo>
                  <a:cubicBezTo>
                    <a:pt x="116" y="139"/>
                    <a:pt x="149" y="108"/>
                    <a:pt x="149" y="70"/>
                  </a:cubicBezTo>
                  <a:cubicBezTo>
                    <a:pt x="149" y="31"/>
                    <a:pt x="116" y="0"/>
                    <a:pt x="7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 name="Freeform 16">
              <a:extLst>
                <a:ext uri="{FF2B5EF4-FFF2-40B4-BE49-F238E27FC236}">
                  <a16:creationId xmlns:a16="http://schemas.microsoft.com/office/drawing/2014/main" id="{2BB95B9E-9E59-4679-8D6D-57CB668AD435}"/>
                </a:ext>
              </a:extLst>
            </p:cNvPr>
            <p:cNvSpPr>
              <a:spLocks/>
            </p:cNvSpPr>
            <p:nvPr/>
          </p:nvSpPr>
          <p:spPr bwMode="auto">
            <a:xfrm>
              <a:off x="5312317" y="5601681"/>
              <a:ext cx="40732" cy="39102"/>
            </a:xfrm>
            <a:custGeom>
              <a:avLst/>
              <a:gdLst>
                <a:gd name="T0" fmla="*/ 11 w 21"/>
                <a:gd name="T1" fmla="*/ 0 h 20"/>
                <a:gd name="T2" fmla="*/ 7 w 21"/>
                <a:gd name="T3" fmla="*/ 0 h 20"/>
                <a:gd name="T4" fmla="*/ 0 w 21"/>
                <a:gd name="T5" fmla="*/ 10 h 20"/>
                <a:gd name="T6" fmla="*/ 0 w 21"/>
                <a:gd name="T7" fmla="*/ 10 h 20"/>
                <a:gd name="T8" fmla="*/ 11 w 21"/>
                <a:gd name="T9" fmla="*/ 20 h 20"/>
                <a:gd name="T10" fmla="*/ 21 w 21"/>
                <a:gd name="T11" fmla="*/ 13 h 20"/>
                <a:gd name="T12" fmla="*/ 21 w 21"/>
                <a:gd name="T13" fmla="*/ 10 h 20"/>
                <a:gd name="T14" fmla="*/ 18 w 21"/>
                <a:gd name="T15" fmla="*/ 2 h 20"/>
                <a:gd name="T16" fmla="*/ 11 w 21"/>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0">
                  <a:moveTo>
                    <a:pt x="11" y="0"/>
                  </a:moveTo>
                  <a:cubicBezTo>
                    <a:pt x="9" y="0"/>
                    <a:pt x="8" y="0"/>
                    <a:pt x="7" y="0"/>
                  </a:cubicBezTo>
                  <a:cubicBezTo>
                    <a:pt x="3" y="2"/>
                    <a:pt x="0" y="5"/>
                    <a:pt x="0" y="10"/>
                  </a:cubicBezTo>
                  <a:cubicBezTo>
                    <a:pt x="0" y="10"/>
                    <a:pt x="0" y="10"/>
                    <a:pt x="0" y="10"/>
                  </a:cubicBezTo>
                  <a:cubicBezTo>
                    <a:pt x="0" y="15"/>
                    <a:pt x="5" y="20"/>
                    <a:pt x="11" y="20"/>
                  </a:cubicBezTo>
                  <a:cubicBezTo>
                    <a:pt x="15" y="20"/>
                    <a:pt x="19" y="17"/>
                    <a:pt x="21" y="13"/>
                  </a:cubicBezTo>
                  <a:cubicBezTo>
                    <a:pt x="21" y="12"/>
                    <a:pt x="21" y="11"/>
                    <a:pt x="21" y="10"/>
                  </a:cubicBezTo>
                  <a:cubicBezTo>
                    <a:pt x="21" y="7"/>
                    <a:pt x="20" y="4"/>
                    <a:pt x="18" y="2"/>
                  </a:cubicBezTo>
                  <a:cubicBezTo>
                    <a:pt x="16" y="1"/>
                    <a:pt x="13" y="0"/>
                    <a:pt x="11"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Freeform 17">
              <a:extLst>
                <a:ext uri="{FF2B5EF4-FFF2-40B4-BE49-F238E27FC236}">
                  <a16:creationId xmlns:a16="http://schemas.microsoft.com/office/drawing/2014/main" id="{29DF3ED1-5046-4306-B9F6-FF2EB510AD6F}"/>
                </a:ext>
              </a:extLst>
            </p:cNvPr>
            <p:cNvSpPr>
              <a:spLocks/>
            </p:cNvSpPr>
            <p:nvPr/>
          </p:nvSpPr>
          <p:spPr bwMode="auto">
            <a:xfrm>
              <a:off x="5323721" y="5698623"/>
              <a:ext cx="17922" cy="51322"/>
            </a:xfrm>
            <a:custGeom>
              <a:avLst/>
              <a:gdLst>
                <a:gd name="T0" fmla="*/ 5 w 9"/>
                <a:gd name="T1" fmla="*/ 0 h 27"/>
                <a:gd name="T2" fmla="*/ 0 w 9"/>
                <a:gd name="T3" fmla="*/ 4 h 27"/>
                <a:gd name="T4" fmla="*/ 0 w 9"/>
                <a:gd name="T5" fmla="*/ 14 h 27"/>
                <a:gd name="T6" fmla="*/ 0 w 9"/>
                <a:gd name="T7" fmla="*/ 23 h 27"/>
                <a:gd name="T8" fmla="*/ 5 w 9"/>
                <a:gd name="T9" fmla="*/ 27 h 27"/>
                <a:gd name="T10" fmla="*/ 9 w 9"/>
                <a:gd name="T11" fmla="*/ 23 h 27"/>
                <a:gd name="T12" fmla="*/ 9 w 9"/>
                <a:gd name="T13" fmla="*/ 14 h 27"/>
                <a:gd name="T14" fmla="*/ 9 w 9"/>
                <a:gd name="T15" fmla="*/ 4 h 27"/>
                <a:gd name="T16" fmla="*/ 5 w 9"/>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7">
                  <a:moveTo>
                    <a:pt x="5" y="0"/>
                  </a:moveTo>
                  <a:cubicBezTo>
                    <a:pt x="2" y="0"/>
                    <a:pt x="0" y="1"/>
                    <a:pt x="0" y="4"/>
                  </a:cubicBezTo>
                  <a:cubicBezTo>
                    <a:pt x="0" y="14"/>
                    <a:pt x="0" y="14"/>
                    <a:pt x="0" y="14"/>
                  </a:cubicBezTo>
                  <a:cubicBezTo>
                    <a:pt x="0" y="23"/>
                    <a:pt x="0" y="23"/>
                    <a:pt x="0" y="23"/>
                  </a:cubicBezTo>
                  <a:cubicBezTo>
                    <a:pt x="0" y="25"/>
                    <a:pt x="2" y="27"/>
                    <a:pt x="5" y="27"/>
                  </a:cubicBezTo>
                  <a:cubicBezTo>
                    <a:pt x="7" y="27"/>
                    <a:pt x="9" y="25"/>
                    <a:pt x="9" y="23"/>
                  </a:cubicBezTo>
                  <a:cubicBezTo>
                    <a:pt x="9" y="14"/>
                    <a:pt x="9" y="14"/>
                    <a:pt x="9" y="14"/>
                  </a:cubicBezTo>
                  <a:cubicBezTo>
                    <a:pt x="9" y="4"/>
                    <a:pt x="9" y="4"/>
                    <a:pt x="9" y="4"/>
                  </a:cubicBezTo>
                  <a:cubicBezTo>
                    <a:pt x="9" y="1"/>
                    <a:pt x="7" y="0"/>
                    <a:pt x="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Freeform 18">
              <a:extLst>
                <a:ext uri="{FF2B5EF4-FFF2-40B4-BE49-F238E27FC236}">
                  <a16:creationId xmlns:a16="http://schemas.microsoft.com/office/drawing/2014/main" id="{5CA0CB77-E58D-4A15-9F54-C301092186BE}"/>
                </a:ext>
              </a:extLst>
            </p:cNvPr>
            <p:cNvSpPr>
              <a:spLocks/>
            </p:cNvSpPr>
            <p:nvPr/>
          </p:nvSpPr>
          <p:spPr bwMode="auto">
            <a:xfrm>
              <a:off x="5323721" y="5490076"/>
              <a:ext cx="17922" cy="53766"/>
            </a:xfrm>
            <a:custGeom>
              <a:avLst/>
              <a:gdLst>
                <a:gd name="T0" fmla="*/ 5 w 9"/>
                <a:gd name="T1" fmla="*/ 0 h 28"/>
                <a:gd name="T2" fmla="*/ 0 w 9"/>
                <a:gd name="T3" fmla="*/ 4 h 28"/>
                <a:gd name="T4" fmla="*/ 0 w 9"/>
                <a:gd name="T5" fmla="*/ 13 h 28"/>
                <a:gd name="T6" fmla="*/ 0 w 9"/>
                <a:gd name="T7" fmla="*/ 24 h 28"/>
                <a:gd name="T8" fmla="*/ 5 w 9"/>
                <a:gd name="T9" fmla="*/ 28 h 28"/>
                <a:gd name="T10" fmla="*/ 9 w 9"/>
                <a:gd name="T11" fmla="*/ 24 h 28"/>
                <a:gd name="T12" fmla="*/ 9 w 9"/>
                <a:gd name="T13" fmla="*/ 13 h 28"/>
                <a:gd name="T14" fmla="*/ 9 w 9"/>
                <a:gd name="T15" fmla="*/ 4 h 28"/>
                <a:gd name="T16" fmla="*/ 5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5" y="0"/>
                  </a:moveTo>
                  <a:cubicBezTo>
                    <a:pt x="2" y="0"/>
                    <a:pt x="0" y="2"/>
                    <a:pt x="0" y="4"/>
                  </a:cubicBezTo>
                  <a:cubicBezTo>
                    <a:pt x="0" y="13"/>
                    <a:pt x="0" y="13"/>
                    <a:pt x="0" y="13"/>
                  </a:cubicBezTo>
                  <a:cubicBezTo>
                    <a:pt x="0" y="24"/>
                    <a:pt x="0" y="24"/>
                    <a:pt x="0" y="24"/>
                  </a:cubicBezTo>
                  <a:cubicBezTo>
                    <a:pt x="0" y="26"/>
                    <a:pt x="2" y="28"/>
                    <a:pt x="5" y="28"/>
                  </a:cubicBezTo>
                  <a:cubicBezTo>
                    <a:pt x="7" y="28"/>
                    <a:pt x="9" y="26"/>
                    <a:pt x="9" y="24"/>
                  </a:cubicBezTo>
                  <a:cubicBezTo>
                    <a:pt x="9" y="13"/>
                    <a:pt x="9" y="13"/>
                    <a:pt x="9" y="13"/>
                  </a:cubicBezTo>
                  <a:cubicBezTo>
                    <a:pt x="9" y="4"/>
                    <a:pt x="9" y="4"/>
                    <a:pt x="9" y="4"/>
                  </a:cubicBezTo>
                  <a:cubicBezTo>
                    <a:pt x="9" y="2"/>
                    <a:pt x="7" y="0"/>
                    <a:pt x="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2" name="Freeform 19">
              <a:extLst>
                <a:ext uri="{FF2B5EF4-FFF2-40B4-BE49-F238E27FC236}">
                  <a16:creationId xmlns:a16="http://schemas.microsoft.com/office/drawing/2014/main" id="{86987230-7715-45B8-9FAA-5F2B5B682740}"/>
                </a:ext>
              </a:extLst>
            </p:cNvPr>
            <p:cNvSpPr>
              <a:spLocks/>
            </p:cNvSpPr>
            <p:nvPr/>
          </p:nvSpPr>
          <p:spPr bwMode="auto">
            <a:xfrm>
              <a:off x="5414961" y="5613901"/>
              <a:ext cx="57025" cy="15479"/>
            </a:xfrm>
            <a:custGeom>
              <a:avLst/>
              <a:gdLst>
                <a:gd name="T0" fmla="*/ 25 w 30"/>
                <a:gd name="T1" fmla="*/ 0 h 8"/>
                <a:gd name="T2" fmla="*/ 16 w 30"/>
                <a:gd name="T3" fmla="*/ 0 h 8"/>
                <a:gd name="T4" fmla="*/ 5 w 30"/>
                <a:gd name="T5" fmla="*/ 0 h 8"/>
                <a:gd name="T6" fmla="*/ 0 w 30"/>
                <a:gd name="T7" fmla="*/ 4 h 8"/>
                <a:gd name="T8" fmla="*/ 5 w 30"/>
                <a:gd name="T9" fmla="*/ 8 h 8"/>
                <a:gd name="T10" fmla="*/ 16 w 30"/>
                <a:gd name="T11" fmla="*/ 8 h 8"/>
                <a:gd name="T12" fmla="*/ 25 w 30"/>
                <a:gd name="T13" fmla="*/ 8 h 8"/>
                <a:gd name="T14" fmla="*/ 30 w 30"/>
                <a:gd name="T15" fmla="*/ 4 h 8"/>
                <a:gd name="T16" fmla="*/ 25 w 30"/>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8">
                  <a:moveTo>
                    <a:pt x="25" y="0"/>
                  </a:moveTo>
                  <a:cubicBezTo>
                    <a:pt x="16" y="0"/>
                    <a:pt x="16" y="0"/>
                    <a:pt x="16" y="0"/>
                  </a:cubicBezTo>
                  <a:cubicBezTo>
                    <a:pt x="5" y="0"/>
                    <a:pt x="5" y="0"/>
                    <a:pt x="5" y="0"/>
                  </a:cubicBezTo>
                  <a:cubicBezTo>
                    <a:pt x="2" y="0"/>
                    <a:pt x="0" y="1"/>
                    <a:pt x="0" y="4"/>
                  </a:cubicBezTo>
                  <a:cubicBezTo>
                    <a:pt x="0" y="6"/>
                    <a:pt x="2" y="8"/>
                    <a:pt x="5" y="8"/>
                  </a:cubicBezTo>
                  <a:cubicBezTo>
                    <a:pt x="16" y="8"/>
                    <a:pt x="16" y="8"/>
                    <a:pt x="16" y="8"/>
                  </a:cubicBezTo>
                  <a:cubicBezTo>
                    <a:pt x="25" y="8"/>
                    <a:pt x="25" y="8"/>
                    <a:pt x="25" y="8"/>
                  </a:cubicBezTo>
                  <a:cubicBezTo>
                    <a:pt x="28" y="8"/>
                    <a:pt x="30" y="6"/>
                    <a:pt x="30" y="4"/>
                  </a:cubicBezTo>
                  <a:cubicBezTo>
                    <a:pt x="30" y="1"/>
                    <a:pt x="28" y="0"/>
                    <a:pt x="2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Freeform 20">
              <a:extLst>
                <a:ext uri="{FF2B5EF4-FFF2-40B4-BE49-F238E27FC236}">
                  <a16:creationId xmlns:a16="http://schemas.microsoft.com/office/drawing/2014/main" id="{C6D78544-B7FA-4645-AA70-F3EBF3FEF133}"/>
                </a:ext>
              </a:extLst>
            </p:cNvPr>
            <p:cNvSpPr>
              <a:spLocks/>
            </p:cNvSpPr>
            <p:nvPr/>
          </p:nvSpPr>
          <p:spPr bwMode="auto">
            <a:xfrm>
              <a:off x="5193379" y="5613901"/>
              <a:ext cx="57025" cy="15479"/>
            </a:xfrm>
            <a:custGeom>
              <a:avLst/>
              <a:gdLst>
                <a:gd name="T0" fmla="*/ 25 w 30"/>
                <a:gd name="T1" fmla="*/ 0 h 8"/>
                <a:gd name="T2" fmla="*/ 14 w 30"/>
                <a:gd name="T3" fmla="*/ 0 h 8"/>
                <a:gd name="T4" fmla="*/ 5 w 30"/>
                <a:gd name="T5" fmla="*/ 0 h 8"/>
                <a:gd name="T6" fmla="*/ 0 w 30"/>
                <a:gd name="T7" fmla="*/ 4 h 8"/>
                <a:gd name="T8" fmla="*/ 5 w 30"/>
                <a:gd name="T9" fmla="*/ 8 h 8"/>
                <a:gd name="T10" fmla="*/ 14 w 30"/>
                <a:gd name="T11" fmla="*/ 8 h 8"/>
                <a:gd name="T12" fmla="*/ 25 w 30"/>
                <a:gd name="T13" fmla="*/ 8 h 8"/>
                <a:gd name="T14" fmla="*/ 30 w 30"/>
                <a:gd name="T15" fmla="*/ 4 h 8"/>
                <a:gd name="T16" fmla="*/ 25 w 30"/>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8">
                  <a:moveTo>
                    <a:pt x="25" y="0"/>
                  </a:moveTo>
                  <a:cubicBezTo>
                    <a:pt x="14" y="0"/>
                    <a:pt x="14" y="0"/>
                    <a:pt x="14" y="0"/>
                  </a:cubicBezTo>
                  <a:cubicBezTo>
                    <a:pt x="5" y="0"/>
                    <a:pt x="5" y="0"/>
                    <a:pt x="5" y="0"/>
                  </a:cubicBezTo>
                  <a:cubicBezTo>
                    <a:pt x="2" y="0"/>
                    <a:pt x="0" y="1"/>
                    <a:pt x="0" y="4"/>
                  </a:cubicBezTo>
                  <a:cubicBezTo>
                    <a:pt x="0" y="6"/>
                    <a:pt x="2" y="8"/>
                    <a:pt x="5" y="8"/>
                  </a:cubicBezTo>
                  <a:cubicBezTo>
                    <a:pt x="14" y="8"/>
                    <a:pt x="14" y="8"/>
                    <a:pt x="14" y="8"/>
                  </a:cubicBezTo>
                  <a:cubicBezTo>
                    <a:pt x="25" y="8"/>
                    <a:pt x="25" y="8"/>
                    <a:pt x="25" y="8"/>
                  </a:cubicBezTo>
                  <a:cubicBezTo>
                    <a:pt x="28" y="8"/>
                    <a:pt x="30" y="6"/>
                    <a:pt x="30" y="4"/>
                  </a:cubicBezTo>
                  <a:cubicBezTo>
                    <a:pt x="30" y="1"/>
                    <a:pt x="28" y="0"/>
                    <a:pt x="25" y="0"/>
                  </a:cubicBezTo>
                </a:path>
              </a:pathLst>
            </a:custGeom>
            <a:solidFill>
              <a:srgbClr val="A3A3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4" name="Freeform 26">
              <a:extLst>
                <a:ext uri="{FF2B5EF4-FFF2-40B4-BE49-F238E27FC236}">
                  <a16:creationId xmlns:a16="http://schemas.microsoft.com/office/drawing/2014/main" id="{AC4150B2-D2B4-4323-AD24-95F73E73A4CB}"/>
                </a:ext>
              </a:extLst>
            </p:cNvPr>
            <p:cNvSpPr>
              <a:spLocks/>
            </p:cNvSpPr>
            <p:nvPr/>
          </p:nvSpPr>
          <p:spPr bwMode="auto">
            <a:xfrm>
              <a:off x="5990911" y="5688847"/>
              <a:ext cx="228913" cy="246836"/>
            </a:xfrm>
            <a:custGeom>
              <a:avLst/>
              <a:gdLst>
                <a:gd name="T0" fmla="*/ 115 w 119"/>
                <a:gd name="T1" fmla="*/ 5 h 128"/>
                <a:gd name="T2" fmla="*/ 117 w 119"/>
                <a:gd name="T3" fmla="*/ 11 h 128"/>
                <a:gd name="T4" fmla="*/ 110 w 119"/>
                <a:gd name="T5" fmla="*/ 64 h 128"/>
                <a:gd name="T6" fmla="*/ 28 w 119"/>
                <a:gd name="T7" fmla="*/ 127 h 128"/>
                <a:gd name="T8" fmla="*/ 11 w 119"/>
                <a:gd name="T9" fmla="*/ 128 h 128"/>
                <a:gd name="T10" fmla="*/ 1 w 119"/>
                <a:gd name="T11" fmla="*/ 118 h 128"/>
                <a:gd name="T12" fmla="*/ 8 w 119"/>
                <a:gd name="T13" fmla="*/ 107 h 128"/>
                <a:gd name="T14" fmla="*/ 14 w 119"/>
                <a:gd name="T15" fmla="*/ 106 h 128"/>
                <a:gd name="T16" fmla="*/ 41 w 119"/>
                <a:gd name="T17" fmla="*/ 102 h 128"/>
                <a:gd name="T18" fmla="*/ 81 w 119"/>
                <a:gd name="T19" fmla="*/ 72 h 128"/>
                <a:gd name="T20" fmla="*/ 94 w 119"/>
                <a:gd name="T21" fmla="*/ 40 h 128"/>
                <a:gd name="T22" fmla="*/ 96 w 119"/>
                <a:gd name="T23" fmla="*/ 20 h 128"/>
                <a:gd name="T24" fmla="*/ 96 w 119"/>
                <a:gd name="T25" fmla="*/ 11 h 128"/>
                <a:gd name="T26" fmla="*/ 102 w 119"/>
                <a:gd name="T27" fmla="*/ 2 h 128"/>
                <a:gd name="T28" fmla="*/ 115 w 119"/>
                <a:gd name="T29" fmla="*/ 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128">
                  <a:moveTo>
                    <a:pt x="115" y="5"/>
                  </a:moveTo>
                  <a:cubicBezTo>
                    <a:pt x="116" y="6"/>
                    <a:pt x="117" y="8"/>
                    <a:pt x="117" y="11"/>
                  </a:cubicBezTo>
                  <a:cubicBezTo>
                    <a:pt x="119" y="30"/>
                    <a:pt x="117" y="48"/>
                    <a:pt x="110" y="64"/>
                  </a:cubicBezTo>
                  <a:cubicBezTo>
                    <a:pt x="94" y="100"/>
                    <a:pt x="66" y="121"/>
                    <a:pt x="28" y="127"/>
                  </a:cubicBezTo>
                  <a:cubicBezTo>
                    <a:pt x="22" y="128"/>
                    <a:pt x="16" y="128"/>
                    <a:pt x="11" y="128"/>
                  </a:cubicBezTo>
                  <a:cubicBezTo>
                    <a:pt x="5" y="128"/>
                    <a:pt x="1" y="124"/>
                    <a:pt x="1" y="118"/>
                  </a:cubicBezTo>
                  <a:cubicBezTo>
                    <a:pt x="0" y="113"/>
                    <a:pt x="3" y="108"/>
                    <a:pt x="8" y="107"/>
                  </a:cubicBezTo>
                  <a:cubicBezTo>
                    <a:pt x="10" y="106"/>
                    <a:pt x="12" y="106"/>
                    <a:pt x="14" y="106"/>
                  </a:cubicBezTo>
                  <a:cubicBezTo>
                    <a:pt x="23" y="106"/>
                    <a:pt x="32" y="105"/>
                    <a:pt x="41" y="102"/>
                  </a:cubicBezTo>
                  <a:cubicBezTo>
                    <a:pt x="57" y="96"/>
                    <a:pt x="71" y="86"/>
                    <a:pt x="81" y="72"/>
                  </a:cubicBezTo>
                  <a:cubicBezTo>
                    <a:pt x="87" y="62"/>
                    <a:pt x="92" y="52"/>
                    <a:pt x="94" y="40"/>
                  </a:cubicBezTo>
                  <a:cubicBezTo>
                    <a:pt x="96" y="34"/>
                    <a:pt x="96" y="27"/>
                    <a:pt x="96" y="20"/>
                  </a:cubicBezTo>
                  <a:cubicBezTo>
                    <a:pt x="96" y="17"/>
                    <a:pt x="95" y="14"/>
                    <a:pt x="96" y="11"/>
                  </a:cubicBezTo>
                  <a:cubicBezTo>
                    <a:pt x="96" y="7"/>
                    <a:pt x="98" y="4"/>
                    <a:pt x="102" y="2"/>
                  </a:cubicBezTo>
                  <a:cubicBezTo>
                    <a:pt x="106" y="0"/>
                    <a:pt x="111" y="1"/>
                    <a:pt x="11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Freeform 27">
              <a:extLst>
                <a:ext uri="{FF2B5EF4-FFF2-40B4-BE49-F238E27FC236}">
                  <a16:creationId xmlns:a16="http://schemas.microsoft.com/office/drawing/2014/main" id="{2A1F08B6-C30F-4649-9547-5306F107C0EE}"/>
                </a:ext>
              </a:extLst>
            </p:cNvPr>
            <p:cNvSpPr>
              <a:spLocks/>
            </p:cNvSpPr>
            <p:nvPr/>
          </p:nvSpPr>
          <p:spPr bwMode="auto">
            <a:xfrm>
              <a:off x="5985208" y="5692921"/>
              <a:ext cx="153967" cy="167001"/>
            </a:xfrm>
            <a:custGeom>
              <a:avLst/>
              <a:gdLst>
                <a:gd name="T0" fmla="*/ 62 w 80"/>
                <a:gd name="T1" fmla="*/ 68 h 87"/>
                <a:gd name="T2" fmla="*/ 18 w 80"/>
                <a:gd name="T3" fmla="*/ 86 h 87"/>
                <a:gd name="T4" fmla="*/ 7 w 80"/>
                <a:gd name="T5" fmla="*/ 85 h 87"/>
                <a:gd name="T6" fmla="*/ 1 w 80"/>
                <a:gd name="T7" fmla="*/ 73 h 87"/>
                <a:gd name="T8" fmla="*/ 11 w 80"/>
                <a:gd name="T9" fmla="*/ 63 h 87"/>
                <a:gd name="T10" fmla="*/ 20 w 80"/>
                <a:gd name="T11" fmla="*/ 62 h 87"/>
                <a:gd name="T12" fmla="*/ 56 w 80"/>
                <a:gd name="T13" fmla="*/ 22 h 87"/>
                <a:gd name="T14" fmla="*/ 56 w 80"/>
                <a:gd name="T15" fmla="*/ 12 h 87"/>
                <a:gd name="T16" fmla="*/ 67 w 80"/>
                <a:gd name="T17" fmla="*/ 1 h 87"/>
                <a:gd name="T18" fmla="*/ 79 w 80"/>
                <a:gd name="T19" fmla="*/ 10 h 87"/>
                <a:gd name="T20" fmla="*/ 80 w 80"/>
                <a:gd name="T21" fmla="*/ 22 h 87"/>
                <a:gd name="T22" fmla="*/ 72 w 80"/>
                <a:gd name="T23" fmla="*/ 55 h 87"/>
                <a:gd name="T24" fmla="*/ 62 w 80"/>
                <a:gd name="T25"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87">
                  <a:moveTo>
                    <a:pt x="62" y="68"/>
                  </a:moveTo>
                  <a:cubicBezTo>
                    <a:pt x="50" y="80"/>
                    <a:pt x="35" y="86"/>
                    <a:pt x="18" y="86"/>
                  </a:cubicBezTo>
                  <a:cubicBezTo>
                    <a:pt x="14" y="87"/>
                    <a:pt x="11" y="87"/>
                    <a:pt x="7" y="85"/>
                  </a:cubicBezTo>
                  <a:cubicBezTo>
                    <a:pt x="3" y="83"/>
                    <a:pt x="0" y="78"/>
                    <a:pt x="1" y="73"/>
                  </a:cubicBezTo>
                  <a:cubicBezTo>
                    <a:pt x="2" y="68"/>
                    <a:pt x="6" y="63"/>
                    <a:pt x="11" y="63"/>
                  </a:cubicBezTo>
                  <a:cubicBezTo>
                    <a:pt x="14" y="63"/>
                    <a:pt x="17" y="63"/>
                    <a:pt x="20" y="62"/>
                  </a:cubicBezTo>
                  <a:cubicBezTo>
                    <a:pt x="41" y="61"/>
                    <a:pt x="56" y="44"/>
                    <a:pt x="56" y="22"/>
                  </a:cubicBezTo>
                  <a:cubicBezTo>
                    <a:pt x="56" y="19"/>
                    <a:pt x="56" y="15"/>
                    <a:pt x="56" y="12"/>
                  </a:cubicBezTo>
                  <a:cubicBezTo>
                    <a:pt x="56" y="6"/>
                    <a:pt x="61" y="1"/>
                    <a:pt x="67" y="1"/>
                  </a:cubicBezTo>
                  <a:cubicBezTo>
                    <a:pt x="72" y="0"/>
                    <a:pt x="78" y="4"/>
                    <a:pt x="79" y="10"/>
                  </a:cubicBezTo>
                  <a:cubicBezTo>
                    <a:pt x="80" y="14"/>
                    <a:pt x="80" y="18"/>
                    <a:pt x="80" y="22"/>
                  </a:cubicBezTo>
                  <a:cubicBezTo>
                    <a:pt x="80" y="33"/>
                    <a:pt x="78" y="45"/>
                    <a:pt x="72" y="55"/>
                  </a:cubicBezTo>
                  <a:cubicBezTo>
                    <a:pt x="69" y="59"/>
                    <a:pt x="66" y="64"/>
                    <a:pt x="62"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Freeform 28">
              <a:extLst>
                <a:ext uri="{FF2B5EF4-FFF2-40B4-BE49-F238E27FC236}">
                  <a16:creationId xmlns:a16="http://schemas.microsoft.com/office/drawing/2014/main" id="{9DD213F0-2EC3-4554-844D-ADD2D36ABB20}"/>
                </a:ext>
              </a:extLst>
            </p:cNvPr>
            <p:cNvSpPr>
              <a:spLocks/>
            </p:cNvSpPr>
            <p:nvPr/>
          </p:nvSpPr>
          <p:spPr bwMode="auto">
            <a:xfrm>
              <a:off x="5977062" y="5692921"/>
              <a:ext cx="80650" cy="82279"/>
            </a:xfrm>
            <a:custGeom>
              <a:avLst/>
              <a:gdLst>
                <a:gd name="T0" fmla="*/ 34 w 42"/>
                <a:gd name="T1" fmla="*/ 7 h 43"/>
                <a:gd name="T2" fmla="*/ 35 w 42"/>
                <a:gd name="T3" fmla="*/ 34 h 43"/>
                <a:gd name="T4" fmla="*/ 8 w 42"/>
                <a:gd name="T5" fmla="*/ 35 h 43"/>
                <a:gd name="T6" fmla="*/ 7 w 42"/>
                <a:gd name="T7" fmla="*/ 8 h 43"/>
                <a:gd name="T8" fmla="*/ 34 w 42"/>
                <a:gd name="T9" fmla="*/ 7 h 43"/>
              </a:gdLst>
              <a:ahLst/>
              <a:cxnLst>
                <a:cxn ang="0">
                  <a:pos x="T0" y="T1"/>
                </a:cxn>
                <a:cxn ang="0">
                  <a:pos x="T2" y="T3"/>
                </a:cxn>
                <a:cxn ang="0">
                  <a:pos x="T4" y="T5"/>
                </a:cxn>
                <a:cxn ang="0">
                  <a:pos x="T6" y="T7"/>
                </a:cxn>
                <a:cxn ang="0">
                  <a:pos x="T8" y="T9"/>
                </a:cxn>
              </a:cxnLst>
              <a:rect l="0" t="0" r="r" b="b"/>
              <a:pathLst>
                <a:path w="42" h="43">
                  <a:moveTo>
                    <a:pt x="34" y="7"/>
                  </a:moveTo>
                  <a:cubicBezTo>
                    <a:pt x="42" y="15"/>
                    <a:pt x="42" y="27"/>
                    <a:pt x="35" y="34"/>
                  </a:cubicBezTo>
                  <a:cubicBezTo>
                    <a:pt x="28" y="42"/>
                    <a:pt x="16" y="43"/>
                    <a:pt x="8" y="35"/>
                  </a:cubicBezTo>
                  <a:cubicBezTo>
                    <a:pt x="0" y="28"/>
                    <a:pt x="0" y="16"/>
                    <a:pt x="7" y="8"/>
                  </a:cubicBezTo>
                  <a:cubicBezTo>
                    <a:pt x="14" y="1"/>
                    <a:pt x="26" y="0"/>
                    <a:pt x="34"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0" name="Freeform 35">
              <a:extLst>
                <a:ext uri="{FF2B5EF4-FFF2-40B4-BE49-F238E27FC236}">
                  <a16:creationId xmlns:a16="http://schemas.microsoft.com/office/drawing/2014/main" id="{0344F1AA-C06A-4370-8A92-32F1AD4F9DED}"/>
                </a:ext>
              </a:extLst>
            </p:cNvPr>
            <p:cNvSpPr>
              <a:spLocks noEditPoints="1"/>
            </p:cNvSpPr>
            <p:nvPr/>
          </p:nvSpPr>
          <p:spPr bwMode="auto">
            <a:xfrm>
              <a:off x="6932633" y="2390376"/>
              <a:ext cx="1191002" cy="1192631"/>
            </a:xfrm>
            <a:custGeom>
              <a:avLst/>
              <a:gdLst>
                <a:gd name="T0" fmla="*/ 207 w 618"/>
                <a:gd name="T1" fmla="*/ 17 h 619"/>
                <a:gd name="T2" fmla="*/ 187 w 618"/>
                <a:gd name="T3" fmla="*/ 58 h 619"/>
                <a:gd name="T4" fmla="*/ 140 w 618"/>
                <a:gd name="T5" fmla="*/ 72 h 619"/>
                <a:gd name="T6" fmla="*/ 105 w 618"/>
                <a:gd name="T7" fmla="*/ 77 h 619"/>
                <a:gd name="T8" fmla="*/ 60 w 618"/>
                <a:gd name="T9" fmla="*/ 126 h 619"/>
                <a:gd name="T10" fmla="*/ 67 w 618"/>
                <a:gd name="T11" fmla="*/ 170 h 619"/>
                <a:gd name="T12" fmla="*/ 13 w 618"/>
                <a:gd name="T13" fmla="*/ 220 h 619"/>
                <a:gd name="T14" fmla="*/ 30 w 618"/>
                <a:gd name="T15" fmla="*/ 291 h 619"/>
                <a:gd name="T16" fmla="*/ 0 w 618"/>
                <a:gd name="T17" fmla="*/ 324 h 619"/>
                <a:gd name="T18" fmla="*/ 10 w 618"/>
                <a:gd name="T19" fmla="*/ 390 h 619"/>
                <a:gd name="T20" fmla="*/ 49 w 618"/>
                <a:gd name="T21" fmla="*/ 413 h 619"/>
                <a:gd name="T22" fmla="*/ 55 w 618"/>
                <a:gd name="T23" fmla="*/ 485 h 619"/>
                <a:gd name="T24" fmla="*/ 121 w 618"/>
                <a:gd name="T25" fmla="*/ 516 h 619"/>
                <a:gd name="T26" fmla="*/ 128 w 618"/>
                <a:gd name="T27" fmla="*/ 561 h 619"/>
                <a:gd name="T28" fmla="*/ 186 w 618"/>
                <a:gd name="T29" fmla="*/ 594 h 619"/>
                <a:gd name="T30" fmla="*/ 228 w 618"/>
                <a:gd name="T31" fmla="*/ 577 h 619"/>
                <a:gd name="T32" fmla="*/ 288 w 618"/>
                <a:gd name="T33" fmla="*/ 618 h 619"/>
                <a:gd name="T34" fmla="*/ 307 w 618"/>
                <a:gd name="T35" fmla="*/ 602 h 619"/>
                <a:gd name="T36" fmla="*/ 368 w 618"/>
                <a:gd name="T37" fmla="*/ 614 h 619"/>
                <a:gd name="T38" fmla="*/ 393 w 618"/>
                <a:gd name="T39" fmla="*/ 577 h 619"/>
                <a:gd name="T40" fmla="*/ 455 w 618"/>
                <a:gd name="T41" fmla="*/ 583 h 619"/>
                <a:gd name="T42" fmla="*/ 468 w 618"/>
                <a:gd name="T43" fmla="*/ 540 h 619"/>
                <a:gd name="T44" fmla="*/ 538 w 618"/>
                <a:gd name="T45" fmla="*/ 519 h 619"/>
                <a:gd name="T46" fmla="*/ 553 w 618"/>
                <a:gd name="T47" fmla="*/ 448 h 619"/>
                <a:gd name="T48" fmla="*/ 595 w 618"/>
                <a:gd name="T49" fmla="*/ 430 h 619"/>
                <a:gd name="T50" fmla="*/ 576 w 618"/>
                <a:gd name="T51" fmla="*/ 395 h 619"/>
                <a:gd name="T52" fmla="*/ 616 w 618"/>
                <a:gd name="T53" fmla="*/ 354 h 619"/>
                <a:gd name="T54" fmla="*/ 589 w 618"/>
                <a:gd name="T55" fmla="*/ 286 h 619"/>
                <a:gd name="T56" fmla="*/ 614 w 618"/>
                <a:gd name="T57" fmla="*/ 249 h 619"/>
                <a:gd name="T58" fmla="*/ 570 w 618"/>
                <a:gd name="T59" fmla="*/ 205 h 619"/>
                <a:gd name="T60" fmla="*/ 582 w 618"/>
                <a:gd name="T61" fmla="*/ 162 h 619"/>
                <a:gd name="T62" fmla="*/ 544 w 618"/>
                <a:gd name="T63" fmla="*/ 107 h 619"/>
                <a:gd name="T64" fmla="*/ 499 w 618"/>
                <a:gd name="T65" fmla="*/ 103 h 619"/>
                <a:gd name="T66" fmla="*/ 466 w 618"/>
                <a:gd name="T67" fmla="*/ 77 h 619"/>
                <a:gd name="T68" fmla="*/ 452 w 618"/>
                <a:gd name="T69" fmla="*/ 34 h 619"/>
                <a:gd name="T70" fmla="*/ 390 w 618"/>
                <a:gd name="T71" fmla="*/ 10 h 619"/>
                <a:gd name="T72" fmla="*/ 350 w 618"/>
                <a:gd name="T73" fmla="*/ 32 h 619"/>
                <a:gd name="T74" fmla="*/ 285 w 618"/>
                <a:gd name="T75" fmla="*/ 1 h 619"/>
                <a:gd name="T76" fmla="*/ 225 w 618"/>
                <a:gd name="T77" fmla="*/ 42 h 619"/>
                <a:gd name="T78" fmla="*/ 188 w 618"/>
                <a:gd name="T79" fmla="*/ 286 h 619"/>
                <a:gd name="T80" fmla="*/ 228 w 618"/>
                <a:gd name="T81" fmla="*/ 335 h 619"/>
                <a:gd name="T82" fmla="*/ 334 w 618"/>
                <a:gd name="T83" fmla="*/ 390 h 619"/>
                <a:gd name="T84" fmla="*/ 223 w 618"/>
                <a:gd name="T85" fmla="*/ 399 h 619"/>
                <a:gd name="T86" fmla="*/ 82 w 618"/>
                <a:gd name="T87" fmla="*/ 398 h 619"/>
                <a:gd name="T88" fmla="*/ 323 w 618"/>
                <a:gd name="T89" fmla="*/ 552 h 619"/>
                <a:gd name="T90" fmla="*/ 534 w 618"/>
                <a:gd name="T91" fmla="*/ 402 h 619"/>
                <a:gd name="T92" fmla="*/ 437 w 618"/>
                <a:gd name="T93" fmla="*/ 291 h 619"/>
                <a:gd name="T94" fmla="*/ 541 w 618"/>
                <a:gd name="T95" fmla="*/ 237 h 619"/>
                <a:gd name="T96" fmla="*/ 295 w 618"/>
                <a:gd name="T97" fmla="*/ 186 h 619"/>
                <a:gd name="T98" fmla="*/ 441 w 618"/>
                <a:gd name="T99" fmla="*/ 105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8" h="619">
                  <a:moveTo>
                    <a:pt x="225" y="42"/>
                  </a:moveTo>
                  <a:cubicBezTo>
                    <a:pt x="225" y="42"/>
                    <a:pt x="225" y="42"/>
                    <a:pt x="225" y="42"/>
                  </a:cubicBezTo>
                  <a:cubicBezTo>
                    <a:pt x="207" y="17"/>
                    <a:pt x="207" y="17"/>
                    <a:pt x="207" y="17"/>
                  </a:cubicBezTo>
                  <a:cubicBezTo>
                    <a:pt x="195" y="22"/>
                    <a:pt x="195" y="22"/>
                    <a:pt x="195" y="22"/>
                  </a:cubicBezTo>
                  <a:cubicBezTo>
                    <a:pt x="183" y="27"/>
                    <a:pt x="183" y="27"/>
                    <a:pt x="183" y="27"/>
                  </a:cubicBezTo>
                  <a:cubicBezTo>
                    <a:pt x="187" y="58"/>
                    <a:pt x="187" y="58"/>
                    <a:pt x="187" y="58"/>
                  </a:cubicBezTo>
                  <a:cubicBezTo>
                    <a:pt x="174" y="64"/>
                    <a:pt x="162" y="71"/>
                    <a:pt x="150" y="79"/>
                  </a:cubicBezTo>
                  <a:cubicBezTo>
                    <a:pt x="140" y="72"/>
                    <a:pt x="140" y="72"/>
                    <a:pt x="140" y="72"/>
                  </a:cubicBezTo>
                  <a:cubicBezTo>
                    <a:pt x="140" y="72"/>
                    <a:pt x="140" y="72"/>
                    <a:pt x="140" y="72"/>
                  </a:cubicBezTo>
                  <a:cubicBezTo>
                    <a:pt x="125" y="60"/>
                    <a:pt x="125" y="60"/>
                    <a:pt x="125" y="60"/>
                  </a:cubicBezTo>
                  <a:cubicBezTo>
                    <a:pt x="115" y="68"/>
                    <a:pt x="115" y="68"/>
                    <a:pt x="115" y="68"/>
                  </a:cubicBezTo>
                  <a:cubicBezTo>
                    <a:pt x="105" y="77"/>
                    <a:pt x="105" y="77"/>
                    <a:pt x="105" y="77"/>
                  </a:cubicBezTo>
                  <a:cubicBezTo>
                    <a:pt x="118" y="105"/>
                    <a:pt x="118" y="105"/>
                    <a:pt x="118" y="105"/>
                  </a:cubicBezTo>
                  <a:cubicBezTo>
                    <a:pt x="108" y="115"/>
                    <a:pt x="98" y="125"/>
                    <a:pt x="89" y="137"/>
                  </a:cubicBezTo>
                  <a:cubicBezTo>
                    <a:pt x="60" y="126"/>
                    <a:pt x="60" y="126"/>
                    <a:pt x="60" y="126"/>
                  </a:cubicBezTo>
                  <a:cubicBezTo>
                    <a:pt x="53" y="137"/>
                    <a:pt x="53" y="137"/>
                    <a:pt x="53" y="137"/>
                  </a:cubicBezTo>
                  <a:cubicBezTo>
                    <a:pt x="45" y="147"/>
                    <a:pt x="45" y="147"/>
                    <a:pt x="45" y="147"/>
                  </a:cubicBezTo>
                  <a:cubicBezTo>
                    <a:pt x="67" y="170"/>
                    <a:pt x="67" y="170"/>
                    <a:pt x="67" y="170"/>
                  </a:cubicBezTo>
                  <a:cubicBezTo>
                    <a:pt x="59" y="183"/>
                    <a:pt x="53" y="196"/>
                    <a:pt x="48" y="209"/>
                  </a:cubicBezTo>
                  <a:cubicBezTo>
                    <a:pt x="17" y="207"/>
                    <a:pt x="17" y="207"/>
                    <a:pt x="17" y="207"/>
                  </a:cubicBezTo>
                  <a:cubicBezTo>
                    <a:pt x="13" y="220"/>
                    <a:pt x="13" y="220"/>
                    <a:pt x="13" y="220"/>
                  </a:cubicBezTo>
                  <a:cubicBezTo>
                    <a:pt x="9" y="232"/>
                    <a:pt x="9" y="232"/>
                    <a:pt x="9" y="232"/>
                  </a:cubicBezTo>
                  <a:cubicBezTo>
                    <a:pt x="36" y="248"/>
                    <a:pt x="36" y="248"/>
                    <a:pt x="36" y="248"/>
                  </a:cubicBezTo>
                  <a:cubicBezTo>
                    <a:pt x="33" y="262"/>
                    <a:pt x="31" y="276"/>
                    <a:pt x="30" y="291"/>
                  </a:cubicBezTo>
                  <a:cubicBezTo>
                    <a:pt x="0" y="298"/>
                    <a:pt x="0" y="298"/>
                    <a:pt x="0" y="298"/>
                  </a:cubicBezTo>
                  <a:cubicBezTo>
                    <a:pt x="0" y="311"/>
                    <a:pt x="0" y="311"/>
                    <a:pt x="0" y="311"/>
                  </a:cubicBezTo>
                  <a:cubicBezTo>
                    <a:pt x="0" y="324"/>
                    <a:pt x="0" y="324"/>
                    <a:pt x="0" y="324"/>
                  </a:cubicBezTo>
                  <a:cubicBezTo>
                    <a:pt x="30" y="331"/>
                    <a:pt x="30" y="331"/>
                    <a:pt x="30" y="331"/>
                  </a:cubicBezTo>
                  <a:cubicBezTo>
                    <a:pt x="31" y="346"/>
                    <a:pt x="34" y="360"/>
                    <a:pt x="37" y="374"/>
                  </a:cubicBezTo>
                  <a:cubicBezTo>
                    <a:pt x="10" y="390"/>
                    <a:pt x="10" y="390"/>
                    <a:pt x="10" y="390"/>
                  </a:cubicBezTo>
                  <a:cubicBezTo>
                    <a:pt x="14" y="403"/>
                    <a:pt x="14" y="403"/>
                    <a:pt x="14" y="403"/>
                  </a:cubicBezTo>
                  <a:cubicBezTo>
                    <a:pt x="18" y="415"/>
                    <a:pt x="18" y="415"/>
                    <a:pt x="18" y="415"/>
                  </a:cubicBezTo>
                  <a:cubicBezTo>
                    <a:pt x="49" y="413"/>
                    <a:pt x="49" y="413"/>
                    <a:pt x="49" y="413"/>
                  </a:cubicBezTo>
                  <a:cubicBezTo>
                    <a:pt x="55" y="426"/>
                    <a:pt x="61" y="439"/>
                    <a:pt x="68" y="452"/>
                  </a:cubicBezTo>
                  <a:cubicBezTo>
                    <a:pt x="47" y="475"/>
                    <a:pt x="47" y="475"/>
                    <a:pt x="47" y="475"/>
                  </a:cubicBezTo>
                  <a:cubicBezTo>
                    <a:pt x="55" y="485"/>
                    <a:pt x="55" y="485"/>
                    <a:pt x="55" y="485"/>
                  </a:cubicBezTo>
                  <a:cubicBezTo>
                    <a:pt x="62" y="496"/>
                    <a:pt x="62" y="496"/>
                    <a:pt x="62" y="496"/>
                  </a:cubicBezTo>
                  <a:cubicBezTo>
                    <a:pt x="91" y="485"/>
                    <a:pt x="91" y="485"/>
                    <a:pt x="91" y="485"/>
                  </a:cubicBezTo>
                  <a:cubicBezTo>
                    <a:pt x="100" y="496"/>
                    <a:pt x="110" y="507"/>
                    <a:pt x="121" y="516"/>
                  </a:cubicBezTo>
                  <a:cubicBezTo>
                    <a:pt x="108" y="545"/>
                    <a:pt x="108" y="545"/>
                    <a:pt x="108" y="545"/>
                  </a:cubicBezTo>
                  <a:cubicBezTo>
                    <a:pt x="118" y="553"/>
                    <a:pt x="118" y="553"/>
                    <a:pt x="118" y="553"/>
                  </a:cubicBezTo>
                  <a:cubicBezTo>
                    <a:pt x="128" y="561"/>
                    <a:pt x="128" y="561"/>
                    <a:pt x="128" y="561"/>
                  </a:cubicBezTo>
                  <a:cubicBezTo>
                    <a:pt x="153" y="542"/>
                    <a:pt x="153" y="542"/>
                    <a:pt x="153" y="542"/>
                  </a:cubicBezTo>
                  <a:cubicBezTo>
                    <a:pt x="165" y="550"/>
                    <a:pt x="177" y="557"/>
                    <a:pt x="190" y="563"/>
                  </a:cubicBezTo>
                  <a:cubicBezTo>
                    <a:pt x="186" y="594"/>
                    <a:pt x="186" y="594"/>
                    <a:pt x="186" y="594"/>
                  </a:cubicBezTo>
                  <a:cubicBezTo>
                    <a:pt x="198" y="598"/>
                    <a:pt x="198" y="598"/>
                    <a:pt x="198" y="598"/>
                  </a:cubicBezTo>
                  <a:cubicBezTo>
                    <a:pt x="210" y="603"/>
                    <a:pt x="210" y="603"/>
                    <a:pt x="210" y="603"/>
                  </a:cubicBezTo>
                  <a:cubicBezTo>
                    <a:pt x="228" y="577"/>
                    <a:pt x="228" y="577"/>
                    <a:pt x="228" y="577"/>
                  </a:cubicBezTo>
                  <a:cubicBezTo>
                    <a:pt x="242" y="582"/>
                    <a:pt x="256" y="585"/>
                    <a:pt x="270" y="587"/>
                  </a:cubicBezTo>
                  <a:cubicBezTo>
                    <a:pt x="275" y="618"/>
                    <a:pt x="275" y="618"/>
                    <a:pt x="275" y="618"/>
                  </a:cubicBezTo>
                  <a:cubicBezTo>
                    <a:pt x="288" y="618"/>
                    <a:pt x="288" y="618"/>
                    <a:pt x="288" y="618"/>
                  </a:cubicBezTo>
                  <a:cubicBezTo>
                    <a:pt x="301" y="619"/>
                    <a:pt x="301" y="619"/>
                    <a:pt x="301" y="619"/>
                  </a:cubicBezTo>
                  <a:cubicBezTo>
                    <a:pt x="307" y="602"/>
                    <a:pt x="307" y="602"/>
                    <a:pt x="307" y="602"/>
                  </a:cubicBezTo>
                  <a:cubicBezTo>
                    <a:pt x="307" y="602"/>
                    <a:pt x="307" y="602"/>
                    <a:pt x="307" y="602"/>
                  </a:cubicBezTo>
                  <a:cubicBezTo>
                    <a:pt x="311" y="590"/>
                    <a:pt x="311" y="590"/>
                    <a:pt x="311" y="590"/>
                  </a:cubicBezTo>
                  <a:cubicBezTo>
                    <a:pt x="325" y="590"/>
                    <a:pt x="339" y="588"/>
                    <a:pt x="354" y="586"/>
                  </a:cubicBezTo>
                  <a:cubicBezTo>
                    <a:pt x="368" y="614"/>
                    <a:pt x="368" y="614"/>
                    <a:pt x="368" y="614"/>
                  </a:cubicBezTo>
                  <a:cubicBezTo>
                    <a:pt x="380" y="611"/>
                    <a:pt x="380" y="611"/>
                    <a:pt x="380" y="611"/>
                  </a:cubicBezTo>
                  <a:cubicBezTo>
                    <a:pt x="393" y="608"/>
                    <a:pt x="393" y="608"/>
                    <a:pt x="393" y="608"/>
                  </a:cubicBezTo>
                  <a:cubicBezTo>
                    <a:pt x="393" y="577"/>
                    <a:pt x="393" y="577"/>
                    <a:pt x="393" y="577"/>
                  </a:cubicBezTo>
                  <a:cubicBezTo>
                    <a:pt x="394" y="577"/>
                    <a:pt x="394" y="577"/>
                    <a:pt x="394" y="577"/>
                  </a:cubicBezTo>
                  <a:cubicBezTo>
                    <a:pt x="408" y="572"/>
                    <a:pt x="421" y="567"/>
                    <a:pt x="433" y="561"/>
                  </a:cubicBezTo>
                  <a:cubicBezTo>
                    <a:pt x="455" y="583"/>
                    <a:pt x="455" y="583"/>
                    <a:pt x="455" y="583"/>
                  </a:cubicBezTo>
                  <a:cubicBezTo>
                    <a:pt x="466" y="577"/>
                    <a:pt x="466" y="577"/>
                    <a:pt x="466" y="577"/>
                  </a:cubicBezTo>
                  <a:cubicBezTo>
                    <a:pt x="477" y="570"/>
                    <a:pt x="477" y="570"/>
                    <a:pt x="477" y="570"/>
                  </a:cubicBezTo>
                  <a:cubicBezTo>
                    <a:pt x="468" y="540"/>
                    <a:pt x="468" y="540"/>
                    <a:pt x="468" y="540"/>
                  </a:cubicBezTo>
                  <a:cubicBezTo>
                    <a:pt x="480" y="532"/>
                    <a:pt x="491" y="523"/>
                    <a:pt x="502" y="513"/>
                  </a:cubicBezTo>
                  <a:cubicBezTo>
                    <a:pt x="529" y="528"/>
                    <a:pt x="529" y="528"/>
                    <a:pt x="529" y="528"/>
                  </a:cubicBezTo>
                  <a:cubicBezTo>
                    <a:pt x="538" y="519"/>
                    <a:pt x="538" y="519"/>
                    <a:pt x="538" y="519"/>
                  </a:cubicBezTo>
                  <a:cubicBezTo>
                    <a:pt x="547" y="509"/>
                    <a:pt x="547" y="509"/>
                    <a:pt x="547" y="509"/>
                  </a:cubicBezTo>
                  <a:cubicBezTo>
                    <a:pt x="529" y="483"/>
                    <a:pt x="529" y="483"/>
                    <a:pt x="529" y="483"/>
                  </a:cubicBezTo>
                  <a:cubicBezTo>
                    <a:pt x="538" y="472"/>
                    <a:pt x="546" y="460"/>
                    <a:pt x="553" y="448"/>
                  </a:cubicBezTo>
                  <a:cubicBezTo>
                    <a:pt x="584" y="454"/>
                    <a:pt x="584" y="454"/>
                    <a:pt x="584" y="454"/>
                  </a:cubicBezTo>
                  <a:cubicBezTo>
                    <a:pt x="589" y="442"/>
                    <a:pt x="589" y="442"/>
                    <a:pt x="589" y="442"/>
                  </a:cubicBezTo>
                  <a:cubicBezTo>
                    <a:pt x="595" y="430"/>
                    <a:pt x="595" y="430"/>
                    <a:pt x="595" y="430"/>
                  </a:cubicBezTo>
                  <a:cubicBezTo>
                    <a:pt x="571" y="411"/>
                    <a:pt x="571" y="411"/>
                    <a:pt x="571" y="411"/>
                  </a:cubicBezTo>
                  <a:cubicBezTo>
                    <a:pt x="572" y="408"/>
                    <a:pt x="573" y="405"/>
                    <a:pt x="574" y="402"/>
                  </a:cubicBezTo>
                  <a:cubicBezTo>
                    <a:pt x="576" y="395"/>
                    <a:pt x="576" y="395"/>
                    <a:pt x="576" y="395"/>
                  </a:cubicBezTo>
                  <a:cubicBezTo>
                    <a:pt x="579" y="386"/>
                    <a:pt x="581" y="378"/>
                    <a:pt x="583" y="370"/>
                  </a:cubicBezTo>
                  <a:cubicBezTo>
                    <a:pt x="614" y="367"/>
                    <a:pt x="614" y="367"/>
                    <a:pt x="614" y="367"/>
                  </a:cubicBezTo>
                  <a:cubicBezTo>
                    <a:pt x="616" y="354"/>
                    <a:pt x="616" y="354"/>
                    <a:pt x="616" y="354"/>
                  </a:cubicBezTo>
                  <a:cubicBezTo>
                    <a:pt x="618" y="341"/>
                    <a:pt x="618" y="341"/>
                    <a:pt x="618" y="341"/>
                  </a:cubicBezTo>
                  <a:cubicBezTo>
                    <a:pt x="589" y="329"/>
                    <a:pt x="589" y="329"/>
                    <a:pt x="589" y="329"/>
                  </a:cubicBezTo>
                  <a:cubicBezTo>
                    <a:pt x="590" y="315"/>
                    <a:pt x="590" y="301"/>
                    <a:pt x="589" y="286"/>
                  </a:cubicBezTo>
                  <a:cubicBezTo>
                    <a:pt x="618" y="274"/>
                    <a:pt x="618" y="274"/>
                    <a:pt x="618" y="274"/>
                  </a:cubicBezTo>
                  <a:cubicBezTo>
                    <a:pt x="616" y="261"/>
                    <a:pt x="616" y="261"/>
                    <a:pt x="616" y="261"/>
                  </a:cubicBezTo>
                  <a:cubicBezTo>
                    <a:pt x="614" y="249"/>
                    <a:pt x="614" y="249"/>
                    <a:pt x="614" y="249"/>
                  </a:cubicBezTo>
                  <a:cubicBezTo>
                    <a:pt x="582" y="246"/>
                    <a:pt x="582" y="246"/>
                    <a:pt x="582" y="246"/>
                  </a:cubicBezTo>
                  <a:cubicBezTo>
                    <a:pt x="581" y="239"/>
                    <a:pt x="579" y="232"/>
                    <a:pt x="577" y="225"/>
                  </a:cubicBezTo>
                  <a:cubicBezTo>
                    <a:pt x="575" y="218"/>
                    <a:pt x="572" y="212"/>
                    <a:pt x="570" y="205"/>
                  </a:cubicBezTo>
                  <a:cubicBezTo>
                    <a:pt x="594" y="185"/>
                    <a:pt x="594" y="185"/>
                    <a:pt x="594" y="185"/>
                  </a:cubicBezTo>
                  <a:cubicBezTo>
                    <a:pt x="588" y="173"/>
                    <a:pt x="588" y="173"/>
                    <a:pt x="588" y="173"/>
                  </a:cubicBezTo>
                  <a:cubicBezTo>
                    <a:pt x="582" y="162"/>
                    <a:pt x="582" y="162"/>
                    <a:pt x="582" y="162"/>
                  </a:cubicBezTo>
                  <a:cubicBezTo>
                    <a:pt x="552" y="168"/>
                    <a:pt x="552" y="168"/>
                    <a:pt x="552" y="168"/>
                  </a:cubicBezTo>
                  <a:cubicBezTo>
                    <a:pt x="544" y="156"/>
                    <a:pt x="536" y="144"/>
                    <a:pt x="527" y="133"/>
                  </a:cubicBezTo>
                  <a:cubicBezTo>
                    <a:pt x="544" y="107"/>
                    <a:pt x="544" y="107"/>
                    <a:pt x="544" y="107"/>
                  </a:cubicBezTo>
                  <a:cubicBezTo>
                    <a:pt x="535" y="97"/>
                    <a:pt x="535" y="97"/>
                    <a:pt x="535" y="97"/>
                  </a:cubicBezTo>
                  <a:cubicBezTo>
                    <a:pt x="526" y="88"/>
                    <a:pt x="526" y="88"/>
                    <a:pt x="526" y="88"/>
                  </a:cubicBezTo>
                  <a:cubicBezTo>
                    <a:pt x="499" y="103"/>
                    <a:pt x="499" y="103"/>
                    <a:pt x="499" y="103"/>
                  </a:cubicBezTo>
                  <a:cubicBezTo>
                    <a:pt x="493" y="97"/>
                    <a:pt x="486" y="92"/>
                    <a:pt x="479" y="87"/>
                  </a:cubicBezTo>
                  <a:cubicBezTo>
                    <a:pt x="473" y="82"/>
                    <a:pt x="473" y="82"/>
                    <a:pt x="473" y="82"/>
                  </a:cubicBezTo>
                  <a:cubicBezTo>
                    <a:pt x="471" y="80"/>
                    <a:pt x="468" y="78"/>
                    <a:pt x="466" y="77"/>
                  </a:cubicBezTo>
                  <a:cubicBezTo>
                    <a:pt x="474" y="47"/>
                    <a:pt x="474" y="47"/>
                    <a:pt x="474" y="47"/>
                  </a:cubicBezTo>
                  <a:cubicBezTo>
                    <a:pt x="463" y="40"/>
                    <a:pt x="463" y="40"/>
                    <a:pt x="463" y="40"/>
                  </a:cubicBezTo>
                  <a:cubicBezTo>
                    <a:pt x="452" y="34"/>
                    <a:pt x="452" y="34"/>
                    <a:pt x="452" y="34"/>
                  </a:cubicBezTo>
                  <a:cubicBezTo>
                    <a:pt x="430" y="57"/>
                    <a:pt x="430" y="57"/>
                    <a:pt x="430" y="57"/>
                  </a:cubicBezTo>
                  <a:cubicBezTo>
                    <a:pt x="417" y="50"/>
                    <a:pt x="404" y="45"/>
                    <a:pt x="390" y="41"/>
                  </a:cubicBezTo>
                  <a:cubicBezTo>
                    <a:pt x="390" y="10"/>
                    <a:pt x="390" y="10"/>
                    <a:pt x="390" y="10"/>
                  </a:cubicBezTo>
                  <a:cubicBezTo>
                    <a:pt x="377" y="7"/>
                    <a:pt x="377" y="7"/>
                    <a:pt x="377" y="7"/>
                  </a:cubicBezTo>
                  <a:cubicBezTo>
                    <a:pt x="364" y="4"/>
                    <a:pt x="364" y="4"/>
                    <a:pt x="364" y="4"/>
                  </a:cubicBezTo>
                  <a:cubicBezTo>
                    <a:pt x="350" y="32"/>
                    <a:pt x="350" y="32"/>
                    <a:pt x="350" y="32"/>
                  </a:cubicBezTo>
                  <a:cubicBezTo>
                    <a:pt x="336" y="30"/>
                    <a:pt x="322" y="29"/>
                    <a:pt x="307" y="29"/>
                  </a:cubicBezTo>
                  <a:cubicBezTo>
                    <a:pt x="298" y="0"/>
                    <a:pt x="298" y="0"/>
                    <a:pt x="298" y="0"/>
                  </a:cubicBezTo>
                  <a:cubicBezTo>
                    <a:pt x="285" y="1"/>
                    <a:pt x="285" y="1"/>
                    <a:pt x="285" y="1"/>
                  </a:cubicBezTo>
                  <a:cubicBezTo>
                    <a:pt x="272" y="2"/>
                    <a:pt x="272" y="2"/>
                    <a:pt x="272" y="2"/>
                  </a:cubicBezTo>
                  <a:cubicBezTo>
                    <a:pt x="267" y="33"/>
                    <a:pt x="267" y="33"/>
                    <a:pt x="267" y="33"/>
                  </a:cubicBezTo>
                  <a:cubicBezTo>
                    <a:pt x="253" y="35"/>
                    <a:pt x="239" y="38"/>
                    <a:pt x="225" y="42"/>
                  </a:cubicBezTo>
                  <a:moveTo>
                    <a:pt x="156" y="121"/>
                  </a:moveTo>
                  <a:cubicBezTo>
                    <a:pt x="198" y="255"/>
                    <a:pt x="198" y="255"/>
                    <a:pt x="198" y="255"/>
                  </a:cubicBezTo>
                  <a:cubicBezTo>
                    <a:pt x="201" y="266"/>
                    <a:pt x="197" y="279"/>
                    <a:pt x="188" y="286"/>
                  </a:cubicBezTo>
                  <a:cubicBezTo>
                    <a:pt x="73" y="367"/>
                    <a:pt x="73" y="367"/>
                    <a:pt x="73" y="367"/>
                  </a:cubicBezTo>
                  <a:cubicBezTo>
                    <a:pt x="50" y="274"/>
                    <a:pt x="84" y="179"/>
                    <a:pt x="156" y="121"/>
                  </a:cubicBezTo>
                  <a:moveTo>
                    <a:pt x="228" y="335"/>
                  </a:moveTo>
                  <a:cubicBezTo>
                    <a:pt x="214" y="291"/>
                    <a:pt x="239" y="243"/>
                    <a:pt x="284" y="229"/>
                  </a:cubicBezTo>
                  <a:cubicBezTo>
                    <a:pt x="328" y="215"/>
                    <a:pt x="375" y="240"/>
                    <a:pt x="389" y="284"/>
                  </a:cubicBezTo>
                  <a:cubicBezTo>
                    <a:pt x="404" y="329"/>
                    <a:pt x="379" y="376"/>
                    <a:pt x="334" y="390"/>
                  </a:cubicBezTo>
                  <a:cubicBezTo>
                    <a:pt x="290" y="404"/>
                    <a:pt x="242" y="380"/>
                    <a:pt x="228" y="335"/>
                  </a:cubicBezTo>
                  <a:moveTo>
                    <a:pt x="82" y="398"/>
                  </a:moveTo>
                  <a:cubicBezTo>
                    <a:pt x="223" y="399"/>
                    <a:pt x="223" y="399"/>
                    <a:pt x="223" y="399"/>
                  </a:cubicBezTo>
                  <a:cubicBezTo>
                    <a:pt x="235" y="399"/>
                    <a:pt x="246" y="407"/>
                    <a:pt x="249" y="418"/>
                  </a:cubicBezTo>
                  <a:cubicBezTo>
                    <a:pt x="291" y="552"/>
                    <a:pt x="291" y="552"/>
                    <a:pt x="291" y="552"/>
                  </a:cubicBezTo>
                  <a:cubicBezTo>
                    <a:pt x="200" y="546"/>
                    <a:pt x="117" y="487"/>
                    <a:pt x="82" y="398"/>
                  </a:cubicBezTo>
                  <a:moveTo>
                    <a:pt x="534" y="402"/>
                  </a:moveTo>
                  <a:cubicBezTo>
                    <a:pt x="507" y="466"/>
                    <a:pt x="454" y="519"/>
                    <a:pt x="382" y="542"/>
                  </a:cubicBezTo>
                  <a:cubicBezTo>
                    <a:pt x="363" y="548"/>
                    <a:pt x="343" y="551"/>
                    <a:pt x="323" y="552"/>
                  </a:cubicBezTo>
                  <a:cubicBezTo>
                    <a:pt x="368" y="419"/>
                    <a:pt x="368" y="419"/>
                    <a:pt x="368" y="419"/>
                  </a:cubicBezTo>
                  <a:cubicBezTo>
                    <a:pt x="372" y="408"/>
                    <a:pt x="382" y="400"/>
                    <a:pt x="394" y="401"/>
                  </a:cubicBezTo>
                  <a:cubicBezTo>
                    <a:pt x="534" y="402"/>
                    <a:pt x="534" y="402"/>
                    <a:pt x="534" y="402"/>
                  </a:cubicBezTo>
                  <a:moveTo>
                    <a:pt x="541" y="237"/>
                  </a:moveTo>
                  <a:cubicBezTo>
                    <a:pt x="555" y="282"/>
                    <a:pt x="555" y="328"/>
                    <a:pt x="544" y="371"/>
                  </a:cubicBezTo>
                  <a:cubicBezTo>
                    <a:pt x="437" y="291"/>
                    <a:pt x="437" y="291"/>
                    <a:pt x="437" y="291"/>
                  </a:cubicBezTo>
                  <a:cubicBezTo>
                    <a:pt x="424" y="282"/>
                    <a:pt x="419" y="266"/>
                    <a:pt x="424" y="251"/>
                  </a:cubicBezTo>
                  <a:cubicBezTo>
                    <a:pt x="467" y="125"/>
                    <a:pt x="467" y="125"/>
                    <a:pt x="467" y="125"/>
                  </a:cubicBezTo>
                  <a:cubicBezTo>
                    <a:pt x="500" y="153"/>
                    <a:pt x="527" y="191"/>
                    <a:pt x="541" y="237"/>
                  </a:cubicBezTo>
                  <a:moveTo>
                    <a:pt x="441" y="105"/>
                  </a:moveTo>
                  <a:cubicBezTo>
                    <a:pt x="327" y="186"/>
                    <a:pt x="327" y="186"/>
                    <a:pt x="327" y="186"/>
                  </a:cubicBezTo>
                  <a:cubicBezTo>
                    <a:pt x="317" y="193"/>
                    <a:pt x="304" y="193"/>
                    <a:pt x="295" y="186"/>
                  </a:cubicBezTo>
                  <a:cubicBezTo>
                    <a:pt x="182" y="102"/>
                    <a:pt x="182" y="102"/>
                    <a:pt x="182" y="102"/>
                  </a:cubicBezTo>
                  <a:cubicBezTo>
                    <a:pt x="198" y="92"/>
                    <a:pt x="216" y="84"/>
                    <a:pt x="236" y="78"/>
                  </a:cubicBezTo>
                  <a:cubicBezTo>
                    <a:pt x="308" y="55"/>
                    <a:pt x="382" y="68"/>
                    <a:pt x="441" y="105"/>
                  </a:cubicBezTo>
                </a:path>
              </a:pathLst>
            </a:custGeom>
            <a:solidFill>
              <a:schemeClr val="accent2"/>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Freeform 36">
              <a:extLst>
                <a:ext uri="{FF2B5EF4-FFF2-40B4-BE49-F238E27FC236}">
                  <a16:creationId xmlns:a16="http://schemas.microsoft.com/office/drawing/2014/main" id="{E63788AD-7316-4639-BAF0-4277C752BC5A}"/>
                </a:ext>
              </a:extLst>
            </p:cNvPr>
            <p:cNvSpPr>
              <a:spLocks noEditPoints="1"/>
            </p:cNvSpPr>
            <p:nvPr/>
          </p:nvSpPr>
          <p:spPr bwMode="auto">
            <a:xfrm>
              <a:off x="5942847" y="4075863"/>
              <a:ext cx="597130" cy="597945"/>
            </a:xfrm>
            <a:custGeom>
              <a:avLst/>
              <a:gdLst>
                <a:gd name="T0" fmla="*/ 234 w 310"/>
                <a:gd name="T1" fmla="*/ 262 h 310"/>
                <a:gd name="T2" fmla="*/ 263 w 310"/>
                <a:gd name="T3" fmla="*/ 266 h 310"/>
                <a:gd name="T4" fmla="*/ 264 w 310"/>
                <a:gd name="T5" fmla="*/ 250 h 310"/>
                <a:gd name="T6" fmla="*/ 280 w 310"/>
                <a:gd name="T7" fmla="*/ 234 h 310"/>
                <a:gd name="T8" fmla="*/ 289 w 310"/>
                <a:gd name="T9" fmla="*/ 216 h 310"/>
                <a:gd name="T10" fmla="*/ 288 w 310"/>
                <a:gd name="T11" fmla="*/ 192 h 310"/>
                <a:gd name="T12" fmla="*/ 308 w 310"/>
                <a:gd name="T13" fmla="*/ 184 h 310"/>
                <a:gd name="T14" fmla="*/ 287 w 310"/>
                <a:gd name="T15" fmla="*/ 164 h 310"/>
                <a:gd name="T16" fmla="*/ 310 w 310"/>
                <a:gd name="T17" fmla="*/ 146 h 310"/>
                <a:gd name="T18" fmla="*/ 298 w 310"/>
                <a:gd name="T19" fmla="*/ 135 h 310"/>
                <a:gd name="T20" fmla="*/ 296 w 310"/>
                <a:gd name="T21" fmla="*/ 112 h 310"/>
                <a:gd name="T22" fmla="*/ 290 w 310"/>
                <a:gd name="T23" fmla="*/ 94 h 310"/>
                <a:gd name="T24" fmla="*/ 276 w 310"/>
                <a:gd name="T25" fmla="*/ 76 h 310"/>
                <a:gd name="T26" fmla="*/ 277 w 310"/>
                <a:gd name="T27" fmla="*/ 59 h 310"/>
                <a:gd name="T28" fmla="*/ 250 w 310"/>
                <a:gd name="T29" fmla="*/ 62 h 310"/>
                <a:gd name="T30" fmla="*/ 250 w 310"/>
                <a:gd name="T31" fmla="*/ 32 h 310"/>
                <a:gd name="T32" fmla="*/ 233 w 310"/>
                <a:gd name="T33" fmla="*/ 34 h 310"/>
                <a:gd name="T34" fmla="*/ 214 w 310"/>
                <a:gd name="T35" fmla="*/ 23 h 310"/>
                <a:gd name="T36" fmla="*/ 206 w 310"/>
                <a:gd name="T37" fmla="*/ 8 h 310"/>
                <a:gd name="T38" fmla="*/ 183 w 310"/>
                <a:gd name="T39" fmla="*/ 25 h 310"/>
                <a:gd name="T40" fmla="*/ 169 w 310"/>
                <a:gd name="T41" fmla="*/ 0 h 310"/>
                <a:gd name="T42" fmla="*/ 156 w 310"/>
                <a:gd name="T43" fmla="*/ 11 h 310"/>
                <a:gd name="T44" fmla="*/ 133 w 310"/>
                <a:gd name="T45" fmla="*/ 9 h 310"/>
                <a:gd name="T46" fmla="*/ 114 w 310"/>
                <a:gd name="T47" fmla="*/ 13 h 310"/>
                <a:gd name="T48" fmla="*/ 94 w 310"/>
                <a:gd name="T49" fmla="*/ 24 h 310"/>
                <a:gd name="T50" fmla="*/ 83 w 310"/>
                <a:gd name="T51" fmla="*/ 17 h 310"/>
                <a:gd name="T52" fmla="*/ 78 w 310"/>
                <a:gd name="T53" fmla="*/ 34 h 310"/>
                <a:gd name="T54" fmla="*/ 58 w 310"/>
                <a:gd name="T55" fmla="*/ 44 h 310"/>
                <a:gd name="T56" fmla="*/ 44 w 310"/>
                <a:gd name="T57" fmla="*/ 58 h 310"/>
                <a:gd name="T58" fmla="*/ 33 w 310"/>
                <a:gd name="T59" fmla="*/ 78 h 310"/>
                <a:gd name="T60" fmla="*/ 17 w 310"/>
                <a:gd name="T61" fmla="*/ 84 h 310"/>
                <a:gd name="T62" fmla="*/ 31 w 310"/>
                <a:gd name="T63" fmla="*/ 109 h 310"/>
                <a:gd name="T64" fmla="*/ 4 w 310"/>
                <a:gd name="T65" fmla="*/ 119 h 310"/>
                <a:gd name="T66" fmla="*/ 13 w 310"/>
                <a:gd name="T67" fmla="*/ 134 h 310"/>
                <a:gd name="T68" fmla="*/ 8 w 310"/>
                <a:gd name="T69" fmla="*/ 156 h 310"/>
                <a:gd name="T70" fmla="*/ 9 w 310"/>
                <a:gd name="T71" fmla="*/ 176 h 310"/>
                <a:gd name="T72" fmla="*/ 17 w 310"/>
                <a:gd name="T73" fmla="*/ 197 h 310"/>
                <a:gd name="T74" fmla="*/ 11 w 310"/>
                <a:gd name="T75" fmla="*/ 213 h 310"/>
                <a:gd name="T76" fmla="*/ 39 w 310"/>
                <a:gd name="T77" fmla="*/ 219 h 310"/>
                <a:gd name="T78" fmla="*/ 29 w 310"/>
                <a:gd name="T79" fmla="*/ 246 h 310"/>
                <a:gd name="T80" fmla="*/ 46 w 310"/>
                <a:gd name="T81" fmla="*/ 249 h 310"/>
                <a:gd name="T82" fmla="*/ 60 w 310"/>
                <a:gd name="T83" fmla="*/ 267 h 310"/>
                <a:gd name="T84" fmla="*/ 75 w 310"/>
                <a:gd name="T85" fmla="*/ 279 h 310"/>
                <a:gd name="T86" fmla="*/ 97 w 310"/>
                <a:gd name="T87" fmla="*/ 287 h 310"/>
                <a:gd name="T88" fmla="*/ 104 w 310"/>
                <a:gd name="T89" fmla="*/ 302 h 310"/>
                <a:gd name="T90" fmla="*/ 126 w 310"/>
                <a:gd name="T91" fmla="*/ 284 h 310"/>
                <a:gd name="T92" fmla="*/ 142 w 310"/>
                <a:gd name="T93" fmla="*/ 309 h 310"/>
                <a:gd name="T94" fmla="*/ 155 w 310"/>
                <a:gd name="T95" fmla="*/ 299 h 310"/>
                <a:gd name="T96" fmla="*/ 177 w 310"/>
                <a:gd name="T97" fmla="*/ 301 h 310"/>
                <a:gd name="T98" fmla="*/ 197 w 310"/>
                <a:gd name="T99" fmla="*/ 297 h 310"/>
                <a:gd name="T100" fmla="*/ 217 w 310"/>
                <a:gd name="T101" fmla="*/ 286 h 310"/>
                <a:gd name="T102" fmla="*/ 227 w 310"/>
                <a:gd name="T103" fmla="*/ 292 h 310"/>
                <a:gd name="T104" fmla="*/ 128 w 310"/>
                <a:gd name="T105" fmla="*/ 120 h 310"/>
                <a:gd name="T106" fmla="*/ 141 w 310"/>
                <a:gd name="T107" fmla="*/ 124 h 310"/>
                <a:gd name="T108" fmla="*/ 198 w 310"/>
                <a:gd name="T109" fmla="*/ 143 h 310"/>
                <a:gd name="T110" fmla="*/ 202 w 310"/>
                <a:gd name="T111" fmla="*/ 130 h 310"/>
                <a:gd name="T112" fmla="*/ 126 w 310"/>
                <a:gd name="T113" fmla="*/ 169 h 310"/>
                <a:gd name="T114" fmla="*/ 133 w 310"/>
                <a:gd name="T115" fmla="*/ 166 h 310"/>
                <a:gd name="T116" fmla="*/ 166 w 310"/>
                <a:gd name="T117" fmla="*/ 177 h 310"/>
                <a:gd name="T118" fmla="*/ 171 w 310"/>
                <a:gd name="T119" fmla="*/ 184 h 310"/>
                <a:gd name="T120" fmla="*/ 167 w 310"/>
                <a:gd name="T121" fmla="*/ 197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0" h="310">
                  <a:moveTo>
                    <a:pt x="235" y="279"/>
                  </a:moveTo>
                  <a:cubicBezTo>
                    <a:pt x="233" y="276"/>
                    <a:pt x="233" y="276"/>
                    <a:pt x="233" y="276"/>
                  </a:cubicBezTo>
                  <a:cubicBezTo>
                    <a:pt x="230" y="272"/>
                    <a:pt x="230" y="266"/>
                    <a:pt x="234" y="262"/>
                  </a:cubicBezTo>
                  <a:cubicBezTo>
                    <a:pt x="239" y="257"/>
                    <a:pt x="247" y="258"/>
                    <a:pt x="251" y="263"/>
                  </a:cubicBezTo>
                  <a:cubicBezTo>
                    <a:pt x="253" y="266"/>
                    <a:pt x="253" y="266"/>
                    <a:pt x="253" y="266"/>
                  </a:cubicBezTo>
                  <a:cubicBezTo>
                    <a:pt x="255" y="269"/>
                    <a:pt x="260" y="269"/>
                    <a:pt x="263" y="266"/>
                  </a:cubicBezTo>
                  <a:cubicBezTo>
                    <a:pt x="265" y="265"/>
                    <a:pt x="266" y="264"/>
                    <a:pt x="268" y="262"/>
                  </a:cubicBezTo>
                  <a:cubicBezTo>
                    <a:pt x="270" y="259"/>
                    <a:pt x="270" y="254"/>
                    <a:pt x="267" y="252"/>
                  </a:cubicBezTo>
                  <a:cubicBezTo>
                    <a:pt x="264" y="250"/>
                    <a:pt x="264" y="250"/>
                    <a:pt x="264" y="250"/>
                  </a:cubicBezTo>
                  <a:cubicBezTo>
                    <a:pt x="260" y="246"/>
                    <a:pt x="258" y="240"/>
                    <a:pt x="261" y="235"/>
                  </a:cubicBezTo>
                  <a:cubicBezTo>
                    <a:pt x="264" y="229"/>
                    <a:pt x="272" y="228"/>
                    <a:pt x="277" y="232"/>
                  </a:cubicBezTo>
                  <a:cubicBezTo>
                    <a:pt x="280" y="234"/>
                    <a:pt x="280" y="234"/>
                    <a:pt x="280" y="234"/>
                  </a:cubicBezTo>
                  <a:cubicBezTo>
                    <a:pt x="283" y="236"/>
                    <a:pt x="288" y="235"/>
                    <a:pt x="290" y="232"/>
                  </a:cubicBezTo>
                  <a:cubicBezTo>
                    <a:pt x="291" y="230"/>
                    <a:pt x="292" y="228"/>
                    <a:pt x="293" y="226"/>
                  </a:cubicBezTo>
                  <a:cubicBezTo>
                    <a:pt x="295" y="222"/>
                    <a:pt x="293" y="218"/>
                    <a:pt x="289" y="216"/>
                  </a:cubicBezTo>
                  <a:cubicBezTo>
                    <a:pt x="286" y="215"/>
                    <a:pt x="286" y="215"/>
                    <a:pt x="286" y="215"/>
                  </a:cubicBezTo>
                  <a:cubicBezTo>
                    <a:pt x="280" y="213"/>
                    <a:pt x="277" y="206"/>
                    <a:pt x="280" y="200"/>
                  </a:cubicBezTo>
                  <a:cubicBezTo>
                    <a:pt x="277" y="195"/>
                    <a:pt x="282" y="189"/>
                    <a:pt x="288" y="192"/>
                  </a:cubicBezTo>
                  <a:cubicBezTo>
                    <a:pt x="297" y="195"/>
                    <a:pt x="297" y="195"/>
                    <a:pt x="297" y="195"/>
                  </a:cubicBezTo>
                  <a:cubicBezTo>
                    <a:pt x="301" y="197"/>
                    <a:pt x="305" y="195"/>
                    <a:pt x="306" y="190"/>
                  </a:cubicBezTo>
                  <a:cubicBezTo>
                    <a:pt x="307" y="188"/>
                    <a:pt x="307" y="186"/>
                    <a:pt x="308" y="184"/>
                  </a:cubicBezTo>
                  <a:cubicBezTo>
                    <a:pt x="308" y="180"/>
                    <a:pt x="305" y="176"/>
                    <a:pt x="301" y="176"/>
                  </a:cubicBezTo>
                  <a:cubicBezTo>
                    <a:pt x="298" y="176"/>
                    <a:pt x="298" y="176"/>
                    <a:pt x="298" y="176"/>
                  </a:cubicBezTo>
                  <a:cubicBezTo>
                    <a:pt x="291" y="175"/>
                    <a:pt x="287" y="170"/>
                    <a:pt x="287" y="164"/>
                  </a:cubicBezTo>
                  <a:cubicBezTo>
                    <a:pt x="288" y="157"/>
                    <a:pt x="293" y="153"/>
                    <a:pt x="300" y="153"/>
                  </a:cubicBezTo>
                  <a:cubicBezTo>
                    <a:pt x="303" y="154"/>
                    <a:pt x="303" y="154"/>
                    <a:pt x="303" y="154"/>
                  </a:cubicBezTo>
                  <a:cubicBezTo>
                    <a:pt x="307" y="154"/>
                    <a:pt x="310" y="151"/>
                    <a:pt x="310" y="146"/>
                  </a:cubicBezTo>
                  <a:cubicBezTo>
                    <a:pt x="310" y="144"/>
                    <a:pt x="310" y="142"/>
                    <a:pt x="310" y="140"/>
                  </a:cubicBezTo>
                  <a:cubicBezTo>
                    <a:pt x="309" y="136"/>
                    <a:pt x="305" y="133"/>
                    <a:pt x="301" y="134"/>
                  </a:cubicBezTo>
                  <a:cubicBezTo>
                    <a:pt x="298" y="135"/>
                    <a:pt x="298" y="135"/>
                    <a:pt x="298" y="135"/>
                  </a:cubicBezTo>
                  <a:cubicBezTo>
                    <a:pt x="292" y="136"/>
                    <a:pt x="286" y="132"/>
                    <a:pt x="285" y="126"/>
                  </a:cubicBezTo>
                  <a:cubicBezTo>
                    <a:pt x="283" y="120"/>
                    <a:pt x="287" y="114"/>
                    <a:pt x="293" y="113"/>
                  </a:cubicBezTo>
                  <a:cubicBezTo>
                    <a:pt x="296" y="112"/>
                    <a:pt x="296" y="112"/>
                    <a:pt x="296" y="112"/>
                  </a:cubicBezTo>
                  <a:cubicBezTo>
                    <a:pt x="300" y="111"/>
                    <a:pt x="303" y="107"/>
                    <a:pt x="301" y="103"/>
                  </a:cubicBezTo>
                  <a:cubicBezTo>
                    <a:pt x="301" y="101"/>
                    <a:pt x="300" y="99"/>
                    <a:pt x="299" y="97"/>
                  </a:cubicBezTo>
                  <a:cubicBezTo>
                    <a:pt x="298" y="93"/>
                    <a:pt x="293" y="92"/>
                    <a:pt x="290" y="94"/>
                  </a:cubicBezTo>
                  <a:cubicBezTo>
                    <a:pt x="286" y="95"/>
                    <a:pt x="286" y="95"/>
                    <a:pt x="286" y="95"/>
                  </a:cubicBezTo>
                  <a:cubicBezTo>
                    <a:pt x="281" y="98"/>
                    <a:pt x="274" y="96"/>
                    <a:pt x="271" y="91"/>
                  </a:cubicBezTo>
                  <a:cubicBezTo>
                    <a:pt x="268" y="85"/>
                    <a:pt x="270" y="79"/>
                    <a:pt x="276" y="76"/>
                  </a:cubicBezTo>
                  <a:cubicBezTo>
                    <a:pt x="279" y="74"/>
                    <a:pt x="279" y="74"/>
                    <a:pt x="279" y="74"/>
                  </a:cubicBezTo>
                  <a:cubicBezTo>
                    <a:pt x="282" y="72"/>
                    <a:pt x="283" y="67"/>
                    <a:pt x="281" y="64"/>
                  </a:cubicBezTo>
                  <a:cubicBezTo>
                    <a:pt x="280" y="62"/>
                    <a:pt x="278" y="61"/>
                    <a:pt x="277" y="59"/>
                  </a:cubicBezTo>
                  <a:cubicBezTo>
                    <a:pt x="275" y="56"/>
                    <a:pt x="270" y="55"/>
                    <a:pt x="267" y="58"/>
                  </a:cubicBezTo>
                  <a:cubicBezTo>
                    <a:pt x="264" y="61"/>
                    <a:pt x="264" y="61"/>
                    <a:pt x="264" y="61"/>
                  </a:cubicBezTo>
                  <a:cubicBezTo>
                    <a:pt x="260" y="64"/>
                    <a:pt x="254" y="65"/>
                    <a:pt x="250" y="62"/>
                  </a:cubicBezTo>
                  <a:cubicBezTo>
                    <a:pt x="244" y="58"/>
                    <a:pt x="244" y="50"/>
                    <a:pt x="249" y="45"/>
                  </a:cubicBezTo>
                  <a:cubicBezTo>
                    <a:pt x="251" y="43"/>
                    <a:pt x="251" y="43"/>
                    <a:pt x="251" y="43"/>
                  </a:cubicBezTo>
                  <a:cubicBezTo>
                    <a:pt x="254" y="40"/>
                    <a:pt x="254" y="35"/>
                    <a:pt x="250" y="32"/>
                  </a:cubicBezTo>
                  <a:cubicBezTo>
                    <a:pt x="249" y="31"/>
                    <a:pt x="247" y="30"/>
                    <a:pt x="245" y="28"/>
                  </a:cubicBezTo>
                  <a:cubicBezTo>
                    <a:pt x="242" y="26"/>
                    <a:pt x="237" y="27"/>
                    <a:pt x="235" y="31"/>
                  </a:cubicBezTo>
                  <a:cubicBezTo>
                    <a:pt x="233" y="34"/>
                    <a:pt x="233" y="34"/>
                    <a:pt x="233" y="34"/>
                  </a:cubicBezTo>
                  <a:cubicBezTo>
                    <a:pt x="230" y="39"/>
                    <a:pt x="223" y="41"/>
                    <a:pt x="218" y="38"/>
                  </a:cubicBezTo>
                  <a:cubicBezTo>
                    <a:pt x="218" y="38"/>
                    <a:pt x="218" y="38"/>
                    <a:pt x="218" y="38"/>
                  </a:cubicBezTo>
                  <a:cubicBezTo>
                    <a:pt x="213" y="35"/>
                    <a:pt x="211" y="28"/>
                    <a:pt x="214" y="23"/>
                  </a:cubicBezTo>
                  <a:cubicBezTo>
                    <a:pt x="215" y="20"/>
                    <a:pt x="215" y="20"/>
                    <a:pt x="215" y="20"/>
                  </a:cubicBezTo>
                  <a:cubicBezTo>
                    <a:pt x="217" y="17"/>
                    <a:pt x="216" y="12"/>
                    <a:pt x="212" y="10"/>
                  </a:cubicBezTo>
                  <a:cubicBezTo>
                    <a:pt x="210" y="10"/>
                    <a:pt x="208" y="9"/>
                    <a:pt x="206" y="8"/>
                  </a:cubicBezTo>
                  <a:cubicBezTo>
                    <a:pt x="202" y="7"/>
                    <a:pt x="198" y="9"/>
                    <a:pt x="197" y="13"/>
                  </a:cubicBezTo>
                  <a:cubicBezTo>
                    <a:pt x="196" y="17"/>
                    <a:pt x="196" y="17"/>
                    <a:pt x="196" y="17"/>
                  </a:cubicBezTo>
                  <a:cubicBezTo>
                    <a:pt x="195" y="23"/>
                    <a:pt x="189" y="27"/>
                    <a:pt x="183" y="25"/>
                  </a:cubicBezTo>
                  <a:cubicBezTo>
                    <a:pt x="177" y="24"/>
                    <a:pt x="173" y="18"/>
                    <a:pt x="174" y="12"/>
                  </a:cubicBezTo>
                  <a:cubicBezTo>
                    <a:pt x="175" y="9"/>
                    <a:pt x="175" y="9"/>
                    <a:pt x="175" y="9"/>
                  </a:cubicBezTo>
                  <a:cubicBezTo>
                    <a:pt x="176" y="5"/>
                    <a:pt x="173" y="1"/>
                    <a:pt x="169" y="0"/>
                  </a:cubicBezTo>
                  <a:cubicBezTo>
                    <a:pt x="167" y="0"/>
                    <a:pt x="165" y="0"/>
                    <a:pt x="163" y="0"/>
                  </a:cubicBezTo>
                  <a:cubicBezTo>
                    <a:pt x="158" y="0"/>
                    <a:pt x="155" y="3"/>
                    <a:pt x="155" y="7"/>
                  </a:cubicBezTo>
                  <a:cubicBezTo>
                    <a:pt x="156" y="11"/>
                    <a:pt x="156" y="11"/>
                    <a:pt x="156" y="11"/>
                  </a:cubicBezTo>
                  <a:cubicBezTo>
                    <a:pt x="156" y="17"/>
                    <a:pt x="151" y="22"/>
                    <a:pt x="145" y="23"/>
                  </a:cubicBezTo>
                  <a:cubicBezTo>
                    <a:pt x="139" y="23"/>
                    <a:pt x="134" y="18"/>
                    <a:pt x="133" y="12"/>
                  </a:cubicBezTo>
                  <a:cubicBezTo>
                    <a:pt x="133" y="9"/>
                    <a:pt x="133" y="9"/>
                    <a:pt x="133" y="9"/>
                  </a:cubicBezTo>
                  <a:cubicBezTo>
                    <a:pt x="133" y="5"/>
                    <a:pt x="129" y="2"/>
                    <a:pt x="125" y="3"/>
                  </a:cubicBezTo>
                  <a:cubicBezTo>
                    <a:pt x="123" y="3"/>
                    <a:pt x="121" y="4"/>
                    <a:pt x="119" y="4"/>
                  </a:cubicBezTo>
                  <a:cubicBezTo>
                    <a:pt x="115" y="5"/>
                    <a:pt x="112" y="9"/>
                    <a:pt x="114" y="13"/>
                  </a:cubicBezTo>
                  <a:cubicBezTo>
                    <a:pt x="115" y="17"/>
                    <a:pt x="115" y="17"/>
                    <a:pt x="115" y="17"/>
                  </a:cubicBezTo>
                  <a:cubicBezTo>
                    <a:pt x="117" y="23"/>
                    <a:pt x="114" y="29"/>
                    <a:pt x="108" y="31"/>
                  </a:cubicBezTo>
                  <a:cubicBezTo>
                    <a:pt x="102" y="33"/>
                    <a:pt x="96" y="30"/>
                    <a:pt x="94" y="24"/>
                  </a:cubicBezTo>
                  <a:cubicBezTo>
                    <a:pt x="93" y="21"/>
                    <a:pt x="93" y="21"/>
                    <a:pt x="93" y="21"/>
                  </a:cubicBezTo>
                  <a:cubicBezTo>
                    <a:pt x="92" y="17"/>
                    <a:pt x="87" y="15"/>
                    <a:pt x="83" y="17"/>
                  </a:cubicBezTo>
                  <a:cubicBezTo>
                    <a:pt x="83" y="17"/>
                    <a:pt x="83" y="17"/>
                    <a:pt x="83" y="17"/>
                  </a:cubicBezTo>
                  <a:cubicBezTo>
                    <a:pt x="81" y="18"/>
                    <a:pt x="79" y="19"/>
                    <a:pt x="78" y="21"/>
                  </a:cubicBezTo>
                  <a:cubicBezTo>
                    <a:pt x="74" y="23"/>
                    <a:pt x="73" y="27"/>
                    <a:pt x="75" y="31"/>
                  </a:cubicBezTo>
                  <a:cubicBezTo>
                    <a:pt x="78" y="34"/>
                    <a:pt x="78" y="34"/>
                    <a:pt x="78" y="34"/>
                  </a:cubicBezTo>
                  <a:cubicBezTo>
                    <a:pt x="81" y="39"/>
                    <a:pt x="80" y="46"/>
                    <a:pt x="75" y="49"/>
                  </a:cubicBezTo>
                  <a:cubicBezTo>
                    <a:pt x="70" y="53"/>
                    <a:pt x="63" y="52"/>
                    <a:pt x="60" y="47"/>
                  </a:cubicBezTo>
                  <a:cubicBezTo>
                    <a:pt x="58" y="44"/>
                    <a:pt x="58" y="44"/>
                    <a:pt x="58" y="44"/>
                  </a:cubicBezTo>
                  <a:cubicBezTo>
                    <a:pt x="55" y="41"/>
                    <a:pt x="50" y="40"/>
                    <a:pt x="47" y="43"/>
                  </a:cubicBezTo>
                  <a:cubicBezTo>
                    <a:pt x="46" y="45"/>
                    <a:pt x="44" y="46"/>
                    <a:pt x="43" y="48"/>
                  </a:cubicBezTo>
                  <a:cubicBezTo>
                    <a:pt x="40" y="51"/>
                    <a:pt x="40" y="56"/>
                    <a:pt x="44" y="58"/>
                  </a:cubicBezTo>
                  <a:cubicBezTo>
                    <a:pt x="47" y="60"/>
                    <a:pt x="47" y="60"/>
                    <a:pt x="47" y="60"/>
                  </a:cubicBezTo>
                  <a:cubicBezTo>
                    <a:pt x="52" y="64"/>
                    <a:pt x="52" y="71"/>
                    <a:pt x="49" y="76"/>
                  </a:cubicBezTo>
                  <a:cubicBezTo>
                    <a:pt x="45" y="81"/>
                    <a:pt x="38" y="82"/>
                    <a:pt x="33" y="78"/>
                  </a:cubicBezTo>
                  <a:cubicBezTo>
                    <a:pt x="31" y="76"/>
                    <a:pt x="31" y="76"/>
                    <a:pt x="31" y="76"/>
                  </a:cubicBezTo>
                  <a:cubicBezTo>
                    <a:pt x="27" y="74"/>
                    <a:pt x="22" y="75"/>
                    <a:pt x="20" y="78"/>
                  </a:cubicBezTo>
                  <a:cubicBezTo>
                    <a:pt x="19" y="80"/>
                    <a:pt x="18" y="82"/>
                    <a:pt x="17" y="84"/>
                  </a:cubicBezTo>
                  <a:cubicBezTo>
                    <a:pt x="15" y="87"/>
                    <a:pt x="17" y="92"/>
                    <a:pt x="21" y="93"/>
                  </a:cubicBezTo>
                  <a:cubicBezTo>
                    <a:pt x="24" y="95"/>
                    <a:pt x="24" y="95"/>
                    <a:pt x="24" y="95"/>
                  </a:cubicBezTo>
                  <a:cubicBezTo>
                    <a:pt x="30" y="97"/>
                    <a:pt x="33" y="104"/>
                    <a:pt x="31" y="109"/>
                  </a:cubicBezTo>
                  <a:cubicBezTo>
                    <a:pt x="34" y="114"/>
                    <a:pt x="28" y="120"/>
                    <a:pt x="23" y="118"/>
                  </a:cubicBezTo>
                  <a:cubicBezTo>
                    <a:pt x="14" y="114"/>
                    <a:pt x="14" y="114"/>
                    <a:pt x="14" y="114"/>
                  </a:cubicBezTo>
                  <a:cubicBezTo>
                    <a:pt x="10" y="113"/>
                    <a:pt x="5" y="115"/>
                    <a:pt x="4" y="119"/>
                  </a:cubicBezTo>
                  <a:cubicBezTo>
                    <a:pt x="4" y="121"/>
                    <a:pt x="3" y="123"/>
                    <a:pt x="3" y="125"/>
                  </a:cubicBezTo>
                  <a:cubicBezTo>
                    <a:pt x="2" y="130"/>
                    <a:pt x="5" y="133"/>
                    <a:pt x="9" y="134"/>
                  </a:cubicBezTo>
                  <a:cubicBezTo>
                    <a:pt x="13" y="134"/>
                    <a:pt x="13" y="134"/>
                    <a:pt x="13" y="134"/>
                  </a:cubicBezTo>
                  <a:cubicBezTo>
                    <a:pt x="18" y="135"/>
                    <a:pt x="23" y="139"/>
                    <a:pt x="23" y="144"/>
                  </a:cubicBezTo>
                  <a:cubicBezTo>
                    <a:pt x="24" y="151"/>
                    <a:pt x="18" y="157"/>
                    <a:pt x="11" y="156"/>
                  </a:cubicBezTo>
                  <a:cubicBezTo>
                    <a:pt x="8" y="156"/>
                    <a:pt x="8" y="156"/>
                    <a:pt x="8" y="156"/>
                  </a:cubicBezTo>
                  <a:cubicBezTo>
                    <a:pt x="4" y="156"/>
                    <a:pt x="0" y="159"/>
                    <a:pt x="0" y="163"/>
                  </a:cubicBezTo>
                  <a:cubicBezTo>
                    <a:pt x="0" y="165"/>
                    <a:pt x="1" y="168"/>
                    <a:pt x="1" y="170"/>
                  </a:cubicBezTo>
                  <a:cubicBezTo>
                    <a:pt x="1" y="174"/>
                    <a:pt x="5" y="177"/>
                    <a:pt x="9" y="176"/>
                  </a:cubicBezTo>
                  <a:cubicBezTo>
                    <a:pt x="13" y="175"/>
                    <a:pt x="13" y="175"/>
                    <a:pt x="13" y="175"/>
                  </a:cubicBezTo>
                  <a:cubicBezTo>
                    <a:pt x="18" y="174"/>
                    <a:pt x="23" y="177"/>
                    <a:pt x="25" y="182"/>
                  </a:cubicBezTo>
                  <a:cubicBezTo>
                    <a:pt x="28" y="188"/>
                    <a:pt x="24" y="196"/>
                    <a:pt x="17" y="197"/>
                  </a:cubicBezTo>
                  <a:cubicBezTo>
                    <a:pt x="14" y="198"/>
                    <a:pt x="14" y="198"/>
                    <a:pt x="14" y="198"/>
                  </a:cubicBezTo>
                  <a:cubicBezTo>
                    <a:pt x="10" y="198"/>
                    <a:pt x="8" y="203"/>
                    <a:pt x="9" y="207"/>
                  </a:cubicBezTo>
                  <a:cubicBezTo>
                    <a:pt x="10" y="209"/>
                    <a:pt x="10" y="211"/>
                    <a:pt x="11" y="213"/>
                  </a:cubicBezTo>
                  <a:cubicBezTo>
                    <a:pt x="13" y="216"/>
                    <a:pt x="17" y="218"/>
                    <a:pt x="21" y="216"/>
                  </a:cubicBezTo>
                  <a:cubicBezTo>
                    <a:pt x="24" y="214"/>
                    <a:pt x="24" y="214"/>
                    <a:pt x="24" y="214"/>
                  </a:cubicBezTo>
                  <a:cubicBezTo>
                    <a:pt x="30" y="212"/>
                    <a:pt x="36" y="214"/>
                    <a:pt x="39" y="219"/>
                  </a:cubicBezTo>
                  <a:cubicBezTo>
                    <a:pt x="42" y="224"/>
                    <a:pt x="40" y="231"/>
                    <a:pt x="35" y="234"/>
                  </a:cubicBezTo>
                  <a:cubicBezTo>
                    <a:pt x="32" y="236"/>
                    <a:pt x="32" y="236"/>
                    <a:pt x="32" y="236"/>
                  </a:cubicBezTo>
                  <a:cubicBezTo>
                    <a:pt x="28" y="238"/>
                    <a:pt x="27" y="242"/>
                    <a:pt x="29" y="246"/>
                  </a:cubicBezTo>
                  <a:cubicBezTo>
                    <a:pt x="31" y="248"/>
                    <a:pt x="32" y="249"/>
                    <a:pt x="33" y="251"/>
                  </a:cubicBezTo>
                  <a:cubicBezTo>
                    <a:pt x="36" y="254"/>
                    <a:pt x="41" y="254"/>
                    <a:pt x="44" y="252"/>
                  </a:cubicBezTo>
                  <a:cubicBezTo>
                    <a:pt x="46" y="249"/>
                    <a:pt x="46" y="249"/>
                    <a:pt x="46" y="249"/>
                  </a:cubicBezTo>
                  <a:cubicBezTo>
                    <a:pt x="50" y="245"/>
                    <a:pt x="56" y="245"/>
                    <a:pt x="61" y="248"/>
                  </a:cubicBezTo>
                  <a:cubicBezTo>
                    <a:pt x="66" y="252"/>
                    <a:pt x="67" y="260"/>
                    <a:pt x="62" y="265"/>
                  </a:cubicBezTo>
                  <a:cubicBezTo>
                    <a:pt x="60" y="267"/>
                    <a:pt x="60" y="267"/>
                    <a:pt x="60" y="267"/>
                  </a:cubicBezTo>
                  <a:cubicBezTo>
                    <a:pt x="57" y="270"/>
                    <a:pt x="57" y="275"/>
                    <a:pt x="60" y="278"/>
                  </a:cubicBezTo>
                  <a:cubicBezTo>
                    <a:pt x="62" y="279"/>
                    <a:pt x="63" y="280"/>
                    <a:pt x="65" y="281"/>
                  </a:cubicBezTo>
                  <a:cubicBezTo>
                    <a:pt x="69" y="284"/>
                    <a:pt x="73" y="283"/>
                    <a:pt x="75" y="279"/>
                  </a:cubicBezTo>
                  <a:cubicBezTo>
                    <a:pt x="77" y="276"/>
                    <a:pt x="77" y="276"/>
                    <a:pt x="77" y="276"/>
                  </a:cubicBezTo>
                  <a:cubicBezTo>
                    <a:pt x="80" y="271"/>
                    <a:pt x="85" y="269"/>
                    <a:pt x="91" y="271"/>
                  </a:cubicBezTo>
                  <a:cubicBezTo>
                    <a:pt x="97" y="273"/>
                    <a:pt x="100" y="281"/>
                    <a:pt x="97" y="287"/>
                  </a:cubicBezTo>
                  <a:cubicBezTo>
                    <a:pt x="95" y="289"/>
                    <a:pt x="95" y="289"/>
                    <a:pt x="95" y="289"/>
                  </a:cubicBezTo>
                  <a:cubicBezTo>
                    <a:pt x="93" y="293"/>
                    <a:pt x="95" y="298"/>
                    <a:pt x="99" y="299"/>
                  </a:cubicBezTo>
                  <a:cubicBezTo>
                    <a:pt x="101" y="300"/>
                    <a:pt x="102" y="301"/>
                    <a:pt x="104" y="302"/>
                  </a:cubicBezTo>
                  <a:cubicBezTo>
                    <a:pt x="108" y="303"/>
                    <a:pt x="113" y="301"/>
                    <a:pt x="114" y="297"/>
                  </a:cubicBezTo>
                  <a:cubicBezTo>
                    <a:pt x="114" y="293"/>
                    <a:pt x="114" y="293"/>
                    <a:pt x="114" y="293"/>
                  </a:cubicBezTo>
                  <a:cubicBezTo>
                    <a:pt x="116" y="288"/>
                    <a:pt x="120" y="284"/>
                    <a:pt x="126" y="284"/>
                  </a:cubicBezTo>
                  <a:cubicBezTo>
                    <a:pt x="133" y="285"/>
                    <a:pt x="138" y="291"/>
                    <a:pt x="136" y="298"/>
                  </a:cubicBezTo>
                  <a:cubicBezTo>
                    <a:pt x="135" y="301"/>
                    <a:pt x="135" y="301"/>
                    <a:pt x="135" y="301"/>
                  </a:cubicBezTo>
                  <a:cubicBezTo>
                    <a:pt x="134" y="305"/>
                    <a:pt x="137" y="309"/>
                    <a:pt x="142" y="309"/>
                  </a:cubicBezTo>
                  <a:cubicBezTo>
                    <a:pt x="144" y="310"/>
                    <a:pt x="146" y="310"/>
                    <a:pt x="148" y="310"/>
                  </a:cubicBezTo>
                  <a:cubicBezTo>
                    <a:pt x="152" y="310"/>
                    <a:pt x="155" y="307"/>
                    <a:pt x="155" y="303"/>
                  </a:cubicBezTo>
                  <a:cubicBezTo>
                    <a:pt x="155" y="299"/>
                    <a:pt x="155" y="299"/>
                    <a:pt x="155" y="299"/>
                  </a:cubicBezTo>
                  <a:cubicBezTo>
                    <a:pt x="155" y="293"/>
                    <a:pt x="159" y="287"/>
                    <a:pt x="165" y="287"/>
                  </a:cubicBezTo>
                  <a:cubicBezTo>
                    <a:pt x="171" y="284"/>
                    <a:pt x="177" y="288"/>
                    <a:pt x="177" y="294"/>
                  </a:cubicBezTo>
                  <a:cubicBezTo>
                    <a:pt x="177" y="301"/>
                    <a:pt x="177" y="301"/>
                    <a:pt x="177" y="301"/>
                  </a:cubicBezTo>
                  <a:cubicBezTo>
                    <a:pt x="178" y="305"/>
                    <a:pt x="182" y="308"/>
                    <a:pt x="186" y="307"/>
                  </a:cubicBezTo>
                  <a:cubicBezTo>
                    <a:pt x="188" y="307"/>
                    <a:pt x="190" y="306"/>
                    <a:pt x="192" y="306"/>
                  </a:cubicBezTo>
                  <a:cubicBezTo>
                    <a:pt x="196" y="305"/>
                    <a:pt x="198" y="300"/>
                    <a:pt x="197" y="297"/>
                  </a:cubicBezTo>
                  <a:cubicBezTo>
                    <a:pt x="195" y="293"/>
                    <a:pt x="195" y="293"/>
                    <a:pt x="195" y="293"/>
                  </a:cubicBezTo>
                  <a:cubicBezTo>
                    <a:pt x="193" y="287"/>
                    <a:pt x="197" y="279"/>
                    <a:pt x="204" y="278"/>
                  </a:cubicBezTo>
                  <a:cubicBezTo>
                    <a:pt x="210" y="277"/>
                    <a:pt x="215" y="281"/>
                    <a:pt x="217" y="286"/>
                  </a:cubicBezTo>
                  <a:cubicBezTo>
                    <a:pt x="217" y="288"/>
                    <a:pt x="217" y="288"/>
                    <a:pt x="217" y="288"/>
                  </a:cubicBezTo>
                  <a:cubicBezTo>
                    <a:pt x="219" y="292"/>
                    <a:pt x="224" y="294"/>
                    <a:pt x="227" y="292"/>
                  </a:cubicBezTo>
                  <a:cubicBezTo>
                    <a:pt x="227" y="292"/>
                    <a:pt x="227" y="292"/>
                    <a:pt x="227" y="292"/>
                  </a:cubicBezTo>
                  <a:cubicBezTo>
                    <a:pt x="229" y="291"/>
                    <a:pt x="231" y="290"/>
                    <a:pt x="233" y="289"/>
                  </a:cubicBezTo>
                  <a:cubicBezTo>
                    <a:pt x="236" y="287"/>
                    <a:pt x="237" y="282"/>
                    <a:pt x="235" y="279"/>
                  </a:cubicBezTo>
                  <a:moveTo>
                    <a:pt x="128" y="120"/>
                  </a:moveTo>
                  <a:cubicBezTo>
                    <a:pt x="125" y="116"/>
                    <a:pt x="127" y="110"/>
                    <a:pt x="132" y="108"/>
                  </a:cubicBezTo>
                  <a:cubicBezTo>
                    <a:pt x="136" y="105"/>
                    <a:pt x="142" y="107"/>
                    <a:pt x="145" y="111"/>
                  </a:cubicBezTo>
                  <a:cubicBezTo>
                    <a:pt x="147" y="116"/>
                    <a:pt x="145" y="122"/>
                    <a:pt x="141" y="124"/>
                  </a:cubicBezTo>
                  <a:cubicBezTo>
                    <a:pt x="136" y="127"/>
                    <a:pt x="130" y="125"/>
                    <a:pt x="128" y="120"/>
                  </a:cubicBezTo>
                  <a:moveTo>
                    <a:pt x="202" y="130"/>
                  </a:moveTo>
                  <a:cubicBezTo>
                    <a:pt x="205" y="135"/>
                    <a:pt x="203" y="140"/>
                    <a:pt x="198" y="143"/>
                  </a:cubicBezTo>
                  <a:cubicBezTo>
                    <a:pt x="194" y="145"/>
                    <a:pt x="188" y="144"/>
                    <a:pt x="186" y="139"/>
                  </a:cubicBezTo>
                  <a:cubicBezTo>
                    <a:pt x="183" y="134"/>
                    <a:pt x="185" y="129"/>
                    <a:pt x="190" y="126"/>
                  </a:cubicBezTo>
                  <a:cubicBezTo>
                    <a:pt x="194" y="124"/>
                    <a:pt x="200" y="126"/>
                    <a:pt x="202" y="130"/>
                  </a:cubicBezTo>
                  <a:moveTo>
                    <a:pt x="109" y="178"/>
                  </a:moveTo>
                  <a:cubicBezTo>
                    <a:pt x="107" y="174"/>
                    <a:pt x="108" y="168"/>
                    <a:pt x="113" y="165"/>
                  </a:cubicBezTo>
                  <a:cubicBezTo>
                    <a:pt x="118" y="163"/>
                    <a:pt x="123" y="165"/>
                    <a:pt x="126" y="169"/>
                  </a:cubicBezTo>
                  <a:cubicBezTo>
                    <a:pt x="128" y="174"/>
                    <a:pt x="126" y="180"/>
                    <a:pt x="122" y="182"/>
                  </a:cubicBezTo>
                  <a:cubicBezTo>
                    <a:pt x="117" y="185"/>
                    <a:pt x="112" y="183"/>
                    <a:pt x="109" y="178"/>
                  </a:cubicBezTo>
                  <a:moveTo>
                    <a:pt x="133" y="166"/>
                  </a:moveTo>
                  <a:cubicBezTo>
                    <a:pt x="127" y="154"/>
                    <a:pt x="132" y="140"/>
                    <a:pt x="144" y="133"/>
                  </a:cubicBezTo>
                  <a:cubicBezTo>
                    <a:pt x="156" y="127"/>
                    <a:pt x="170" y="132"/>
                    <a:pt x="177" y="144"/>
                  </a:cubicBezTo>
                  <a:cubicBezTo>
                    <a:pt x="183" y="156"/>
                    <a:pt x="178" y="170"/>
                    <a:pt x="166" y="177"/>
                  </a:cubicBezTo>
                  <a:cubicBezTo>
                    <a:pt x="155" y="183"/>
                    <a:pt x="140" y="178"/>
                    <a:pt x="133" y="166"/>
                  </a:cubicBezTo>
                  <a:moveTo>
                    <a:pt x="167" y="197"/>
                  </a:moveTo>
                  <a:cubicBezTo>
                    <a:pt x="165" y="192"/>
                    <a:pt x="166" y="187"/>
                    <a:pt x="171" y="184"/>
                  </a:cubicBezTo>
                  <a:cubicBezTo>
                    <a:pt x="176" y="182"/>
                    <a:pt x="181" y="183"/>
                    <a:pt x="184" y="188"/>
                  </a:cubicBezTo>
                  <a:cubicBezTo>
                    <a:pt x="186" y="193"/>
                    <a:pt x="184" y="198"/>
                    <a:pt x="180" y="201"/>
                  </a:cubicBezTo>
                  <a:cubicBezTo>
                    <a:pt x="175" y="203"/>
                    <a:pt x="169" y="202"/>
                    <a:pt x="167" y="197"/>
                  </a:cubicBezTo>
                </a:path>
              </a:pathLst>
            </a:custGeom>
            <a:solidFill>
              <a:schemeClr val="accent2"/>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32" name="Picture 39">
              <a:extLst>
                <a:ext uri="{FF2B5EF4-FFF2-40B4-BE49-F238E27FC236}">
                  <a16:creationId xmlns:a16="http://schemas.microsoft.com/office/drawing/2014/main" id="{AFEB7507-8345-4C05-9B81-EDDF60CC4E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2862866"/>
              <a:ext cx="53766" cy="7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Freeform 40">
              <a:extLst>
                <a:ext uri="{FF2B5EF4-FFF2-40B4-BE49-F238E27FC236}">
                  <a16:creationId xmlns:a16="http://schemas.microsoft.com/office/drawing/2014/main" id="{32F4B710-F091-4E0A-91C2-A3953A25C9BD}"/>
                </a:ext>
              </a:extLst>
            </p:cNvPr>
            <p:cNvSpPr>
              <a:spLocks noEditPoints="1"/>
            </p:cNvSpPr>
            <p:nvPr/>
          </p:nvSpPr>
          <p:spPr bwMode="auto">
            <a:xfrm>
              <a:off x="8130965" y="2556562"/>
              <a:ext cx="366587" cy="365773"/>
            </a:xfrm>
            <a:custGeom>
              <a:avLst/>
              <a:gdLst>
                <a:gd name="T0" fmla="*/ 143 w 190"/>
                <a:gd name="T1" fmla="*/ 160 h 190"/>
                <a:gd name="T2" fmla="*/ 161 w 190"/>
                <a:gd name="T3" fmla="*/ 163 h 190"/>
                <a:gd name="T4" fmla="*/ 161 w 190"/>
                <a:gd name="T5" fmla="*/ 153 h 190"/>
                <a:gd name="T6" fmla="*/ 171 w 190"/>
                <a:gd name="T7" fmla="*/ 143 h 190"/>
                <a:gd name="T8" fmla="*/ 177 w 190"/>
                <a:gd name="T9" fmla="*/ 133 h 190"/>
                <a:gd name="T10" fmla="*/ 176 w 190"/>
                <a:gd name="T11" fmla="*/ 118 h 190"/>
                <a:gd name="T12" fmla="*/ 188 w 190"/>
                <a:gd name="T13" fmla="*/ 113 h 190"/>
                <a:gd name="T14" fmla="*/ 175 w 190"/>
                <a:gd name="T15" fmla="*/ 100 h 190"/>
                <a:gd name="T16" fmla="*/ 189 w 190"/>
                <a:gd name="T17" fmla="*/ 90 h 190"/>
                <a:gd name="T18" fmla="*/ 182 w 190"/>
                <a:gd name="T19" fmla="*/ 83 h 190"/>
                <a:gd name="T20" fmla="*/ 181 w 190"/>
                <a:gd name="T21" fmla="*/ 69 h 190"/>
                <a:gd name="T22" fmla="*/ 177 w 190"/>
                <a:gd name="T23" fmla="*/ 58 h 190"/>
                <a:gd name="T24" fmla="*/ 168 w 190"/>
                <a:gd name="T25" fmla="*/ 47 h 190"/>
                <a:gd name="T26" fmla="*/ 169 w 190"/>
                <a:gd name="T27" fmla="*/ 37 h 190"/>
                <a:gd name="T28" fmla="*/ 153 w 190"/>
                <a:gd name="T29" fmla="*/ 38 h 190"/>
                <a:gd name="T30" fmla="*/ 153 w 190"/>
                <a:gd name="T31" fmla="*/ 20 h 190"/>
                <a:gd name="T32" fmla="*/ 142 w 190"/>
                <a:gd name="T33" fmla="*/ 21 h 190"/>
                <a:gd name="T34" fmla="*/ 131 w 190"/>
                <a:gd name="T35" fmla="*/ 13 h 190"/>
                <a:gd name="T36" fmla="*/ 120 w 190"/>
                <a:gd name="T37" fmla="*/ 9 h 190"/>
                <a:gd name="T38" fmla="*/ 106 w 190"/>
                <a:gd name="T39" fmla="*/ 8 h 190"/>
                <a:gd name="T40" fmla="*/ 99 w 190"/>
                <a:gd name="T41" fmla="*/ 0 h 190"/>
                <a:gd name="T42" fmla="*/ 89 w 190"/>
                <a:gd name="T43" fmla="*/ 14 h 190"/>
                <a:gd name="T44" fmla="*/ 81 w 190"/>
                <a:gd name="T45" fmla="*/ 6 h 190"/>
                <a:gd name="T46" fmla="*/ 69 w 190"/>
                <a:gd name="T47" fmla="*/ 9 h 190"/>
                <a:gd name="T48" fmla="*/ 57 w 190"/>
                <a:gd name="T49" fmla="*/ 15 h 190"/>
                <a:gd name="T50" fmla="*/ 51 w 190"/>
                <a:gd name="T51" fmla="*/ 11 h 190"/>
                <a:gd name="T52" fmla="*/ 47 w 190"/>
                <a:gd name="T53" fmla="*/ 21 h 190"/>
                <a:gd name="T54" fmla="*/ 35 w 190"/>
                <a:gd name="T55" fmla="*/ 28 h 190"/>
                <a:gd name="T56" fmla="*/ 27 w 190"/>
                <a:gd name="T57" fmla="*/ 36 h 190"/>
                <a:gd name="T58" fmla="*/ 20 w 190"/>
                <a:gd name="T59" fmla="*/ 48 h 190"/>
                <a:gd name="T60" fmla="*/ 11 w 190"/>
                <a:gd name="T61" fmla="*/ 52 h 190"/>
                <a:gd name="T62" fmla="*/ 19 w 190"/>
                <a:gd name="T63" fmla="*/ 67 h 190"/>
                <a:gd name="T64" fmla="*/ 3 w 190"/>
                <a:gd name="T65" fmla="*/ 73 h 190"/>
                <a:gd name="T66" fmla="*/ 8 w 190"/>
                <a:gd name="T67" fmla="*/ 82 h 190"/>
                <a:gd name="T68" fmla="*/ 5 w 190"/>
                <a:gd name="T69" fmla="*/ 96 h 190"/>
                <a:gd name="T70" fmla="*/ 6 w 190"/>
                <a:gd name="T71" fmla="*/ 108 h 190"/>
                <a:gd name="T72" fmla="*/ 10 w 190"/>
                <a:gd name="T73" fmla="*/ 121 h 190"/>
                <a:gd name="T74" fmla="*/ 7 w 190"/>
                <a:gd name="T75" fmla="*/ 130 h 190"/>
                <a:gd name="T76" fmla="*/ 24 w 190"/>
                <a:gd name="T77" fmla="*/ 134 h 190"/>
                <a:gd name="T78" fmla="*/ 18 w 190"/>
                <a:gd name="T79" fmla="*/ 151 h 190"/>
                <a:gd name="T80" fmla="*/ 28 w 190"/>
                <a:gd name="T81" fmla="*/ 153 h 190"/>
                <a:gd name="T82" fmla="*/ 36 w 190"/>
                <a:gd name="T83" fmla="*/ 164 h 190"/>
                <a:gd name="T84" fmla="*/ 46 w 190"/>
                <a:gd name="T85" fmla="*/ 171 h 190"/>
                <a:gd name="T86" fmla="*/ 59 w 190"/>
                <a:gd name="T87" fmla="*/ 176 h 190"/>
                <a:gd name="T88" fmla="*/ 64 w 190"/>
                <a:gd name="T89" fmla="*/ 185 h 190"/>
                <a:gd name="T90" fmla="*/ 77 w 190"/>
                <a:gd name="T91" fmla="*/ 174 h 190"/>
                <a:gd name="T92" fmla="*/ 86 w 190"/>
                <a:gd name="T93" fmla="*/ 189 h 190"/>
                <a:gd name="T94" fmla="*/ 95 w 190"/>
                <a:gd name="T95" fmla="*/ 183 h 190"/>
                <a:gd name="T96" fmla="*/ 108 w 190"/>
                <a:gd name="T97" fmla="*/ 184 h 190"/>
                <a:gd name="T98" fmla="*/ 120 w 190"/>
                <a:gd name="T99" fmla="*/ 182 h 190"/>
                <a:gd name="T100" fmla="*/ 132 w 190"/>
                <a:gd name="T101" fmla="*/ 175 h 190"/>
                <a:gd name="T102" fmla="*/ 139 w 190"/>
                <a:gd name="T103" fmla="*/ 179 h 190"/>
                <a:gd name="T104" fmla="*/ 78 w 190"/>
                <a:gd name="T105" fmla="*/ 74 h 190"/>
                <a:gd name="T106" fmla="*/ 86 w 190"/>
                <a:gd name="T107" fmla="*/ 76 h 190"/>
                <a:gd name="T108" fmla="*/ 121 w 190"/>
                <a:gd name="T109" fmla="*/ 88 h 190"/>
                <a:gd name="T110" fmla="*/ 124 w 190"/>
                <a:gd name="T111" fmla="*/ 80 h 190"/>
                <a:gd name="T112" fmla="*/ 77 w 190"/>
                <a:gd name="T113" fmla="*/ 104 h 190"/>
                <a:gd name="T114" fmla="*/ 81 w 190"/>
                <a:gd name="T115" fmla="*/ 102 h 190"/>
                <a:gd name="T116" fmla="*/ 102 w 190"/>
                <a:gd name="T117" fmla="*/ 108 h 190"/>
                <a:gd name="T118" fmla="*/ 104 w 190"/>
                <a:gd name="T119" fmla="*/ 113 h 190"/>
                <a:gd name="T120" fmla="*/ 102 w 190"/>
                <a:gd name="T121" fmla="*/ 12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 h="190">
                  <a:moveTo>
                    <a:pt x="143" y="171"/>
                  </a:moveTo>
                  <a:cubicBezTo>
                    <a:pt x="142" y="169"/>
                    <a:pt x="142" y="169"/>
                    <a:pt x="142" y="169"/>
                  </a:cubicBezTo>
                  <a:cubicBezTo>
                    <a:pt x="140" y="167"/>
                    <a:pt x="140" y="163"/>
                    <a:pt x="143" y="160"/>
                  </a:cubicBezTo>
                  <a:cubicBezTo>
                    <a:pt x="146" y="157"/>
                    <a:pt x="151" y="158"/>
                    <a:pt x="153" y="161"/>
                  </a:cubicBezTo>
                  <a:cubicBezTo>
                    <a:pt x="154" y="163"/>
                    <a:pt x="154" y="163"/>
                    <a:pt x="154" y="163"/>
                  </a:cubicBezTo>
                  <a:cubicBezTo>
                    <a:pt x="156" y="165"/>
                    <a:pt x="159" y="165"/>
                    <a:pt x="161" y="163"/>
                  </a:cubicBezTo>
                  <a:cubicBezTo>
                    <a:pt x="162" y="162"/>
                    <a:pt x="162" y="161"/>
                    <a:pt x="163" y="160"/>
                  </a:cubicBezTo>
                  <a:cubicBezTo>
                    <a:pt x="165" y="159"/>
                    <a:pt x="165" y="156"/>
                    <a:pt x="163" y="154"/>
                  </a:cubicBezTo>
                  <a:cubicBezTo>
                    <a:pt x="161" y="153"/>
                    <a:pt x="161" y="153"/>
                    <a:pt x="161" y="153"/>
                  </a:cubicBezTo>
                  <a:cubicBezTo>
                    <a:pt x="159" y="151"/>
                    <a:pt x="158" y="147"/>
                    <a:pt x="159" y="144"/>
                  </a:cubicBezTo>
                  <a:cubicBezTo>
                    <a:pt x="161" y="140"/>
                    <a:pt x="166" y="139"/>
                    <a:pt x="169" y="142"/>
                  </a:cubicBezTo>
                  <a:cubicBezTo>
                    <a:pt x="171" y="143"/>
                    <a:pt x="171" y="143"/>
                    <a:pt x="171" y="143"/>
                  </a:cubicBezTo>
                  <a:cubicBezTo>
                    <a:pt x="173" y="145"/>
                    <a:pt x="176" y="144"/>
                    <a:pt x="177" y="142"/>
                  </a:cubicBezTo>
                  <a:cubicBezTo>
                    <a:pt x="178" y="141"/>
                    <a:pt x="178" y="140"/>
                    <a:pt x="179" y="139"/>
                  </a:cubicBezTo>
                  <a:cubicBezTo>
                    <a:pt x="180" y="136"/>
                    <a:pt x="179" y="134"/>
                    <a:pt x="177" y="133"/>
                  </a:cubicBezTo>
                  <a:cubicBezTo>
                    <a:pt x="175" y="132"/>
                    <a:pt x="175" y="132"/>
                    <a:pt x="175" y="132"/>
                  </a:cubicBezTo>
                  <a:cubicBezTo>
                    <a:pt x="171" y="130"/>
                    <a:pt x="169" y="126"/>
                    <a:pt x="171" y="123"/>
                  </a:cubicBezTo>
                  <a:cubicBezTo>
                    <a:pt x="169" y="120"/>
                    <a:pt x="172" y="116"/>
                    <a:pt x="176" y="118"/>
                  </a:cubicBezTo>
                  <a:cubicBezTo>
                    <a:pt x="181" y="120"/>
                    <a:pt x="181" y="120"/>
                    <a:pt x="181" y="120"/>
                  </a:cubicBezTo>
                  <a:cubicBezTo>
                    <a:pt x="184" y="121"/>
                    <a:pt x="186" y="119"/>
                    <a:pt x="187" y="117"/>
                  </a:cubicBezTo>
                  <a:cubicBezTo>
                    <a:pt x="187" y="116"/>
                    <a:pt x="188" y="114"/>
                    <a:pt x="188" y="113"/>
                  </a:cubicBezTo>
                  <a:cubicBezTo>
                    <a:pt x="188" y="111"/>
                    <a:pt x="186" y="108"/>
                    <a:pt x="184" y="108"/>
                  </a:cubicBezTo>
                  <a:cubicBezTo>
                    <a:pt x="182" y="108"/>
                    <a:pt x="182" y="108"/>
                    <a:pt x="182" y="108"/>
                  </a:cubicBezTo>
                  <a:cubicBezTo>
                    <a:pt x="178" y="107"/>
                    <a:pt x="175" y="104"/>
                    <a:pt x="175" y="100"/>
                  </a:cubicBezTo>
                  <a:cubicBezTo>
                    <a:pt x="176" y="97"/>
                    <a:pt x="179" y="94"/>
                    <a:pt x="183" y="94"/>
                  </a:cubicBezTo>
                  <a:cubicBezTo>
                    <a:pt x="185" y="94"/>
                    <a:pt x="185" y="94"/>
                    <a:pt x="185" y="94"/>
                  </a:cubicBezTo>
                  <a:cubicBezTo>
                    <a:pt x="187" y="95"/>
                    <a:pt x="190" y="93"/>
                    <a:pt x="189" y="90"/>
                  </a:cubicBezTo>
                  <a:cubicBezTo>
                    <a:pt x="189" y="89"/>
                    <a:pt x="189" y="87"/>
                    <a:pt x="189" y="86"/>
                  </a:cubicBezTo>
                  <a:cubicBezTo>
                    <a:pt x="189" y="84"/>
                    <a:pt x="186" y="82"/>
                    <a:pt x="184" y="82"/>
                  </a:cubicBezTo>
                  <a:cubicBezTo>
                    <a:pt x="182" y="83"/>
                    <a:pt x="182" y="83"/>
                    <a:pt x="182" y="83"/>
                  </a:cubicBezTo>
                  <a:cubicBezTo>
                    <a:pt x="178" y="84"/>
                    <a:pt x="174" y="81"/>
                    <a:pt x="174" y="77"/>
                  </a:cubicBezTo>
                  <a:cubicBezTo>
                    <a:pt x="173" y="74"/>
                    <a:pt x="175" y="70"/>
                    <a:pt x="179" y="69"/>
                  </a:cubicBezTo>
                  <a:cubicBezTo>
                    <a:pt x="181" y="69"/>
                    <a:pt x="181" y="69"/>
                    <a:pt x="181" y="69"/>
                  </a:cubicBezTo>
                  <a:cubicBezTo>
                    <a:pt x="183" y="69"/>
                    <a:pt x="185" y="66"/>
                    <a:pt x="184" y="63"/>
                  </a:cubicBezTo>
                  <a:cubicBezTo>
                    <a:pt x="184" y="62"/>
                    <a:pt x="183" y="61"/>
                    <a:pt x="183" y="60"/>
                  </a:cubicBezTo>
                  <a:cubicBezTo>
                    <a:pt x="182" y="58"/>
                    <a:pt x="179" y="57"/>
                    <a:pt x="177" y="58"/>
                  </a:cubicBezTo>
                  <a:cubicBezTo>
                    <a:pt x="175" y="59"/>
                    <a:pt x="175" y="59"/>
                    <a:pt x="175" y="59"/>
                  </a:cubicBezTo>
                  <a:cubicBezTo>
                    <a:pt x="171" y="61"/>
                    <a:pt x="167" y="59"/>
                    <a:pt x="166" y="56"/>
                  </a:cubicBezTo>
                  <a:cubicBezTo>
                    <a:pt x="164" y="53"/>
                    <a:pt x="165" y="48"/>
                    <a:pt x="168" y="47"/>
                  </a:cubicBezTo>
                  <a:cubicBezTo>
                    <a:pt x="170" y="46"/>
                    <a:pt x="170" y="46"/>
                    <a:pt x="170" y="46"/>
                  </a:cubicBezTo>
                  <a:cubicBezTo>
                    <a:pt x="172" y="45"/>
                    <a:pt x="173" y="42"/>
                    <a:pt x="172" y="40"/>
                  </a:cubicBezTo>
                  <a:cubicBezTo>
                    <a:pt x="171" y="39"/>
                    <a:pt x="170" y="38"/>
                    <a:pt x="169" y="37"/>
                  </a:cubicBezTo>
                  <a:cubicBezTo>
                    <a:pt x="168" y="35"/>
                    <a:pt x="165" y="34"/>
                    <a:pt x="163" y="36"/>
                  </a:cubicBezTo>
                  <a:cubicBezTo>
                    <a:pt x="161" y="38"/>
                    <a:pt x="161" y="38"/>
                    <a:pt x="161" y="38"/>
                  </a:cubicBezTo>
                  <a:cubicBezTo>
                    <a:pt x="159" y="40"/>
                    <a:pt x="155" y="40"/>
                    <a:pt x="153" y="38"/>
                  </a:cubicBezTo>
                  <a:cubicBezTo>
                    <a:pt x="149" y="36"/>
                    <a:pt x="149" y="31"/>
                    <a:pt x="152" y="28"/>
                  </a:cubicBezTo>
                  <a:cubicBezTo>
                    <a:pt x="153" y="27"/>
                    <a:pt x="153" y="27"/>
                    <a:pt x="153" y="27"/>
                  </a:cubicBezTo>
                  <a:cubicBezTo>
                    <a:pt x="155" y="25"/>
                    <a:pt x="155" y="22"/>
                    <a:pt x="153" y="20"/>
                  </a:cubicBezTo>
                  <a:cubicBezTo>
                    <a:pt x="152" y="19"/>
                    <a:pt x="151" y="19"/>
                    <a:pt x="150" y="18"/>
                  </a:cubicBezTo>
                  <a:cubicBezTo>
                    <a:pt x="148" y="16"/>
                    <a:pt x="145" y="17"/>
                    <a:pt x="144" y="19"/>
                  </a:cubicBezTo>
                  <a:cubicBezTo>
                    <a:pt x="142" y="21"/>
                    <a:pt x="142" y="21"/>
                    <a:pt x="142" y="21"/>
                  </a:cubicBezTo>
                  <a:cubicBezTo>
                    <a:pt x="141" y="25"/>
                    <a:pt x="136" y="26"/>
                    <a:pt x="133" y="24"/>
                  </a:cubicBezTo>
                  <a:cubicBezTo>
                    <a:pt x="130" y="22"/>
                    <a:pt x="129" y="18"/>
                    <a:pt x="131" y="15"/>
                  </a:cubicBezTo>
                  <a:cubicBezTo>
                    <a:pt x="131" y="13"/>
                    <a:pt x="131" y="13"/>
                    <a:pt x="131" y="13"/>
                  </a:cubicBezTo>
                  <a:cubicBezTo>
                    <a:pt x="133" y="11"/>
                    <a:pt x="132" y="8"/>
                    <a:pt x="129" y="7"/>
                  </a:cubicBezTo>
                  <a:cubicBezTo>
                    <a:pt x="128" y="6"/>
                    <a:pt x="127" y="6"/>
                    <a:pt x="126" y="6"/>
                  </a:cubicBezTo>
                  <a:cubicBezTo>
                    <a:pt x="123" y="5"/>
                    <a:pt x="121" y="6"/>
                    <a:pt x="120" y="9"/>
                  </a:cubicBezTo>
                  <a:cubicBezTo>
                    <a:pt x="120" y="11"/>
                    <a:pt x="120" y="11"/>
                    <a:pt x="120" y="11"/>
                  </a:cubicBezTo>
                  <a:cubicBezTo>
                    <a:pt x="119" y="15"/>
                    <a:pt x="115" y="17"/>
                    <a:pt x="111" y="16"/>
                  </a:cubicBezTo>
                  <a:cubicBezTo>
                    <a:pt x="108" y="15"/>
                    <a:pt x="106" y="11"/>
                    <a:pt x="106" y="8"/>
                  </a:cubicBezTo>
                  <a:cubicBezTo>
                    <a:pt x="107" y="6"/>
                    <a:pt x="107" y="6"/>
                    <a:pt x="107" y="6"/>
                  </a:cubicBezTo>
                  <a:cubicBezTo>
                    <a:pt x="107" y="3"/>
                    <a:pt x="106" y="1"/>
                    <a:pt x="103" y="1"/>
                  </a:cubicBezTo>
                  <a:cubicBezTo>
                    <a:pt x="102" y="1"/>
                    <a:pt x="101" y="1"/>
                    <a:pt x="99" y="0"/>
                  </a:cubicBezTo>
                  <a:cubicBezTo>
                    <a:pt x="97" y="0"/>
                    <a:pt x="95" y="2"/>
                    <a:pt x="95" y="5"/>
                  </a:cubicBezTo>
                  <a:cubicBezTo>
                    <a:pt x="95" y="7"/>
                    <a:pt x="95" y="7"/>
                    <a:pt x="95" y="7"/>
                  </a:cubicBezTo>
                  <a:cubicBezTo>
                    <a:pt x="95" y="11"/>
                    <a:pt x="92" y="14"/>
                    <a:pt x="89" y="14"/>
                  </a:cubicBezTo>
                  <a:cubicBezTo>
                    <a:pt x="89" y="14"/>
                    <a:pt x="89" y="14"/>
                    <a:pt x="89" y="14"/>
                  </a:cubicBezTo>
                  <a:cubicBezTo>
                    <a:pt x="85" y="15"/>
                    <a:pt x="82" y="12"/>
                    <a:pt x="81" y="8"/>
                  </a:cubicBezTo>
                  <a:cubicBezTo>
                    <a:pt x="81" y="6"/>
                    <a:pt x="81" y="6"/>
                    <a:pt x="81" y="6"/>
                  </a:cubicBezTo>
                  <a:cubicBezTo>
                    <a:pt x="81" y="4"/>
                    <a:pt x="79" y="2"/>
                    <a:pt x="76" y="2"/>
                  </a:cubicBezTo>
                  <a:cubicBezTo>
                    <a:pt x="75" y="2"/>
                    <a:pt x="74" y="3"/>
                    <a:pt x="72" y="3"/>
                  </a:cubicBezTo>
                  <a:cubicBezTo>
                    <a:pt x="70" y="4"/>
                    <a:pt x="69" y="6"/>
                    <a:pt x="69" y="9"/>
                  </a:cubicBezTo>
                  <a:cubicBezTo>
                    <a:pt x="70" y="11"/>
                    <a:pt x="70" y="11"/>
                    <a:pt x="70" y="11"/>
                  </a:cubicBezTo>
                  <a:cubicBezTo>
                    <a:pt x="71" y="14"/>
                    <a:pt x="70" y="18"/>
                    <a:pt x="66" y="19"/>
                  </a:cubicBezTo>
                  <a:cubicBezTo>
                    <a:pt x="63" y="21"/>
                    <a:pt x="59" y="19"/>
                    <a:pt x="57" y="15"/>
                  </a:cubicBezTo>
                  <a:cubicBezTo>
                    <a:pt x="57" y="14"/>
                    <a:pt x="57" y="14"/>
                    <a:pt x="57" y="14"/>
                  </a:cubicBezTo>
                  <a:cubicBezTo>
                    <a:pt x="56" y="11"/>
                    <a:pt x="53" y="10"/>
                    <a:pt x="51" y="11"/>
                  </a:cubicBezTo>
                  <a:cubicBezTo>
                    <a:pt x="51" y="11"/>
                    <a:pt x="51" y="11"/>
                    <a:pt x="51" y="11"/>
                  </a:cubicBezTo>
                  <a:cubicBezTo>
                    <a:pt x="50" y="12"/>
                    <a:pt x="48" y="12"/>
                    <a:pt x="47" y="13"/>
                  </a:cubicBezTo>
                  <a:cubicBezTo>
                    <a:pt x="45" y="14"/>
                    <a:pt x="45" y="17"/>
                    <a:pt x="46" y="19"/>
                  </a:cubicBezTo>
                  <a:cubicBezTo>
                    <a:pt x="47" y="21"/>
                    <a:pt x="47" y="21"/>
                    <a:pt x="47" y="21"/>
                  </a:cubicBezTo>
                  <a:cubicBezTo>
                    <a:pt x="50" y="24"/>
                    <a:pt x="49" y="28"/>
                    <a:pt x="46" y="31"/>
                  </a:cubicBezTo>
                  <a:cubicBezTo>
                    <a:pt x="43" y="33"/>
                    <a:pt x="39" y="32"/>
                    <a:pt x="36" y="29"/>
                  </a:cubicBezTo>
                  <a:cubicBezTo>
                    <a:pt x="35" y="28"/>
                    <a:pt x="35" y="28"/>
                    <a:pt x="35" y="28"/>
                  </a:cubicBezTo>
                  <a:cubicBezTo>
                    <a:pt x="34" y="25"/>
                    <a:pt x="31" y="25"/>
                    <a:pt x="29" y="27"/>
                  </a:cubicBezTo>
                  <a:cubicBezTo>
                    <a:pt x="28" y="28"/>
                    <a:pt x="27" y="29"/>
                    <a:pt x="26" y="30"/>
                  </a:cubicBezTo>
                  <a:cubicBezTo>
                    <a:pt x="24" y="32"/>
                    <a:pt x="25" y="34"/>
                    <a:pt x="27" y="36"/>
                  </a:cubicBezTo>
                  <a:cubicBezTo>
                    <a:pt x="28" y="37"/>
                    <a:pt x="28" y="37"/>
                    <a:pt x="28" y="37"/>
                  </a:cubicBezTo>
                  <a:cubicBezTo>
                    <a:pt x="31" y="40"/>
                    <a:pt x="32" y="44"/>
                    <a:pt x="30" y="47"/>
                  </a:cubicBezTo>
                  <a:cubicBezTo>
                    <a:pt x="27" y="50"/>
                    <a:pt x="23" y="50"/>
                    <a:pt x="20" y="48"/>
                  </a:cubicBezTo>
                  <a:cubicBezTo>
                    <a:pt x="19" y="47"/>
                    <a:pt x="19" y="47"/>
                    <a:pt x="19" y="47"/>
                  </a:cubicBezTo>
                  <a:cubicBezTo>
                    <a:pt x="17" y="45"/>
                    <a:pt x="14" y="46"/>
                    <a:pt x="12" y="48"/>
                  </a:cubicBezTo>
                  <a:cubicBezTo>
                    <a:pt x="12" y="49"/>
                    <a:pt x="11" y="51"/>
                    <a:pt x="11" y="52"/>
                  </a:cubicBezTo>
                  <a:cubicBezTo>
                    <a:pt x="9" y="54"/>
                    <a:pt x="10" y="57"/>
                    <a:pt x="13" y="58"/>
                  </a:cubicBezTo>
                  <a:cubicBezTo>
                    <a:pt x="15" y="58"/>
                    <a:pt x="15" y="58"/>
                    <a:pt x="15" y="58"/>
                  </a:cubicBezTo>
                  <a:cubicBezTo>
                    <a:pt x="18" y="60"/>
                    <a:pt x="20" y="64"/>
                    <a:pt x="19" y="67"/>
                  </a:cubicBezTo>
                  <a:cubicBezTo>
                    <a:pt x="20" y="70"/>
                    <a:pt x="17" y="74"/>
                    <a:pt x="14" y="73"/>
                  </a:cubicBezTo>
                  <a:cubicBezTo>
                    <a:pt x="8" y="70"/>
                    <a:pt x="8" y="70"/>
                    <a:pt x="8" y="70"/>
                  </a:cubicBezTo>
                  <a:cubicBezTo>
                    <a:pt x="6" y="69"/>
                    <a:pt x="3" y="71"/>
                    <a:pt x="3" y="73"/>
                  </a:cubicBezTo>
                  <a:cubicBezTo>
                    <a:pt x="2" y="75"/>
                    <a:pt x="2" y="76"/>
                    <a:pt x="2" y="77"/>
                  </a:cubicBezTo>
                  <a:cubicBezTo>
                    <a:pt x="1" y="80"/>
                    <a:pt x="3" y="82"/>
                    <a:pt x="6" y="82"/>
                  </a:cubicBezTo>
                  <a:cubicBezTo>
                    <a:pt x="8" y="82"/>
                    <a:pt x="8" y="82"/>
                    <a:pt x="8" y="82"/>
                  </a:cubicBezTo>
                  <a:cubicBezTo>
                    <a:pt x="11" y="83"/>
                    <a:pt x="14" y="85"/>
                    <a:pt x="14" y="89"/>
                  </a:cubicBezTo>
                  <a:cubicBezTo>
                    <a:pt x="14" y="93"/>
                    <a:pt x="11" y="96"/>
                    <a:pt x="7" y="96"/>
                  </a:cubicBezTo>
                  <a:cubicBezTo>
                    <a:pt x="5" y="96"/>
                    <a:pt x="5" y="96"/>
                    <a:pt x="5" y="96"/>
                  </a:cubicBezTo>
                  <a:cubicBezTo>
                    <a:pt x="2" y="96"/>
                    <a:pt x="0" y="98"/>
                    <a:pt x="0" y="100"/>
                  </a:cubicBezTo>
                  <a:cubicBezTo>
                    <a:pt x="0" y="102"/>
                    <a:pt x="0" y="103"/>
                    <a:pt x="0" y="104"/>
                  </a:cubicBezTo>
                  <a:cubicBezTo>
                    <a:pt x="1" y="107"/>
                    <a:pt x="3" y="108"/>
                    <a:pt x="6" y="108"/>
                  </a:cubicBezTo>
                  <a:cubicBezTo>
                    <a:pt x="8" y="107"/>
                    <a:pt x="8" y="107"/>
                    <a:pt x="8" y="107"/>
                  </a:cubicBezTo>
                  <a:cubicBezTo>
                    <a:pt x="11" y="107"/>
                    <a:pt x="14" y="108"/>
                    <a:pt x="15" y="112"/>
                  </a:cubicBezTo>
                  <a:cubicBezTo>
                    <a:pt x="17" y="116"/>
                    <a:pt x="15" y="120"/>
                    <a:pt x="10" y="121"/>
                  </a:cubicBezTo>
                  <a:cubicBezTo>
                    <a:pt x="9" y="121"/>
                    <a:pt x="9" y="121"/>
                    <a:pt x="9" y="121"/>
                  </a:cubicBezTo>
                  <a:cubicBezTo>
                    <a:pt x="6" y="122"/>
                    <a:pt x="5" y="124"/>
                    <a:pt x="5" y="127"/>
                  </a:cubicBezTo>
                  <a:cubicBezTo>
                    <a:pt x="6" y="128"/>
                    <a:pt x="6" y="129"/>
                    <a:pt x="7" y="130"/>
                  </a:cubicBezTo>
                  <a:cubicBezTo>
                    <a:pt x="8" y="133"/>
                    <a:pt x="11" y="134"/>
                    <a:pt x="13" y="132"/>
                  </a:cubicBezTo>
                  <a:cubicBezTo>
                    <a:pt x="15" y="131"/>
                    <a:pt x="15" y="131"/>
                    <a:pt x="15" y="131"/>
                  </a:cubicBezTo>
                  <a:cubicBezTo>
                    <a:pt x="18" y="130"/>
                    <a:pt x="22" y="131"/>
                    <a:pt x="24" y="134"/>
                  </a:cubicBezTo>
                  <a:cubicBezTo>
                    <a:pt x="26" y="138"/>
                    <a:pt x="24" y="142"/>
                    <a:pt x="21" y="143"/>
                  </a:cubicBezTo>
                  <a:cubicBezTo>
                    <a:pt x="19" y="144"/>
                    <a:pt x="19" y="144"/>
                    <a:pt x="19" y="144"/>
                  </a:cubicBezTo>
                  <a:cubicBezTo>
                    <a:pt x="17" y="146"/>
                    <a:pt x="16" y="149"/>
                    <a:pt x="18" y="151"/>
                  </a:cubicBezTo>
                  <a:cubicBezTo>
                    <a:pt x="19" y="152"/>
                    <a:pt x="19" y="153"/>
                    <a:pt x="20" y="154"/>
                  </a:cubicBezTo>
                  <a:cubicBezTo>
                    <a:pt x="22" y="156"/>
                    <a:pt x="25" y="156"/>
                    <a:pt x="27" y="154"/>
                  </a:cubicBezTo>
                  <a:cubicBezTo>
                    <a:pt x="28" y="153"/>
                    <a:pt x="28" y="153"/>
                    <a:pt x="28" y="153"/>
                  </a:cubicBezTo>
                  <a:cubicBezTo>
                    <a:pt x="31" y="150"/>
                    <a:pt x="34" y="150"/>
                    <a:pt x="37" y="152"/>
                  </a:cubicBezTo>
                  <a:cubicBezTo>
                    <a:pt x="40" y="154"/>
                    <a:pt x="41" y="159"/>
                    <a:pt x="38" y="162"/>
                  </a:cubicBezTo>
                  <a:cubicBezTo>
                    <a:pt x="36" y="164"/>
                    <a:pt x="36" y="164"/>
                    <a:pt x="36" y="164"/>
                  </a:cubicBezTo>
                  <a:cubicBezTo>
                    <a:pt x="35" y="165"/>
                    <a:pt x="35" y="168"/>
                    <a:pt x="37" y="170"/>
                  </a:cubicBezTo>
                  <a:cubicBezTo>
                    <a:pt x="38" y="171"/>
                    <a:pt x="39" y="172"/>
                    <a:pt x="40" y="172"/>
                  </a:cubicBezTo>
                  <a:cubicBezTo>
                    <a:pt x="42" y="174"/>
                    <a:pt x="45" y="173"/>
                    <a:pt x="46" y="171"/>
                  </a:cubicBezTo>
                  <a:cubicBezTo>
                    <a:pt x="47" y="169"/>
                    <a:pt x="47" y="169"/>
                    <a:pt x="47" y="169"/>
                  </a:cubicBezTo>
                  <a:cubicBezTo>
                    <a:pt x="49" y="166"/>
                    <a:pt x="52" y="165"/>
                    <a:pt x="55" y="166"/>
                  </a:cubicBezTo>
                  <a:cubicBezTo>
                    <a:pt x="59" y="167"/>
                    <a:pt x="61" y="172"/>
                    <a:pt x="59" y="176"/>
                  </a:cubicBezTo>
                  <a:cubicBezTo>
                    <a:pt x="58" y="177"/>
                    <a:pt x="58" y="177"/>
                    <a:pt x="58" y="177"/>
                  </a:cubicBezTo>
                  <a:cubicBezTo>
                    <a:pt x="57" y="179"/>
                    <a:pt x="58" y="182"/>
                    <a:pt x="60" y="183"/>
                  </a:cubicBezTo>
                  <a:cubicBezTo>
                    <a:pt x="61" y="184"/>
                    <a:pt x="63" y="184"/>
                    <a:pt x="64" y="185"/>
                  </a:cubicBezTo>
                  <a:cubicBezTo>
                    <a:pt x="66" y="185"/>
                    <a:pt x="69" y="184"/>
                    <a:pt x="69" y="182"/>
                  </a:cubicBezTo>
                  <a:cubicBezTo>
                    <a:pt x="70" y="180"/>
                    <a:pt x="70" y="180"/>
                    <a:pt x="70" y="180"/>
                  </a:cubicBezTo>
                  <a:cubicBezTo>
                    <a:pt x="71" y="176"/>
                    <a:pt x="74" y="174"/>
                    <a:pt x="77" y="174"/>
                  </a:cubicBezTo>
                  <a:cubicBezTo>
                    <a:pt x="81" y="174"/>
                    <a:pt x="84" y="178"/>
                    <a:pt x="83" y="182"/>
                  </a:cubicBezTo>
                  <a:cubicBezTo>
                    <a:pt x="83" y="184"/>
                    <a:pt x="83" y="184"/>
                    <a:pt x="83" y="184"/>
                  </a:cubicBezTo>
                  <a:cubicBezTo>
                    <a:pt x="82" y="187"/>
                    <a:pt x="84" y="189"/>
                    <a:pt x="86" y="189"/>
                  </a:cubicBezTo>
                  <a:cubicBezTo>
                    <a:pt x="88" y="190"/>
                    <a:pt x="89" y="190"/>
                    <a:pt x="90" y="190"/>
                  </a:cubicBezTo>
                  <a:cubicBezTo>
                    <a:pt x="93" y="190"/>
                    <a:pt x="95" y="188"/>
                    <a:pt x="95" y="185"/>
                  </a:cubicBezTo>
                  <a:cubicBezTo>
                    <a:pt x="95" y="183"/>
                    <a:pt x="95" y="183"/>
                    <a:pt x="95" y="183"/>
                  </a:cubicBezTo>
                  <a:cubicBezTo>
                    <a:pt x="94" y="179"/>
                    <a:pt x="97" y="176"/>
                    <a:pt x="101" y="176"/>
                  </a:cubicBezTo>
                  <a:cubicBezTo>
                    <a:pt x="104" y="174"/>
                    <a:pt x="108" y="176"/>
                    <a:pt x="108" y="180"/>
                  </a:cubicBezTo>
                  <a:cubicBezTo>
                    <a:pt x="108" y="184"/>
                    <a:pt x="108" y="184"/>
                    <a:pt x="108" y="184"/>
                  </a:cubicBezTo>
                  <a:cubicBezTo>
                    <a:pt x="108" y="187"/>
                    <a:pt x="111" y="189"/>
                    <a:pt x="113" y="188"/>
                  </a:cubicBezTo>
                  <a:cubicBezTo>
                    <a:pt x="115" y="188"/>
                    <a:pt x="116" y="187"/>
                    <a:pt x="117" y="187"/>
                  </a:cubicBezTo>
                  <a:cubicBezTo>
                    <a:pt x="120" y="187"/>
                    <a:pt x="121" y="184"/>
                    <a:pt x="120" y="182"/>
                  </a:cubicBezTo>
                  <a:cubicBezTo>
                    <a:pt x="119" y="179"/>
                    <a:pt x="119" y="179"/>
                    <a:pt x="119" y="179"/>
                  </a:cubicBezTo>
                  <a:cubicBezTo>
                    <a:pt x="118" y="176"/>
                    <a:pt x="120" y="171"/>
                    <a:pt x="125" y="170"/>
                  </a:cubicBezTo>
                  <a:cubicBezTo>
                    <a:pt x="128" y="170"/>
                    <a:pt x="131" y="172"/>
                    <a:pt x="132" y="175"/>
                  </a:cubicBezTo>
                  <a:cubicBezTo>
                    <a:pt x="133" y="177"/>
                    <a:pt x="133" y="177"/>
                    <a:pt x="133" y="177"/>
                  </a:cubicBezTo>
                  <a:cubicBezTo>
                    <a:pt x="134" y="179"/>
                    <a:pt x="136" y="180"/>
                    <a:pt x="139" y="179"/>
                  </a:cubicBezTo>
                  <a:cubicBezTo>
                    <a:pt x="139" y="179"/>
                    <a:pt x="139" y="179"/>
                    <a:pt x="139" y="179"/>
                  </a:cubicBezTo>
                  <a:cubicBezTo>
                    <a:pt x="140" y="178"/>
                    <a:pt x="141" y="178"/>
                    <a:pt x="142" y="177"/>
                  </a:cubicBezTo>
                  <a:cubicBezTo>
                    <a:pt x="144" y="176"/>
                    <a:pt x="145" y="173"/>
                    <a:pt x="143" y="171"/>
                  </a:cubicBezTo>
                  <a:close/>
                  <a:moveTo>
                    <a:pt x="78" y="74"/>
                  </a:moveTo>
                  <a:cubicBezTo>
                    <a:pt x="77" y="71"/>
                    <a:pt x="78" y="68"/>
                    <a:pt x="80" y="66"/>
                  </a:cubicBezTo>
                  <a:cubicBezTo>
                    <a:pt x="83" y="65"/>
                    <a:pt x="87" y="66"/>
                    <a:pt x="88" y="69"/>
                  </a:cubicBezTo>
                  <a:cubicBezTo>
                    <a:pt x="90" y="71"/>
                    <a:pt x="89" y="75"/>
                    <a:pt x="86" y="76"/>
                  </a:cubicBezTo>
                  <a:cubicBezTo>
                    <a:pt x="83" y="78"/>
                    <a:pt x="79" y="77"/>
                    <a:pt x="78" y="74"/>
                  </a:cubicBezTo>
                  <a:close/>
                  <a:moveTo>
                    <a:pt x="124" y="80"/>
                  </a:moveTo>
                  <a:cubicBezTo>
                    <a:pt x="125" y="83"/>
                    <a:pt x="124" y="86"/>
                    <a:pt x="121" y="88"/>
                  </a:cubicBezTo>
                  <a:cubicBezTo>
                    <a:pt x="118" y="89"/>
                    <a:pt x="115" y="88"/>
                    <a:pt x="113" y="85"/>
                  </a:cubicBezTo>
                  <a:cubicBezTo>
                    <a:pt x="112" y="83"/>
                    <a:pt x="113" y="79"/>
                    <a:pt x="116" y="78"/>
                  </a:cubicBezTo>
                  <a:cubicBezTo>
                    <a:pt x="119" y="76"/>
                    <a:pt x="122" y="77"/>
                    <a:pt x="124" y="80"/>
                  </a:cubicBezTo>
                  <a:close/>
                  <a:moveTo>
                    <a:pt x="67" y="109"/>
                  </a:moveTo>
                  <a:cubicBezTo>
                    <a:pt x="65" y="107"/>
                    <a:pt x="66" y="103"/>
                    <a:pt x="69" y="102"/>
                  </a:cubicBezTo>
                  <a:cubicBezTo>
                    <a:pt x="72" y="100"/>
                    <a:pt x="75" y="101"/>
                    <a:pt x="77" y="104"/>
                  </a:cubicBezTo>
                  <a:cubicBezTo>
                    <a:pt x="78" y="107"/>
                    <a:pt x="77" y="110"/>
                    <a:pt x="74" y="112"/>
                  </a:cubicBezTo>
                  <a:cubicBezTo>
                    <a:pt x="72" y="113"/>
                    <a:pt x="68" y="112"/>
                    <a:pt x="67" y="109"/>
                  </a:cubicBezTo>
                  <a:close/>
                  <a:moveTo>
                    <a:pt x="81" y="102"/>
                  </a:moveTo>
                  <a:cubicBezTo>
                    <a:pt x="78" y="95"/>
                    <a:pt x="80" y="86"/>
                    <a:pt x="88" y="82"/>
                  </a:cubicBezTo>
                  <a:cubicBezTo>
                    <a:pt x="95" y="78"/>
                    <a:pt x="104" y="81"/>
                    <a:pt x="108" y="88"/>
                  </a:cubicBezTo>
                  <a:cubicBezTo>
                    <a:pt x="112" y="96"/>
                    <a:pt x="109" y="105"/>
                    <a:pt x="102" y="108"/>
                  </a:cubicBezTo>
                  <a:cubicBezTo>
                    <a:pt x="94" y="112"/>
                    <a:pt x="85" y="109"/>
                    <a:pt x="81" y="102"/>
                  </a:cubicBezTo>
                  <a:close/>
                  <a:moveTo>
                    <a:pt x="102" y="121"/>
                  </a:moveTo>
                  <a:cubicBezTo>
                    <a:pt x="100" y="118"/>
                    <a:pt x="102" y="114"/>
                    <a:pt x="104" y="113"/>
                  </a:cubicBezTo>
                  <a:cubicBezTo>
                    <a:pt x="107" y="111"/>
                    <a:pt x="111" y="113"/>
                    <a:pt x="112" y="115"/>
                  </a:cubicBezTo>
                  <a:cubicBezTo>
                    <a:pt x="114" y="118"/>
                    <a:pt x="113" y="122"/>
                    <a:pt x="110" y="123"/>
                  </a:cubicBezTo>
                  <a:cubicBezTo>
                    <a:pt x="107" y="125"/>
                    <a:pt x="103" y="124"/>
                    <a:pt x="102" y="121"/>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4" name="Freeform 41">
              <a:extLst>
                <a:ext uri="{FF2B5EF4-FFF2-40B4-BE49-F238E27FC236}">
                  <a16:creationId xmlns:a16="http://schemas.microsoft.com/office/drawing/2014/main" id="{A356083A-BCA0-42AD-BB17-212BA5338C19}"/>
                </a:ext>
              </a:extLst>
            </p:cNvPr>
            <p:cNvSpPr>
              <a:spLocks noEditPoints="1"/>
            </p:cNvSpPr>
            <p:nvPr/>
          </p:nvSpPr>
          <p:spPr bwMode="auto">
            <a:xfrm>
              <a:off x="6607592" y="3575676"/>
              <a:ext cx="1232549" cy="1236621"/>
            </a:xfrm>
            <a:custGeom>
              <a:avLst/>
              <a:gdLst>
                <a:gd name="T0" fmla="*/ 619 w 640"/>
                <a:gd name="T1" fmla="*/ 436 h 642"/>
                <a:gd name="T2" fmla="*/ 614 w 640"/>
                <a:gd name="T3" fmla="*/ 371 h 642"/>
                <a:gd name="T4" fmla="*/ 625 w 640"/>
                <a:gd name="T5" fmla="*/ 332 h 642"/>
                <a:gd name="T6" fmla="*/ 623 w 640"/>
                <a:gd name="T7" fmla="*/ 286 h 642"/>
                <a:gd name="T8" fmla="*/ 608 w 640"/>
                <a:gd name="T9" fmla="*/ 248 h 642"/>
                <a:gd name="T10" fmla="*/ 609 w 640"/>
                <a:gd name="T11" fmla="*/ 182 h 642"/>
                <a:gd name="T12" fmla="*/ 547 w 640"/>
                <a:gd name="T13" fmla="*/ 167 h 642"/>
                <a:gd name="T14" fmla="*/ 550 w 640"/>
                <a:gd name="T15" fmla="*/ 97 h 642"/>
                <a:gd name="T16" fmla="*/ 488 w 640"/>
                <a:gd name="T17" fmla="*/ 74 h 642"/>
                <a:gd name="T18" fmla="*/ 457 w 640"/>
                <a:gd name="T19" fmla="*/ 48 h 642"/>
                <a:gd name="T20" fmla="*/ 414 w 640"/>
                <a:gd name="T21" fmla="*/ 31 h 642"/>
                <a:gd name="T22" fmla="*/ 374 w 640"/>
                <a:gd name="T23" fmla="*/ 29 h 642"/>
                <a:gd name="T24" fmla="*/ 314 w 640"/>
                <a:gd name="T25" fmla="*/ 0 h 642"/>
                <a:gd name="T26" fmla="*/ 266 w 640"/>
                <a:gd name="T27" fmla="*/ 52 h 642"/>
                <a:gd name="T28" fmla="*/ 224 w 640"/>
                <a:gd name="T29" fmla="*/ 15 h 642"/>
                <a:gd name="T30" fmla="*/ 200 w 640"/>
                <a:gd name="T31" fmla="*/ 75 h 642"/>
                <a:gd name="T32" fmla="*/ 131 w 640"/>
                <a:gd name="T33" fmla="*/ 62 h 642"/>
                <a:gd name="T34" fmla="*/ 100 w 640"/>
                <a:gd name="T35" fmla="*/ 120 h 642"/>
                <a:gd name="T36" fmla="*/ 70 w 640"/>
                <a:gd name="T37" fmla="*/ 147 h 642"/>
                <a:gd name="T38" fmla="*/ 47 w 640"/>
                <a:gd name="T39" fmla="*/ 187 h 642"/>
                <a:gd name="T40" fmla="*/ 39 w 640"/>
                <a:gd name="T41" fmla="*/ 227 h 642"/>
                <a:gd name="T42" fmla="*/ 2 w 640"/>
                <a:gd name="T43" fmla="*/ 281 h 642"/>
                <a:gd name="T44" fmla="*/ 47 w 640"/>
                <a:gd name="T45" fmla="*/ 332 h 642"/>
                <a:gd name="T46" fmla="*/ 6 w 640"/>
                <a:gd name="T47" fmla="*/ 385 h 642"/>
                <a:gd name="T48" fmla="*/ 46 w 640"/>
                <a:gd name="T49" fmla="*/ 438 h 642"/>
                <a:gd name="T50" fmla="*/ 58 w 640"/>
                <a:gd name="T51" fmla="*/ 476 h 642"/>
                <a:gd name="T52" fmla="*/ 85 w 640"/>
                <a:gd name="T53" fmla="*/ 514 h 642"/>
                <a:gd name="T54" fmla="*/ 117 w 640"/>
                <a:gd name="T55" fmla="*/ 538 h 642"/>
                <a:gd name="T56" fmla="*/ 152 w 640"/>
                <a:gd name="T57" fmla="*/ 594 h 642"/>
                <a:gd name="T58" fmla="*/ 217 w 640"/>
                <a:gd name="T59" fmla="*/ 574 h 642"/>
                <a:gd name="T60" fmla="*/ 248 w 640"/>
                <a:gd name="T61" fmla="*/ 633 h 642"/>
                <a:gd name="T62" fmla="*/ 313 w 640"/>
                <a:gd name="T63" fmla="*/ 619 h 642"/>
                <a:gd name="T64" fmla="*/ 353 w 640"/>
                <a:gd name="T65" fmla="*/ 624 h 642"/>
                <a:gd name="T66" fmla="*/ 398 w 640"/>
                <a:gd name="T67" fmla="*/ 615 h 642"/>
                <a:gd name="T68" fmla="*/ 437 w 640"/>
                <a:gd name="T69" fmla="*/ 603 h 642"/>
                <a:gd name="T70" fmla="*/ 478 w 640"/>
                <a:gd name="T71" fmla="*/ 581 h 642"/>
                <a:gd name="T72" fmla="*/ 506 w 640"/>
                <a:gd name="T73" fmla="*/ 553 h 642"/>
                <a:gd name="T74" fmla="*/ 567 w 640"/>
                <a:gd name="T75" fmla="*/ 526 h 642"/>
                <a:gd name="T76" fmla="*/ 557 w 640"/>
                <a:gd name="T77" fmla="*/ 459 h 642"/>
                <a:gd name="T78" fmla="*/ 540 w 640"/>
                <a:gd name="T79" fmla="*/ 327 h 642"/>
                <a:gd name="T80" fmla="*/ 480 w 640"/>
                <a:gd name="T81" fmla="*/ 170 h 642"/>
                <a:gd name="T82" fmla="*/ 346 w 640"/>
                <a:gd name="T83" fmla="*/ 103 h 642"/>
                <a:gd name="T84" fmla="*/ 326 w 640"/>
                <a:gd name="T85" fmla="*/ 111 h 642"/>
                <a:gd name="T86" fmla="*/ 169 w 640"/>
                <a:gd name="T87" fmla="*/ 161 h 642"/>
                <a:gd name="T88" fmla="*/ 102 w 640"/>
                <a:gd name="T89" fmla="*/ 295 h 642"/>
                <a:gd name="T90" fmla="*/ 101 w 640"/>
                <a:gd name="T91" fmla="*/ 315 h 642"/>
                <a:gd name="T92" fmla="*/ 161 w 640"/>
                <a:gd name="T93" fmla="*/ 472 h 642"/>
                <a:gd name="T94" fmla="*/ 295 w 640"/>
                <a:gd name="T95" fmla="*/ 539 h 642"/>
                <a:gd name="T96" fmla="*/ 393 w 640"/>
                <a:gd name="T97" fmla="*/ 164 h 642"/>
                <a:gd name="T98" fmla="*/ 314 w 640"/>
                <a:gd name="T99" fmla="*/ 540 h 642"/>
                <a:gd name="T100" fmla="*/ 386 w 640"/>
                <a:gd name="T101" fmla="*/ 530 h 642"/>
                <a:gd name="T102" fmla="*/ 528 w 640"/>
                <a:gd name="T103" fmla="*/ 346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0" h="642">
                  <a:moveTo>
                    <a:pt x="576" y="444"/>
                  </a:moveTo>
                  <a:cubicBezTo>
                    <a:pt x="594" y="455"/>
                    <a:pt x="594" y="455"/>
                    <a:pt x="594" y="455"/>
                  </a:cubicBezTo>
                  <a:cubicBezTo>
                    <a:pt x="601" y="459"/>
                    <a:pt x="611" y="456"/>
                    <a:pt x="614" y="448"/>
                  </a:cubicBezTo>
                  <a:cubicBezTo>
                    <a:pt x="616" y="444"/>
                    <a:pt x="618" y="440"/>
                    <a:pt x="619" y="436"/>
                  </a:cubicBezTo>
                  <a:cubicBezTo>
                    <a:pt x="622" y="428"/>
                    <a:pt x="618" y="420"/>
                    <a:pt x="610" y="417"/>
                  </a:cubicBezTo>
                  <a:cubicBezTo>
                    <a:pt x="603" y="415"/>
                    <a:pt x="603" y="415"/>
                    <a:pt x="603" y="415"/>
                  </a:cubicBezTo>
                  <a:cubicBezTo>
                    <a:pt x="592" y="412"/>
                    <a:pt x="584" y="402"/>
                    <a:pt x="585" y="391"/>
                  </a:cubicBezTo>
                  <a:cubicBezTo>
                    <a:pt x="587" y="376"/>
                    <a:pt x="601" y="367"/>
                    <a:pt x="614" y="371"/>
                  </a:cubicBezTo>
                  <a:cubicBezTo>
                    <a:pt x="620" y="372"/>
                    <a:pt x="620" y="372"/>
                    <a:pt x="620" y="372"/>
                  </a:cubicBezTo>
                  <a:cubicBezTo>
                    <a:pt x="629" y="375"/>
                    <a:pt x="637" y="369"/>
                    <a:pt x="638" y="360"/>
                  </a:cubicBezTo>
                  <a:cubicBezTo>
                    <a:pt x="639" y="356"/>
                    <a:pt x="639" y="352"/>
                    <a:pt x="640" y="348"/>
                  </a:cubicBezTo>
                  <a:cubicBezTo>
                    <a:pt x="640" y="339"/>
                    <a:pt x="634" y="332"/>
                    <a:pt x="625" y="332"/>
                  </a:cubicBezTo>
                  <a:cubicBezTo>
                    <a:pt x="618" y="332"/>
                    <a:pt x="618" y="332"/>
                    <a:pt x="618" y="332"/>
                  </a:cubicBezTo>
                  <a:cubicBezTo>
                    <a:pt x="607" y="332"/>
                    <a:pt x="596" y="325"/>
                    <a:pt x="594" y="314"/>
                  </a:cubicBezTo>
                  <a:cubicBezTo>
                    <a:pt x="591" y="299"/>
                    <a:pt x="602" y="286"/>
                    <a:pt x="616" y="286"/>
                  </a:cubicBezTo>
                  <a:cubicBezTo>
                    <a:pt x="623" y="286"/>
                    <a:pt x="623" y="286"/>
                    <a:pt x="623" y="286"/>
                  </a:cubicBezTo>
                  <a:cubicBezTo>
                    <a:pt x="631" y="286"/>
                    <a:pt x="638" y="278"/>
                    <a:pt x="637" y="269"/>
                  </a:cubicBezTo>
                  <a:cubicBezTo>
                    <a:pt x="636" y="265"/>
                    <a:pt x="635" y="261"/>
                    <a:pt x="634" y="256"/>
                  </a:cubicBezTo>
                  <a:cubicBezTo>
                    <a:pt x="633" y="248"/>
                    <a:pt x="624" y="243"/>
                    <a:pt x="616" y="246"/>
                  </a:cubicBezTo>
                  <a:cubicBezTo>
                    <a:pt x="608" y="248"/>
                    <a:pt x="608" y="248"/>
                    <a:pt x="608" y="248"/>
                  </a:cubicBezTo>
                  <a:cubicBezTo>
                    <a:pt x="596" y="252"/>
                    <a:pt x="583" y="245"/>
                    <a:pt x="579" y="233"/>
                  </a:cubicBezTo>
                  <a:cubicBezTo>
                    <a:pt x="576" y="221"/>
                    <a:pt x="582" y="208"/>
                    <a:pt x="595" y="204"/>
                  </a:cubicBezTo>
                  <a:cubicBezTo>
                    <a:pt x="601" y="202"/>
                    <a:pt x="601" y="202"/>
                    <a:pt x="601" y="202"/>
                  </a:cubicBezTo>
                  <a:cubicBezTo>
                    <a:pt x="609" y="199"/>
                    <a:pt x="613" y="190"/>
                    <a:pt x="609" y="182"/>
                  </a:cubicBezTo>
                  <a:cubicBezTo>
                    <a:pt x="607" y="178"/>
                    <a:pt x="605" y="174"/>
                    <a:pt x="603" y="171"/>
                  </a:cubicBezTo>
                  <a:cubicBezTo>
                    <a:pt x="599" y="163"/>
                    <a:pt x="590" y="161"/>
                    <a:pt x="583" y="165"/>
                  </a:cubicBezTo>
                  <a:cubicBezTo>
                    <a:pt x="577" y="169"/>
                    <a:pt x="577" y="169"/>
                    <a:pt x="577" y="169"/>
                  </a:cubicBezTo>
                  <a:cubicBezTo>
                    <a:pt x="567" y="176"/>
                    <a:pt x="554" y="175"/>
                    <a:pt x="547" y="167"/>
                  </a:cubicBezTo>
                  <a:cubicBezTo>
                    <a:pt x="537" y="156"/>
                    <a:pt x="539" y="139"/>
                    <a:pt x="550" y="132"/>
                  </a:cubicBezTo>
                  <a:cubicBezTo>
                    <a:pt x="556" y="128"/>
                    <a:pt x="556" y="128"/>
                    <a:pt x="556" y="128"/>
                  </a:cubicBezTo>
                  <a:cubicBezTo>
                    <a:pt x="563" y="123"/>
                    <a:pt x="564" y="113"/>
                    <a:pt x="558" y="106"/>
                  </a:cubicBezTo>
                  <a:cubicBezTo>
                    <a:pt x="556" y="103"/>
                    <a:pt x="553" y="100"/>
                    <a:pt x="550" y="97"/>
                  </a:cubicBezTo>
                  <a:cubicBezTo>
                    <a:pt x="544" y="91"/>
                    <a:pt x="534" y="91"/>
                    <a:pt x="528" y="98"/>
                  </a:cubicBezTo>
                  <a:cubicBezTo>
                    <a:pt x="524" y="103"/>
                    <a:pt x="524" y="103"/>
                    <a:pt x="524" y="103"/>
                  </a:cubicBezTo>
                  <a:cubicBezTo>
                    <a:pt x="516" y="112"/>
                    <a:pt x="504" y="115"/>
                    <a:pt x="494" y="109"/>
                  </a:cubicBezTo>
                  <a:cubicBezTo>
                    <a:pt x="481" y="102"/>
                    <a:pt x="479" y="85"/>
                    <a:pt x="488" y="74"/>
                  </a:cubicBezTo>
                  <a:cubicBezTo>
                    <a:pt x="492" y="70"/>
                    <a:pt x="492" y="70"/>
                    <a:pt x="492" y="70"/>
                  </a:cubicBezTo>
                  <a:cubicBezTo>
                    <a:pt x="497" y="63"/>
                    <a:pt x="496" y="53"/>
                    <a:pt x="488" y="48"/>
                  </a:cubicBezTo>
                  <a:cubicBezTo>
                    <a:pt x="485" y="46"/>
                    <a:pt x="481" y="44"/>
                    <a:pt x="477" y="41"/>
                  </a:cubicBezTo>
                  <a:cubicBezTo>
                    <a:pt x="470" y="37"/>
                    <a:pt x="460" y="40"/>
                    <a:pt x="457" y="48"/>
                  </a:cubicBezTo>
                  <a:cubicBezTo>
                    <a:pt x="454" y="55"/>
                    <a:pt x="454" y="55"/>
                    <a:pt x="454" y="55"/>
                  </a:cubicBezTo>
                  <a:cubicBezTo>
                    <a:pt x="450" y="65"/>
                    <a:pt x="438" y="71"/>
                    <a:pt x="427" y="69"/>
                  </a:cubicBezTo>
                  <a:cubicBezTo>
                    <a:pt x="413" y="65"/>
                    <a:pt x="406" y="50"/>
                    <a:pt x="412" y="37"/>
                  </a:cubicBezTo>
                  <a:cubicBezTo>
                    <a:pt x="414" y="31"/>
                    <a:pt x="414" y="31"/>
                    <a:pt x="414" y="31"/>
                  </a:cubicBezTo>
                  <a:cubicBezTo>
                    <a:pt x="418" y="23"/>
                    <a:pt x="413" y="14"/>
                    <a:pt x="405" y="12"/>
                  </a:cubicBezTo>
                  <a:cubicBezTo>
                    <a:pt x="401" y="11"/>
                    <a:pt x="396" y="9"/>
                    <a:pt x="392" y="9"/>
                  </a:cubicBezTo>
                  <a:cubicBezTo>
                    <a:pt x="384" y="7"/>
                    <a:pt x="376" y="12"/>
                    <a:pt x="375" y="21"/>
                  </a:cubicBezTo>
                  <a:cubicBezTo>
                    <a:pt x="374" y="29"/>
                    <a:pt x="374" y="29"/>
                    <a:pt x="374" y="29"/>
                  </a:cubicBezTo>
                  <a:cubicBezTo>
                    <a:pt x="372" y="41"/>
                    <a:pt x="360" y="50"/>
                    <a:pt x="348" y="49"/>
                  </a:cubicBezTo>
                  <a:cubicBezTo>
                    <a:pt x="337" y="52"/>
                    <a:pt x="325" y="43"/>
                    <a:pt x="327" y="31"/>
                  </a:cubicBezTo>
                  <a:cubicBezTo>
                    <a:pt x="329" y="17"/>
                    <a:pt x="329" y="17"/>
                    <a:pt x="329" y="17"/>
                  </a:cubicBezTo>
                  <a:cubicBezTo>
                    <a:pt x="330" y="8"/>
                    <a:pt x="323" y="0"/>
                    <a:pt x="314" y="0"/>
                  </a:cubicBezTo>
                  <a:cubicBezTo>
                    <a:pt x="310" y="0"/>
                    <a:pt x="306" y="1"/>
                    <a:pt x="301" y="1"/>
                  </a:cubicBezTo>
                  <a:cubicBezTo>
                    <a:pt x="293" y="1"/>
                    <a:pt x="286" y="9"/>
                    <a:pt x="288" y="18"/>
                  </a:cubicBezTo>
                  <a:cubicBezTo>
                    <a:pt x="289" y="25"/>
                    <a:pt x="289" y="25"/>
                    <a:pt x="289" y="25"/>
                  </a:cubicBezTo>
                  <a:cubicBezTo>
                    <a:pt x="291" y="39"/>
                    <a:pt x="281" y="52"/>
                    <a:pt x="266" y="52"/>
                  </a:cubicBezTo>
                  <a:cubicBezTo>
                    <a:pt x="255" y="52"/>
                    <a:pt x="245" y="43"/>
                    <a:pt x="244" y="32"/>
                  </a:cubicBezTo>
                  <a:cubicBezTo>
                    <a:pt x="243" y="27"/>
                    <a:pt x="243" y="27"/>
                    <a:pt x="243" y="27"/>
                  </a:cubicBezTo>
                  <a:cubicBezTo>
                    <a:pt x="241" y="18"/>
                    <a:pt x="233" y="13"/>
                    <a:pt x="224" y="15"/>
                  </a:cubicBezTo>
                  <a:cubicBezTo>
                    <a:pt x="224" y="15"/>
                    <a:pt x="224" y="15"/>
                    <a:pt x="224" y="15"/>
                  </a:cubicBezTo>
                  <a:cubicBezTo>
                    <a:pt x="220" y="17"/>
                    <a:pt x="216" y="18"/>
                    <a:pt x="212" y="19"/>
                  </a:cubicBezTo>
                  <a:cubicBezTo>
                    <a:pt x="204" y="22"/>
                    <a:pt x="200" y="31"/>
                    <a:pt x="204" y="39"/>
                  </a:cubicBezTo>
                  <a:cubicBezTo>
                    <a:pt x="207" y="46"/>
                    <a:pt x="207" y="46"/>
                    <a:pt x="207" y="46"/>
                  </a:cubicBezTo>
                  <a:cubicBezTo>
                    <a:pt x="212" y="56"/>
                    <a:pt x="209" y="68"/>
                    <a:pt x="200" y="75"/>
                  </a:cubicBezTo>
                  <a:cubicBezTo>
                    <a:pt x="188" y="83"/>
                    <a:pt x="172" y="79"/>
                    <a:pt x="166" y="66"/>
                  </a:cubicBezTo>
                  <a:cubicBezTo>
                    <a:pt x="163" y="60"/>
                    <a:pt x="163" y="60"/>
                    <a:pt x="163" y="60"/>
                  </a:cubicBezTo>
                  <a:cubicBezTo>
                    <a:pt x="159" y="52"/>
                    <a:pt x="149" y="50"/>
                    <a:pt x="142" y="55"/>
                  </a:cubicBezTo>
                  <a:cubicBezTo>
                    <a:pt x="138" y="57"/>
                    <a:pt x="135" y="59"/>
                    <a:pt x="131" y="62"/>
                  </a:cubicBezTo>
                  <a:cubicBezTo>
                    <a:pt x="124" y="67"/>
                    <a:pt x="123" y="77"/>
                    <a:pt x="129" y="83"/>
                  </a:cubicBezTo>
                  <a:cubicBezTo>
                    <a:pt x="134" y="89"/>
                    <a:pt x="134" y="89"/>
                    <a:pt x="134" y="89"/>
                  </a:cubicBezTo>
                  <a:cubicBezTo>
                    <a:pt x="141" y="97"/>
                    <a:pt x="142" y="110"/>
                    <a:pt x="135" y="119"/>
                  </a:cubicBezTo>
                  <a:cubicBezTo>
                    <a:pt x="126" y="130"/>
                    <a:pt x="109" y="130"/>
                    <a:pt x="100" y="120"/>
                  </a:cubicBezTo>
                  <a:cubicBezTo>
                    <a:pt x="96" y="115"/>
                    <a:pt x="96" y="115"/>
                    <a:pt x="96" y="115"/>
                  </a:cubicBezTo>
                  <a:cubicBezTo>
                    <a:pt x="90" y="109"/>
                    <a:pt x="80" y="109"/>
                    <a:pt x="74" y="116"/>
                  </a:cubicBezTo>
                  <a:cubicBezTo>
                    <a:pt x="71" y="119"/>
                    <a:pt x="69" y="122"/>
                    <a:pt x="66" y="126"/>
                  </a:cubicBezTo>
                  <a:cubicBezTo>
                    <a:pt x="61" y="133"/>
                    <a:pt x="63" y="142"/>
                    <a:pt x="70" y="147"/>
                  </a:cubicBezTo>
                  <a:cubicBezTo>
                    <a:pt x="77" y="151"/>
                    <a:pt x="77" y="151"/>
                    <a:pt x="77" y="151"/>
                  </a:cubicBezTo>
                  <a:cubicBezTo>
                    <a:pt x="87" y="158"/>
                    <a:pt x="91" y="172"/>
                    <a:pt x="84" y="183"/>
                  </a:cubicBezTo>
                  <a:cubicBezTo>
                    <a:pt x="88" y="194"/>
                    <a:pt x="75" y="204"/>
                    <a:pt x="65" y="198"/>
                  </a:cubicBezTo>
                  <a:cubicBezTo>
                    <a:pt x="47" y="187"/>
                    <a:pt x="47" y="187"/>
                    <a:pt x="47" y="187"/>
                  </a:cubicBezTo>
                  <a:cubicBezTo>
                    <a:pt x="40" y="182"/>
                    <a:pt x="30" y="185"/>
                    <a:pt x="26" y="193"/>
                  </a:cubicBezTo>
                  <a:cubicBezTo>
                    <a:pt x="25" y="197"/>
                    <a:pt x="23" y="201"/>
                    <a:pt x="21" y="205"/>
                  </a:cubicBezTo>
                  <a:cubicBezTo>
                    <a:pt x="18" y="213"/>
                    <a:pt x="23" y="222"/>
                    <a:pt x="31" y="225"/>
                  </a:cubicBezTo>
                  <a:cubicBezTo>
                    <a:pt x="39" y="227"/>
                    <a:pt x="39" y="227"/>
                    <a:pt x="39" y="227"/>
                  </a:cubicBezTo>
                  <a:cubicBezTo>
                    <a:pt x="51" y="230"/>
                    <a:pt x="58" y="243"/>
                    <a:pt x="55" y="255"/>
                  </a:cubicBezTo>
                  <a:cubicBezTo>
                    <a:pt x="51" y="267"/>
                    <a:pt x="39" y="274"/>
                    <a:pt x="26" y="271"/>
                  </a:cubicBezTo>
                  <a:cubicBezTo>
                    <a:pt x="20" y="269"/>
                    <a:pt x="20" y="269"/>
                    <a:pt x="20" y="269"/>
                  </a:cubicBezTo>
                  <a:cubicBezTo>
                    <a:pt x="12" y="267"/>
                    <a:pt x="3" y="273"/>
                    <a:pt x="2" y="281"/>
                  </a:cubicBezTo>
                  <a:cubicBezTo>
                    <a:pt x="2" y="286"/>
                    <a:pt x="1" y="290"/>
                    <a:pt x="1" y="294"/>
                  </a:cubicBezTo>
                  <a:cubicBezTo>
                    <a:pt x="0" y="303"/>
                    <a:pt x="7" y="310"/>
                    <a:pt x="16" y="310"/>
                  </a:cubicBezTo>
                  <a:cubicBezTo>
                    <a:pt x="23" y="310"/>
                    <a:pt x="23" y="310"/>
                    <a:pt x="23" y="310"/>
                  </a:cubicBezTo>
                  <a:cubicBezTo>
                    <a:pt x="36" y="310"/>
                    <a:pt x="47" y="320"/>
                    <a:pt x="47" y="332"/>
                  </a:cubicBezTo>
                  <a:cubicBezTo>
                    <a:pt x="47" y="345"/>
                    <a:pt x="37" y="356"/>
                    <a:pt x="24" y="356"/>
                  </a:cubicBezTo>
                  <a:cubicBezTo>
                    <a:pt x="18" y="356"/>
                    <a:pt x="18" y="356"/>
                    <a:pt x="18" y="356"/>
                  </a:cubicBezTo>
                  <a:cubicBezTo>
                    <a:pt x="9" y="356"/>
                    <a:pt x="3" y="364"/>
                    <a:pt x="4" y="373"/>
                  </a:cubicBezTo>
                  <a:cubicBezTo>
                    <a:pt x="5" y="377"/>
                    <a:pt x="5" y="381"/>
                    <a:pt x="6" y="385"/>
                  </a:cubicBezTo>
                  <a:cubicBezTo>
                    <a:pt x="8" y="394"/>
                    <a:pt x="17" y="399"/>
                    <a:pt x="25" y="396"/>
                  </a:cubicBezTo>
                  <a:cubicBezTo>
                    <a:pt x="32" y="394"/>
                    <a:pt x="32" y="394"/>
                    <a:pt x="32" y="394"/>
                  </a:cubicBezTo>
                  <a:cubicBezTo>
                    <a:pt x="44" y="390"/>
                    <a:pt x="57" y="397"/>
                    <a:pt x="61" y="409"/>
                  </a:cubicBezTo>
                  <a:cubicBezTo>
                    <a:pt x="65" y="421"/>
                    <a:pt x="58" y="434"/>
                    <a:pt x="46" y="438"/>
                  </a:cubicBezTo>
                  <a:cubicBezTo>
                    <a:pt x="40" y="440"/>
                    <a:pt x="40" y="440"/>
                    <a:pt x="40" y="440"/>
                  </a:cubicBezTo>
                  <a:cubicBezTo>
                    <a:pt x="32" y="442"/>
                    <a:pt x="28" y="452"/>
                    <a:pt x="31" y="460"/>
                  </a:cubicBezTo>
                  <a:cubicBezTo>
                    <a:pt x="33" y="464"/>
                    <a:pt x="35" y="467"/>
                    <a:pt x="37" y="471"/>
                  </a:cubicBezTo>
                  <a:cubicBezTo>
                    <a:pt x="41" y="479"/>
                    <a:pt x="51" y="481"/>
                    <a:pt x="58" y="476"/>
                  </a:cubicBezTo>
                  <a:cubicBezTo>
                    <a:pt x="64" y="472"/>
                    <a:pt x="64" y="472"/>
                    <a:pt x="64" y="472"/>
                  </a:cubicBezTo>
                  <a:cubicBezTo>
                    <a:pt x="73" y="466"/>
                    <a:pt x="86" y="467"/>
                    <a:pt x="94" y="475"/>
                  </a:cubicBezTo>
                  <a:cubicBezTo>
                    <a:pt x="104" y="486"/>
                    <a:pt x="102" y="503"/>
                    <a:pt x="90" y="510"/>
                  </a:cubicBezTo>
                  <a:cubicBezTo>
                    <a:pt x="85" y="514"/>
                    <a:pt x="85" y="514"/>
                    <a:pt x="85" y="514"/>
                  </a:cubicBezTo>
                  <a:cubicBezTo>
                    <a:pt x="78" y="519"/>
                    <a:pt x="76" y="529"/>
                    <a:pt x="82" y="535"/>
                  </a:cubicBezTo>
                  <a:cubicBezTo>
                    <a:pt x="85" y="539"/>
                    <a:pt x="88" y="542"/>
                    <a:pt x="91" y="545"/>
                  </a:cubicBezTo>
                  <a:cubicBezTo>
                    <a:pt x="97" y="551"/>
                    <a:pt x="107" y="551"/>
                    <a:pt x="112" y="544"/>
                  </a:cubicBezTo>
                  <a:cubicBezTo>
                    <a:pt x="117" y="538"/>
                    <a:pt x="117" y="538"/>
                    <a:pt x="117" y="538"/>
                  </a:cubicBezTo>
                  <a:cubicBezTo>
                    <a:pt x="126" y="528"/>
                    <a:pt x="140" y="527"/>
                    <a:pt x="150" y="535"/>
                  </a:cubicBezTo>
                  <a:cubicBezTo>
                    <a:pt x="160" y="543"/>
                    <a:pt x="161" y="558"/>
                    <a:pt x="153" y="567"/>
                  </a:cubicBezTo>
                  <a:cubicBezTo>
                    <a:pt x="149" y="572"/>
                    <a:pt x="149" y="572"/>
                    <a:pt x="149" y="572"/>
                  </a:cubicBezTo>
                  <a:cubicBezTo>
                    <a:pt x="143" y="579"/>
                    <a:pt x="145" y="589"/>
                    <a:pt x="152" y="594"/>
                  </a:cubicBezTo>
                  <a:cubicBezTo>
                    <a:pt x="156" y="596"/>
                    <a:pt x="160" y="598"/>
                    <a:pt x="163" y="600"/>
                  </a:cubicBezTo>
                  <a:cubicBezTo>
                    <a:pt x="171" y="605"/>
                    <a:pt x="180" y="601"/>
                    <a:pt x="184" y="594"/>
                  </a:cubicBezTo>
                  <a:cubicBezTo>
                    <a:pt x="187" y="586"/>
                    <a:pt x="187" y="586"/>
                    <a:pt x="187" y="586"/>
                  </a:cubicBezTo>
                  <a:cubicBezTo>
                    <a:pt x="192" y="575"/>
                    <a:pt x="205" y="569"/>
                    <a:pt x="217" y="574"/>
                  </a:cubicBezTo>
                  <a:cubicBezTo>
                    <a:pt x="229" y="579"/>
                    <a:pt x="234" y="593"/>
                    <a:pt x="229" y="605"/>
                  </a:cubicBezTo>
                  <a:cubicBezTo>
                    <a:pt x="227" y="610"/>
                    <a:pt x="227" y="610"/>
                    <a:pt x="227" y="610"/>
                  </a:cubicBezTo>
                  <a:cubicBezTo>
                    <a:pt x="223" y="619"/>
                    <a:pt x="228" y="628"/>
                    <a:pt x="236" y="630"/>
                  </a:cubicBezTo>
                  <a:cubicBezTo>
                    <a:pt x="240" y="631"/>
                    <a:pt x="244" y="632"/>
                    <a:pt x="248" y="633"/>
                  </a:cubicBezTo>
                  <a:cubicBezTo>
                    <a:pt x="257" y="635"/>
                    <a:pt x="265" y="629"/>
                    <a:pt x="266" y="621"/>
                  </a:cubicBezTo>
                  <a:cubicBezTo>
                    <a:pt x="267" y="613"/>
                    <a:pt x="267" y="613"/>
                    <a:pt x="267" y="613"/>
                  </a:cubicBezTo>
                  <a:cubicBezTo>
                    <a:pt x="269" y="601"/>
                    <a:pt x="280" y="592"/>
                    <a:pt x="293" y="593"/>
                  </a:cubicBezTo>
                  <a:cubicBezTo>
                    <a:pt x="305" y="595"/>
                    <a:pt x="314" y="606"/>
                    <a:pt x="313" y="619"/>
                  </a:cubicBezTo>
                  <a:cubicBezTo>
                    <a:pt x="312" y="625"/>
                    <a:pt x="312" y="625"/>
                    <a:pt x="312" y="625"/>
                  </a:cubicBezTo>
                  <a:cubicBezTo>
                    <a:pt x="311" y="634"/>
                    <a:pt x="318" y="642"/>
                    <a:pt x="327" y="641"/>
                  </a:cubicBezTo>
                  <a:cubicBezTo>
                    <a:pt x="331" y="641"/>
                    <a:pt x="335" y="641"/>
                    <a:pt x="339" y="641"/>
                  </a:cubicBezTo>
                  <a:cubicBezTo>
                    <a:pt x="348" y="640"/>
                    <a:pt x="354" y="633"/>
                    <a:pt x="353" y="624"/>
                  </a:cubicBezTo>
                  <a:cubicBezTo>
                    <a:pt x="352" y="616"/>
                    <a:pt x="352" y="616"/>
                    <a:pt x="352" y="616"/>
                  </a:cubicBezTo>
                  <a:cubicBezTo>
                    <a:pt x="349" y="604"/>
                    <a:pt x="358" y="592"/>
                    <a:pt x="371" y="590"/>
                  </a:cubicBezTo>
                  <a:cubicBezTo>
                    <a:pt x="383" y="588"/>
                    <a:pt x="395" y="596"/>
                    <a:pt x="397" y="609"/>
                  </a:cubicBezTo>
                  <a:cubicBezTo>
                    <a:pt x="398" y="615"/>
                    <a:pt x="398" y="615"/>
                    <a:pt x="398" y="615"/>
                  </a:cubicBezTo>
                  <a:cubicBezTo>
                    <a:pt x="399" y="624"/>
                    <a:pt x="408" y="629"/>
                    <a:pt x="416" y="627"/>
                  </a:cubicBezTo>
                  <a:cubicBezTo>
                    <a:pt x="417" y="627"/>
                    <a:pt x="417" y="627"/>
                    <a:pt x="417" y="627"/>
                  </a:cubicBezTo>
                  <a:cubicBezTo>
                    <a:pt x="421" y="625"/>
                    <a:pt x="425" y="624"/>
                    <a:pt x="429" y="622"/>
                  </a:cubicBezTo>
                  <a:cubicBezTo>
                    <a:pt x="437" y="620"/>
                    <a:pt x="441" y="610"/>
                    <a:pt x="437" y="603"/>
                  </a:cubicBezTo>
                  <a:cubicBezTo>
                    <a:pt x="434" y="596"/>
                    <a:pt x="434" y="596"/>
                    <a:pt x="434" y="596"/>
                  </a:cubicBezTo>
                  <a:cubicBezTo>
                    <a:pt x="428" y="584"/>
                    <a:pt x="433" y="570"/>
                    <a:pt x="444" y="565"/>
                  </a:cubicBezTo>
                  <a:cubicBezTo>
                    <a:pt x="456" y="559"/>
                    <a:pt x="470" y="564"/>
                    <a:pt x="475" y="576"/>
                  </a:cubicBezTo>
                  <a:cubicBezTo>
                    <a:pt x="478" y="581"/>
                    <a:pt x="478" y="581"/>
                    <a:pt x="478" y="581"/>
                  </a:cubicBezTo>
                  <a:cubicBezTo>
                    <a:pt x="482" y="589"/>
                    <a:pt x="492" y="592"/>
                    <a:pt x="499" y="587"/>
                  </a:cubicBezTo>
                  <a:cubicBezTo>
                    <a:pt x="502" y="585"/>
                    <a:pt x="506" y="582"/>
                    <a:pt x="509" y="580"/>
                  </a:cubicBezTo>
                  <a:cubicBezTo>
                    <a:pt x="516" y="575"/>
                    <a:pt x="517" y="565"/>
                    <a:pt x="512" y="558"/>
                  </a:cubicBezTo>
                  <a:cubicBezTo>
                    <a:pt x="506" y="553"/>
                    <a:pt x="506" y="553"/>
                    <a:pt x="506" y="553"/>
                  </a:cubicBezTo>
                  <a:cubicBezTo>
                    <a:pt x="498" y="543"/>
                    <a:pt x="499" y="529"/>
                    <a:pt x="508" y="520"/>
                  </a:cubicBezTo>
                  <a:cubicBezTo>
                    <a:pt x="517" y="512"/>
                    <a:pt x="532" y="512"/>
                    <a:pt x="541" y="522"/>
                  </a:cubicBezTo>
                  <a:cubicBezTo>
                    <a:pt x="545" y="526"/>
                    <a:pt x="545" y="526"/>
                    <a:pt x="545" y="526"/>
                  </a:cubicBezTo>
                  <a:cubicBezTo>
                    <a:pt x="551" y="533"/>
                    <a:pt x="561" y="533"/>
                    <a:pt x="567" y="526"/>
                  </a:cubicBezTo>
                  <a:cubicBezTo>
                    <a:pt x="569" y="523"/>
                    <a:pt x="572" y="519"/>
                    <a:pt x="575" y="516"/>
                  </a:cubicBezTo>
                  <a:cubicBezTo>
                    <a:pt x="580" y="509"/>
                    <a:pt x="578" y="499"/>
                    <a:pt x="571" y="495"/>
                  </a:cubicBezTo>
                  <a:cubicBezTo>
                    <a:pt x="564" y="491"/>
                    <a:pt x="564" y="491"/>
                    <a:pt x="564" y="491"/>
                  </a:cubicBezTo>
                  <a:cubicBezTo>
                    <a:pt x="553" y="484"/>
                    <a:pt x="550" y="470"/>
                    <a:pt x="557" y="459"/>
                  </a:cubicBezTo>
                  <a:cubicBezTo>
                    <a:pt x="553" y="448"/>
                    <a:pt x="566" y="438"/>
                    <a:pt x="576" y="444"/>
                  </a:cubicBezTo>
                  <a:moveTo>
                    <a:pt x="493" y="185"/>
                  </a:moveTo>
                  <a:cubicBezTo>
                    <a:pt x="509" y="205"/>
                    <a:pt x="521" y="229"/>
                    <a:pt x="530" y="255"/>
                  </a:cubicBezTo>
                  <a:cubicBezTo>
                    <a:pt x="537" y="279"/>
                    <a:pt x="540" y="303"/>
                    <a:pt x="540" y="327"/>
                  </a:cubicBezTo>
                  <a:cubicBezTo>
                    <a:pt x="530" y="326"/>
                    <a:pt x="530" y="326"/>
                    <a:pt x="530" y="326"/>
                  </a:cubicBezTo>
                  <a:cubicBezTo>
                    <a:pt x="531" y="278"/>
                    <a:pt x="515" y="230"/>
                    <a:pt x="485" y="191"/>
                  </a:cubicBezTo>
                  <a:cubicBezTo>
                    <a:pt x="493" y="185"/>
                    <a:pt x="493" y="185"/>
                    <a:pt x="493" y="185"/>
                  </a:cubicBezTo>
                  <a:moveTo>
                    <a:pt x="480" y="170"/>
                  </a:moveTo>
                  <a:cubicBezTo>
                    <a:pt x="472" y="177"/>
                    <a:pt x="472" y="177"/>
                    <a:pt x="472" y="177"/>
                  </a:cubicBezTo>
                  <a:cubicBezTo>
                    <a:pt x="455" y="158"/>
                    <a:pt x="433" y="142"/>
                    <a:pt x="409" y="131"/>
                  </a:cubicBezTo>
                  <a:cubicBezTo>
                    <a:pt x="388" y="121"/>
                    <a:pt x="367" y="115"/>
                    <a:pt x="345" y="113"/>
                  </a:cubicBezTo>
                  <a:cubicBezTo>
                    <a:pt x="346" y="103"/>
                    <a:pt x="346" y="103"/>
                    <a:pt x="346" y="103"/>
                  </a:cubicBezTo>
                  <a:cubicBezTo>
                    <a:pt x="397" y="109"/>
                    <a:pt x="445" y="133"/>
                    <a:pt x="480" y="170"/>
                  </a:cubicBezTo>
                  <a:moveTo>
                    <a:pt x="254" y="112"/>
                  </a:moveTo>
                  <a:cubicBezTo>
                    <a:pt x="278" y="104"/>
                    <a:pt x="303" y="101"/>
                    <a:pt x="326" y="101"/>
                  </a:cubicBezTo>
                  <a:cubicBezTo>
                    <a:pt x="326" y="111"/>
                    <a:pt x="326" y="111"/>
                    <a:pt x="326" y="111"/>
                  </a:cubicBezTo>
                  <a:cubicBezTo>
                    <a:pt x="277" y="110"/>
                    <a:pt x="229" y="126"/>
                    <a:pt x="191" y="156"/>
                  </a:cubicBezTo>
                  <a:cubicBezTo>
                    <a:pt x="184" y="149"/>
                    <a:pt x="184" y="149"/>
                    <a:pt x="184" y="149"/>
                  </a:cubicBezTo>
                  <a:cubicBezTo>
                    <a:pt x="205" y="133"/>
                    <a:pt x="228" y="120"/>
                    <a:pt x="254" y="112"/>
                  </a:cubicBezTo>
                  <a:moveTo>
                    <a:pt x="169" y="161"/>
                  </a:moveTo>
                  <a:cubicBezTo>
                    <a:pt x="176" y="169"/>
                    <a:pt x="176" y="169"/>
                    <a:pt x="176" y="169"/>
                  </a:cubicBezTo>
                  <a:cubicBezTo>
                    <a:pt x="157" y="187"/>
                    <a:pt x="142" y="208"/>
                    <a:pt x="130" y="233"/>
                  </a:cubicBezTo>
                  <a:cubicBezTo>
                    <a:pt x="121" y="253"/>
                    <a:pt x="115" y="275"/>
                    <a:pt x="112" y="296"/>
                  </a:cubicBezTo>
                  <a:cubicBezTo>
                    <a:pt x="102" y="295"/>
                    <a:pt x="102" y="295"/>
                    <a:pt x="102" y="295"/>
                  </a:cubicBezTo>
                  <a:cubicBezTo>
                    <a:pt x="108" y="244"/>
                    <a:pt x="132" y="197"/>
                    <a:pt x="169" y="161"/>
                  </a:cubicBezTo>
                  <a:moveTo>
                    <a:pt x="148" y="457"/>
                  </a:moveTo>
                  <a:cubicBezTo>
                    <a:pt x="132" y="437"/>
                    <a:pt x="119" y="413"/>
                    <a:pt x="111" y="387"/>
                  </a:cubicBezTo>
                  <a:cubicBezTo>
                    <a:pt x="103" y="363"/>
                    <a:pt x="100" y="339"/>
                    <a:pt x="101" y="315"/>
                  </a:cubicBezTo>
                  <a:cubicBezTo>
                    <a:pt x="111" y="315"/>
                    <a:pt x="111" y="315"/>
                    <a:pt x="111" y="315"/>
                  </a:cubicBezTo>
                  <a:cubicBezTo>
                    <a:pt x="110" y="364"/>
                    <a:pt x="126" y="412"/>
                    <a:pt x="156" y="450"/>
                  </a:cubicBezTo>
                  <a:cubicBezTo>
                    <a:pt x="148" y="457"/>
                    <a:pt x="148" y="457"/>
                    <a:pt x="148" y="457"/>
                  </a:cubicBezTo>
                  <a:moveTo>
                    <a:pt x="161" y="472"/>
                  </a:moveTo>
                  <a:cubicBezTo>
                    <a:pt x="168" y="465"/>
                    <a:pt x="168" y="465"/>
                    <a:pt x="168" y="465"/>
                  </a:cubicBezTo>
                  <a:cubicBezTo>
                    <a:pt x="186" y="484"/>
                    <a:pt x="207" y="499"/>
                    <a:pt x="232" y="511"/>
                  </a:cubicBezTo>
                  <a:cubicBezTo>
                    <a:pt x="253" y="521"/>
                    <a:pt x="274" y="526"/>
                    <a:pt x="295" y="529"/>
                  </a:cubicBezTo>
                  <a:cubicBezTo>
                    <a:pt x="295" y="539"/>
                    <a:pt x="295" y="539"/>
                    <a:pt x="295" y="539"/>
                  </a:cubicBezTo>
                  <a:cubicBezTo>
                    <a:pt x="244" y="533"/>
                    <a:pt x="196" y="509"/>
                    <a:pt x="161" y="472"/>
                  </a:cubicBezTo>
                  <a:moveTo>
                    <a:pt x="247" y="478"/>
                  </a:moveTo>
                  <a:cubicBezTo>
                    <a:pt x="161" y="438"/>
                    <a:pt x="123" y="335"/>
                    <a:pt x="163" y="248"/>
                  </a:cubicBezTo>
                  <a:cubicBezTo>
                    <a:pt x="204" y="161"/>
                    <a:pt x="307" y="124"/>
                    <a:pt x="393" y="164"/>
                  </a:cubicBezTo>
                  <a:cubicBezTo>
                    <a:pt x="480" y="204"/>
                    <a:pt x="517" y="307"/>
                    <a:pt x="477" y="394"/>
                  </a:cubicBezTo>
                  <a:cubicBezTo>
                    <a:pt x="437" y="480"/>
                    <a:pt x="334" y="518"/>
                    <a:pt x="247" y="478"/>
                  </a:cubicBezTo>
                  <a:moveTo>
                    <a:pt x="386" y="530"/>
                  </a:moveTo>
                  <a:cubicBezTo>
                    <a:pt x="362" y="538"/>
                    <a:pt x="338" y="541"/>
                    <a:pt x="314" y="540"/>
                  </a:cubicBezTo>
                  <a:cubicBezTo>
                    <a:pt x="315" y="530"/>
                    <a:pt x="315" y="530"/>
                    <a:pt x="315" y="530"/>
                  </a:cubicBezTo>
                  <a:cubicBezTo>
                    <a:pt x="364" y="532"/>
                    <a:pt x="411" y="516"/>
                    <a:pt x="450" y="486"/>
                  </a:cubicBezTo>
                  <a:cubicBezTo>
                    <a:pt x="456" y="493"/>
                    <a:pt x="456" y="493"/>
                    <a:pt x="456" y="493"/>
                  </a:cubicBezTo>
                  <a:cubicBezTo>
                    <a:pt x="436" y="509"/>
                    <a:pt x="412" y="522"/>
                    <a:pt x="386" y="530"/>
                  </a:cubicBezTo>
                  <a:moveTo>
                    <a:pt x="471" y="480"/>
                  </a:moveTo>
                  <a:cubicBezTo>
                    <a:pt x="465" y="473"/>
                    <a:pt x="465" y="473"/>
                    <a:pt x="465" y="473"/>
                  </a:cubicBezTo>
                  <a:cubicBezTo>
                    <a:pt x="483" y="455"/>
                    <a:pt x="499" y="434"/>
                    <a:pt x="510" y="409"/>
                  </a:cubicBezTo>
                  <a:cubicBezTo>
                    <a:pt x="520" y="389"/>
                    <a:pt x="526" y="367"/>
                    <a:pt x="528" y="346"/>
                  </a:cubicBezTo>
                  <a:cubicBezTo>
                    <a:pt x="538" y="347"/>
                    <a:pt x="538" y="347"/>
                    <a:pt x="538" y="347"/>
                  </a:cubicBezTo>
                  <a:cubicBezTo>
                    <a:pt x="532" y="398"/>
                    <a:pt x="508" y="445"/>
                    <a:pt x="471" y="480"/>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Freeform 42">
              <a:extLst>
                <a:ext uri="{FF2B5EF4-FFF2-40B4-BE49-F238E27FC236}">
                  <a16:creationId xmlns:a16="http://schemas.microsoft.com/office/drawing/2014/main" id="{9AFF81EA-37F3-413D-A25B-8715B526A39F}"/>
                </a:ext>
              </a:extLst>
            </p:cNvPr>
            <p:cNvSpPr>
              <a:spLocks noEditPoints="1"/>
            </p:cNvSpPr>
            <p:nvPr/>
          </p:nvSpPr>
          <p:spPr bwMode="auto">
            <a:xfrm>
              <a:off x="4624762" y="3802960"/>
              <a:ext cx="1292831" cy="1294460"/>
            </a:xfrm>
            <a:custGeom>
              <a:avLst/>
              <a:gdLst>
                <a:gd name="T0" fmla="*/ 640 w 671"/>
                <a:gd name="T1" fmla="*/ 357 h 672"/>
                <a:gd name="T2" fmla="*/ 626 w 671"/>
                <a:gd name="T3" fmla="*/ 244 h 672"/>
                <a:gd name="T4" fmla="*/ 573 w 671"/>
                <a:gd name="T5" fmla="*/ 144 h 672"/>
                <a:gd name="T6" fmla="*/ 515 w 671"/>
                <a:gd name="T7" fmla="*/ 51 h 672"/>
                <a:gd name="T8" fmla="*/ 409 w 671"/>
                <a:gd name="T9" fmla="*/ 8 h 672"/>
                <a:gd name="T10" fmla="*/ 295 w 671"/>
                <a:gd name="T11" fmla="*/ 2 h 672"/>
                <a:gd name="T12" fmla="*/ 198 w 671"/>
                <a:gd name="T13" fmla="*/ 29 h 672"/>
                <a:gd name="T14" fmla="*/ 129 w 671"/>
                <a:gd name="T15" fmla="*/ 114 h 672"/>
                <a:gd name="T16" fmla="*/ 52 w 671"/>
                <a:gd name="T17" fmla="*/ 227 h 672"/>
                <a:gd name="T18" fmla="*/ 0 w 671"/>
                <a:gd name="T19" fmla="*/ 324 h 672"/>
                <a:gd name="T20" fmla="*/ 16 w 671"/>
                <a:gd name="T21" fmla="*/ 437 h 672"/>
                <a:gd name="T22" fmla="*/ 68 w 671"/>
                <a:gd name="T23" fmla="*/ 539 h 672"/>
                <a:gd name="T24" fmla="*/ 166 w 671"/>
                <a:gd name="T25" fmla="*/ 588 h 672"/>
                <a:gd name="T26" fmla="*/ 293 w 671"/>
                <a:gd name="T27" fmla="*/ 637 h 672"/>
                <a:gd name="T28" fmla="*/ 399 w 671"/>
                <a:gd name="T29" fmla="*/ 666 h 672"/>
                <a:gd name="T30" fmla="*/ 494 w 671"/>
                <a:gd name="T31" fmla="*/ 633 h 672"/>
                <a:gd name="T32" fmla="*/ 584 w 671"/>
                <a:gd name="T33" fmla="*/ 563 h 672"/>
                <a:gd name="T34" fmla="*/ 646 w 671"/>
                <a:gd name="T35" fmla="*/ 467 h 672"/>
                <a:gd name="T36" fmla="*/ 579 w 671"/>
                <a:gd name="T37" fmla="*/ 437 h 672"/>
                <a:gd name="T38" fmla="*/ 598 w 671"/>
                <a:gd name="T39" fmla="*/ 364 h 672"/>
                <a:gd name="T40" fmla="*/ 599 w 671"/>
                <a:gd name="T41" fmla="*/ 327 h 672"/>
                <a:gd name="T42" fmla="*/ 548 w 671"/>
                <a:gd name="T43" fmla="*/ 273 h 672"/>
                <a:gd name="T44" fmla="*/ 575 w 671"/>
                <a:gd name="T45" fmla="*/ 225 h 672"/>
                <a:gd name="T46" fmla="*/ 557 w 671"/>
                <a:gd name="T47" fmla="*/ 192 h 672"/>
                <a:gd name="T48" fmla="*/ 530 w 671"/>
                <a:gd name="T49" fmla="*/ 157 h 672"/>
                <a:gd name="T50" fmla="*/ 502 w 671"/>
                <a:gd name="T51" fmla="*/ 131 h 672"/>
                <a:gd name="T52" fmla="*/ 429 w 671"/>
                <a:gd name="T53" fmla="*/ 136 h 672"/>
                <a:gd name="T54" fmla="*/ 398 w 671"/>
                <a:gd name="T55" fmla="*/ 124 h 672"/>
                <a:gd name="T56" fmla="*/ 373 w 671"/>
                <a:gd name="T57" fmla="*/ 75 h 672"/>
                <a:gd name="T58" fmla="*/ 365 w 671"/>
                <a:gd name="T59" fmla="*/ 74 h 672"/>
                <a:gd name="T60" fmla="*/ 290 w 671"/>
                <a:gd name="T61" fmla="*/ 76 h 672"/>
                <a:gd name="T62" fmla="*/ 267 w 671"/>
                <a:gd name="T63" fmla="*/ 127 h 672"/>
                <a:gd name="T64" fmla="*/ 217 w 671"/>
                <a:gd name="T65" fmla="*/ 151 h 672"/>
                <a:gd name="T66" fmla="*/ 162 w 671"/>
                <a:gd name="T67" fmla="*/ 137 h 672"/>
                <a:gd name="T68" fmla="*/ 157 w 671"/>
                <a:gd name="T69" fmla="*/ 142 h 672"/>
                <a:gd name="T70" fmla="*/ 109 w 671"/>
                <a:gd name="T71" fmla="*/ 200 h 672"/>
                <a:gd name="T72" fmla="*/ 92 w 671"/>
                <a:gd name="T73" fmla="*/ 234 h 672"/>
                <a:gd name="T74" fmla="*/ 123 w 671"/>
                <a:gd name="T75" fmla="*/ 281 h 672"/>
                <a:gd name="T76" fmla="*/ 117 w 671"/>
                <a:gd name="T77" fmla="*/ 312 h 672"/>
                <a:gd name="T78" fmla="*/ 74 w 671"/>
                <a:gd name="T79" fmla="*/ 375 h 672"/>
                <a:gd name="T80" fmla="*/ 76 w 671"/>
                <a:gd name="T81" fmla="*/ 382 h 672"/>
                <a:gd name="T82" fmla="*/ 114 w 671"/>
                <a:gd name="T83" fmla="*/ 480 h 672"/>
                <a:gd name="T84" fmla="*/ 155 w 671"/>
                <a:gd name="T85" fmla="*/ 462 h 672"/>
                <a:gd name="T86" fmla="*/ 193 w 671"/>
                <a:gd name="T87" fmla="*/ 503 h 672"/>
                <a:gd name="T88" fmla="*/ 218 w 671"/>
                <a:gd name="T89" fmla="*/ 522 h 672"/>
                <a:gd name="T90" fmla="*/ 228 w 671"/>
                <a:gd name="T91" fmla="*/ 577 h 672"/>
                <a:gd name="T92" fmla="*/ 251 w 671"/>
                <a:gd name="T93" fmla="*/ 521 h 672"/>
                <a:gd name="T94" fmla="*/ 271 w 671"/>
                <a:gd name="T95" fmla="*/ 592 h 672"/>
                <a:gd name="T96" fmla="*/ 313 w 671"/>
                <a:gd name="T97" fmla="*/ 555 h 672"/>
                <a:gd name="T98" fmla="*/ 369 w 671"/>
                <a:gd name="T99" fmla="*/ 554 h 672"/>
                <a:gd name="T100" fmla="*/ 412 w 671"/>
                <a:gd name="T101" fmla="*/ 589 h 672"/>
                <a:gd name="T102" fmla="*/ 419 w 671"/>
                <a:gd name="T103" fmla="*/ 586 h 672"/>
                <a:gd name="T104" fmla="*/ 487 w 671"/>
                <a:gd name="T105" fmla="*/ 553 h 672"/>
                <a:gd name="T106" fmla="*/ 487 w 671"/>
                <a:gd name="T107" fmla="*/ 497 h 672"/>
                <a:gd name="T108" fmla="*/ 522 w 671"/>
                <a:gd name="T109" fmla="*/ 454 h 672"/>
                <a:gd name="T110" fmla="*/ 537 w 671"/>
                <a:gd name="T111" fmla="*/ 427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1" h="672">
                  <a:moveTo>
                    <a:pt x="620" y="446"/>
                  </a:moveTo>
                  <a:cubicBezTo>
                    <a:pt x="626" y="431"/>
                    <a:pt x="630" y="416"/>
                    <a:pt x="633" y="401"/>
                  </a:cubicBezTo>
                  <a:cubicBezTo>
                    <a:pt x="667" y="398"/>
                    <a:pt x="667" y="398"/>
                    <a:pt x="667" y="398"/>
                  </a:cubicBezTo>
                  <a:cubicBezTo>
                    <a:pt x="669" y="384"/>
                    <a:pt x="669" y="384"/>
                    <a:pt x="669" y="384"/>
                  </a:cubicBezTo>
                  <a:cubicBezTo>
                    <a:pt x="671" y="370"/>
                    <a:pt x="671" y="370"/>
                    <a:pt x="671" y="370"/>
                  </a:cubicBezTo>
                  <a:cubicBezTo>
                    <a:pt x="640" y="357"/>
                    <a:pt x="640" y="357"/>
                    <a:pt x="640" y="357"/>
                  </a:cubicBezTo>
                  <a:cubicBezTo>
                    <a:pt x="641" y="342"/>
                    <a:pt x="641" y="326"/>
                    <a:pt x="639" y="311"/>
                  </a:cubicBezTo>
                  <a:cubicBezTo>
                    <a:pt x="671" y="298"/>
                    <a:pt x="671" y="298"/>
                    <a:pt x="671" y="298"/>
                  </a:cubicBezTo>
                  <a:cubicBezTo>
                    <a:pt x="669" y="284"/>
                    <a:pt x="669" y="284"/>
                    <a:pt x="669" y="284"/>
                  </a:cubicBezTo>
                  <a:cubicBezTo>
                    <a:pt x="666" y="270"/>
                    <a:pt x="666" y="270"/>
                    <a:pt x="666" y="270"/>
                  </a:cubicBezTo>
                  <a:cubicBezTo>
                    <a:pt x="633" y="267"/>
                    <a:pt x="633" y="267"/>
                    <a:pt x="633" y="267"/>
                  </a:cubicBezTo>
                  <a:cubicBezTo>
                    <a:pt x="631" y="259"/>
                    <a:pt x="629" y="252"/>
                    <a:pt x="626" y="244"/>
                  </a:cubicBezTo>
                  <a:cubicBezTo>
                    <a:pt x="624" y="237"/>
                    <a:pt x="621" y="230"/>
                    <a:pt x="619" y="222"/>
                  </a:cubicBezTo>
                  <a:cubicBezTo>
                    <a:pt x="645" y="201"/>
                    <a:pt x="645" y="201"/>
                    <a:pt x="645" y="201"/>
                  </a:cubicBezTo>
                  <a:cubicBezTo>
                    <a:pt x="638" y="188"/>
                    <a:pt x="638" y="188"/>
                    <a:pt x="638" y="188"/>
                  </a:cubicBezTo>
                  <a:cubicBezTo>
                    <a:pt x="632" y="175"/>
                    <a:pt x="632" y="175"/>
                    <a:pt x="632" y="175"/>
                  </a:cubicBezTo>
                  <a:cubicBezTo>
                    <a:pt x="599" y="183"/>
                    <a:pt x="599" y="183"/>
                    <a:pt x="599" y="183"/>
                  </a:cubicBezTo>
                  <a:cubicBezTo>
                    <a:pt x="591" y="169"/>
                    <a:pt x="582" y="156"/>
                    <a:pt x="573" y="144"/>
                  </a:cubicBezTo>
                  <a:cubicBezTo>
                    <a:pt x="591" y="116"/>
                    <a:pt x="591" y="116"/>
                    <a:pt x="591" y="116"/>
                  </a:cubicBezTo>
                  <a:cubicBezTo>
                    <a:pt x="581" y="106"/>
                    <a:pt x="581" y="106"/>
                    <a:pt x="581" y="106"/>
                  </a:cubicBezTo>
                  <a:cubicBezTo>
                    <a:pt x="572" y="95"/>
                    <a:pt x="572" y="95"/>
                    <a:pt x="572" y="95"/>
                  </a:cubicBezTo>
                  <a:cubicBezTo>
                    <a:pt x="542" y="112"/>
                    <a:pt x="542" y="112"/>
                    <a:pt x="542" y="112"/>
                  </a:cubicBezTo>
                  <a:cubicBezTo>
                    <a:pt x="531" y="101"/>
                    <a:pt x="519" y="92"/>
                    <a:pt x="506" y="83"/>
                  </a:cubicBezTo>
                  <a:cubicBezTo>
                    <a:pt x="515" y="51"/>
                    <a:pt x="515" y="51"/>
                    <a:pt x="515" y="51"/>
                  </a:cubicBezTo>
                  <a:cubicBezTo>
                    <a:pt x="503" y="44"/>
                    <a:pt x="503" y="44"/>
                    <a:pt x="503" y="44"/>
                  </a:cubicBezTo>
                  <a:cubicBezTo>
                    <a:pt x="490" y="37"/>
                    <a:pt x="490" y="37"/>
                    <a:pt x="490" y="37"/>
                  </a:cubicBezTo>
                  <a:cubicBezTo>
                    <a:pt x="467" y="61"/>
                    <a:pt x="467" y="61"/>
                    <a:pt x="467" y="61"/>
                  </a:cubicBezTo>
                  <a:cubicBezTo>
                    <a:pt x="453" y="55"/>
                    <a:pt x="439" y="49"/>
                    <a:pt x="424" y="44"/>
                  </a:cubicBezTo>
                  <a:cubicBezTo>
                    <a:pt x="423" y="11"/>
                    <a:pt x="423" y="11"/>
                    <a:pt x="423" y="11"/>
                  </a:cubicBezTo>
                  <a:cubicBezTo>
                    <a:pt x="409" y="8"/>
                    <a:pt x="409" y="8"/>
                    <a:pt x="409" y="8"/>
                  </a:cubicBezTo>
                  <a:cubicBezTo>
                    <a:pt x="395" y="4"/>
                    <a:pt x="395" y="4"/>
                    <a:pt x="395" y="4"/>
                  </a:cubicBezTo>
                  <a:cubicBezTo>
                    <a:pt x="381" y="35"/>
                    <a:pt x="381" y="35"/>
                    <a:pt x="381" y="35"/>
                  </a:cubicBezTo>
                  <a:cubicBezTo>
                    <a:pt x="365" y="33"/>
                    <a:pt x="350" y="32"/>
                    <a:pt x="334" y="32"/>
                  </a:cubicBezTo>
                  <a:cubicBezTo>
                    <a:pt x="323" y="0"/>
                    <a:pt x="323" y="0"/>
                    <a:pt x="323" y="0"/>
                  </a:cubicBezTo>
                  <a:cubicBezTo>
                    <a:pt x="309" y="1"/>
                    <a:pt x="309" y="1"/>
                    <a:pt x="309" y="1"/>
                  </a:cubicBezTo>
                  <a:cubicBezTo>
                    <a:pt x="295" y="2"/>
                    <a:pt x="295" y="2"/>
                    <a:pt x="295" y="2"/>
                  </a:cubicBezTo>
                  <a:cubicBezTo>
                    <a:pt x="290" y="35"/>
                    <a:pt x="290" y="35"/>
                    <a:pt x="290" y="35"/>
                  </a:cubicBezTo>
                  <a:cubicBezTo>
                    <a:pt x="275" y="38"/>
                    <a:pt x="260" y="41"/>
                    <a:pt x="245" y="46"/>
                  </a:cubicBezTo>
                  <a:cubicBezTo>
                    <a:pt x="244" y="46"/>
                    <a:pt x="244" y="46"/>
                    <a:pt x="244" y="46"/>
                  </a:cubicBezTo>
                  <a:cubicBezTo>
                    <a:pt x="225" y="18"/>
                    <a:pt x="225" y="18"/>
                    <a:pt x="225" y="18"/>
                  </a:cubicBezTo>
                  <a:cubicBezTo>
                    <a:pt x="212" y="24"/>
                    <a:pt x="212" y="24"/>
                    <a:pt x="212" y="24"/>
                  </a:cubicBezTo>
                  <a:cubicBezTo>
                    <a:pt x="198" y="29"/>
                    <a:pt x="198" y="29"/>
                    <a:pt x="198" y="29"/>
                  </a:cubicBezTo>
                  <a:cubicBezTo>
                    <a:pt x="203" y="62"/>
                    <a:pt x="203" y="62"/>
                    <a:pt x="203" y="62"/>
                  </a:cubicBezTo>
                  <a:cubicBezTo>
                    <a:pt x="189" y="69"/>
                    <a:pt x="176" y="77"/>
                    <a:pt x="163" y="86"/>
                  </a:cubicBezTo>
                  <a:cubicBezTo>
                    <a:pt x="136" y="65"/>
                    <a:pt x="136" y="65"/>
                    <a:pt x="136" y="65"/>
                  </a:cubicBezTo>
                  <a:cubicBezTo>
                    <a:pt x="125" y="74"/>
                    <a:pt x="125" y="74"/>
                    <a:pt x="125" y="74"/>
                  </a:cubicBezTo>
                  <a:cubicBezTo>
                    <a:pt x="114" y="83"/>
                    <a:pt x="114" y="83"/>
                    <a:pt x="114" y="83"/>
                  </a:cubicBezTo>
                  <a:cubicBezTo>
                    <a:pt x="129" y="114"/>
                    <a:pt x="129" y="114"/>
                    <a:pt x="129" y="114"/>
                  </a:cubicBezTo>
                  <a:cubicBezTo>
                    <a:pt x="117" y="124"/>
                    <a:pt x="107" y="136"/>
                    <a:pt x="97" y="148"/>
                  </a:cubicBezTo>
                  <a:cubicBezTo>
                    <a:pt x="65" y="136"/>
                    <a:pt x="65" y="136"/>
                    <a:pt x="65" y="136"/>
                  </a:cubicBezTo>
                  <a:cubicBezTo>
                    <a:pt x="57" y="148"/>
                    <a:pt x="57" y="148"/>
                    <a:pt x="57" y="148"/>
                  </a:cubicBezTo>
                  <a:cubicBezTo>
                    <a:pt x="49" y="160"/>
                    <a:pt x="49" y="160"/>
                    <a:pt x="49" y="160"/>
                  </a:cubicBezTo>
                  <a:cubicBezTo>
                    <a:pt x="72" y="185"/>
                    <a:pt x="72" y="185"/>
                    <a:pt x="72" y="185"/>
                  </a:cubicBezTo>
                  <a:cubicBezTo>
                    <a:pt x="65" y="198"/>
                    <a:pt x="58" y="212"/>
                    <a:pt x="52" y="227"/>
                  </a:cubicBezTo>
                  <a:cubicBezTo>
                    <a:pt x="19" y="225"/>
                    <a:pt x="19" y="225"/>
                    <a:pt x="19" y="225"/>
                  </a:cubicBezTo>
                  <a:cubicBezTo>
                    <a:pt x="14" y="239"/>
                    <a:pt x="14" y="239"/>
                    <a:pt x="14" y="239"/>
                  </a:cubicBezTo>
                  <a:cubicBezTo>
                    <a:pt x="10" y="252"/>
                    <a:pt x="10" y="252"/>
                    <a:pt x="10" y="252"/>
                  </a:cubicBezTo>
                  <a:cubicBezTo>
                    <a:pt x="40" y="269"/>
                    <a:pt x="40" y="269"/>
                    <a:pt x="40" y="269"/>
                  </a:cubicBezTo>
                  <a:cubicBezTo>
                    <a:pt x="36" y="284"/>
                    <a:pt x="34" y="300"/>
                    <a:pt x="33" y="316"/>
                  </a:cubicBezTo>
                  <a:cubicBezTo>
                    <a:pt x="0" y="324"/>
                    <a:pt x="0" y="324"/>
                    <a:pt x="0" y="324"/>
                  </a:cubicBezTo>
                  <a:cubicBezTo>
                    <a:pt x="0" y="338"/>
                    <a:pt x="0" y="338"/>
                    <a:pt x="0" y="338"/>
                  </a:cubicBezTo>
                  <a:cubicBezTo>
                    <a:pt x="0" y="352"/>
                    <a:pt x="0" y="352"/>
                    <a:pt x="0" y="352"/>
                  </a:cubicBezTo>
                  <a:cubicBezTo>
                    <a:pt x="33" y="360"/>
                    <a:pt x="33" y="360"/>
                    <a:pt x="33" y="360"/>
                  </a:cubicBezTo>
                  <a:cubicBezTo>
                    <a:pt x="34" y="375"/>
                    <a:pt x="37" y="390"/>
                    <a:pt x="40" y="406"/>
                  </a:cubicBezTo>
                  <a:cubicBezTo>
                    <a:pt x="11" y="423"/>
                    <a:pt x="11" y="423"/>
                    <a:pt x="11" y="423"/>
                  </a:cubicBezTo>
                  <a:cubicBezTo>
                    <a:pt x="16" y="437"/>
                    <a:pt x="16" y="437"/>
                    <a:pt x="16" y="437"/>
                  </a:cubicBezTo>
                  <a:cubicBezTo>
                    <a:pt x="20" y="450"/>
                    <a:pt x="20" y="450"/>
                    <a:pt x="20" y="450"/>
                  </a:cubicBezTo>
                  <a:cubicBezTo>
                    <a:pt x="54" y="448"/>
                    <a:pt x="54" y="448"/>
                    <a:pt x="54" y="448"/>
                  </a:cubicBezTo>
                  <a:cubicBezTo>
                    <a:pt x="60" y="463"/>
                    <a:pt x="66" y="477"/>
                    <a:pt x="74" y="490"/>
                  </a:cubicBezTo>
                  <a:cubicBezTo>
                    <a:pt x="52" y="515"/>
                    <a:pt x="52" y="515"/>
                    <a:pt x="52" y="515"/>
                  </a:cubicBezTo>
                  <a:cubicBezTo>
                    <a:pt x="60" y="527"/>
                    <a:pt x="60" y="527"/>
                    <a:pt x="60" y="527"/>
                  </a:cubicBezTo>
                  <a:cubicBezTo>
                    <a:pt x="68" y="539"/>
                    <a:pt x="68" y="539"/>
                    <a:pt x="68" y="539"/>
                  </a:cubicBezTo>
                  <a:cubicBezTo>
                    <a:pt x="99" y="526"/>
                    <a:pt x="99" y="526"/>
                    <a:pt x="99" y="526"/>
                  </a:cubicBezTo>
                  <a:cubicBezTo>
                    <a:pt x="109" y="539"/>
                    <a:pt x="120" y="550"/>
                    <a:pt x="131" y="560"/>
                  </a:cubicBezTo>
                  <a:cubicBezTo>
                    <a:pt x="117" y="591"/>
                    <a:pt x="117" y="591"/>
                    <a:pt x="117" y="591"/>
                  </a:cubicBezTo>
                  <a:cubicBezTo>
                    <a:pt x="128" y="600"/>
                    <a:pt x="128" y="600"/>
                    <a:pt x="128" y="600"/>
                  </a:cubicBezTo>
                  <a:cubicBezTo>
                    <a:pt x="139" y="609"/>
                    <a:pt x="139" y="609"/>
                    <a:pt x="139" y="609"/>
                  </a:cubicBezTo>
                  <a:cubicBezTo>
                    <a:pt x="166" y="588"/>
                    <a:pt x="166" y="588"/>
                    <a:pt x="166" y="588"/>
                  </a:cubicBezTo>
                  <a:cubicBezTo>
                    <a:pt x="179" y="596"/>
                    <a:pt x="193" y="604"/>
                    <a:pt x="207" y="611"/>
                  </a:cubicBezTo>
                  <a:cubicBezTo>
                    <a:pt x="202" y="644"/>
                    <a:pt x="202" y="644"/>
                    <a:pt x="202" y="644"/>
                  </a:cubicBezTo>
                  <a:cubicBezTo>
                    <a:pt x="215" y="650"/>
                    <a:pt x="215" y="650"/>
                    <a:pt x="215" y="650"/>
                  </a:cubicBezTo>
                  <a:cubicBezTo>
                    <a:pt x="229" y="655"/>
                    <a:pt x="229" y="655"/>
                    <a:pt x="229" y="655"/>
                  </a:cubicBezTo>
                  <a:cubicBezTo>
                    <a:pt x="248" y="627"/>
                    <a:pt x="248" y="627"/>
                    <a:pt x="248" y="627"/>
                  </a:cubicBezTo>
                  <a:cubicBezTo>
                    <a:pt x="263" y="631"/>
                    <a:pt x="278" y="635"/>
                    <a:pt x="293" y="637"/>
                  </a:cubicBezTo>
                  <a:cubicBezTo>
                    <a:pt x="299" y="670"/>
                    <a:pt x="299" y="670"/>
                    <a:pt x="299" y="670"/>
                  </a:cubicBezTo>
                  <a:cubicBezTo>
                    <a:pt x="313" y="671"/>
                    <a:pt x="313" y="671"/>
                    <a:pt x="313" y="671"/>
                  </a:cubicBezTo>
                  <a:cubicBezTo>
                    <a:pt x="327" y="672"/>
                    <a:pt x="327" y="672"/>
                    <a:pt x="327" y="672"/>
                  </a:cubicBezTo>
                  <a:cubicBezTo>
                    <a:pt x="338" y="640"/>
                    <a:pt x="338" y="640"/>
                    <a:pt x="338" y="640"/>
                  </a:cubicBezTo>
                  <a:cubicBezTo>
                    <a:pt x="353" y="640"/>
                    <a:pt x="369" y="639"/>
                    <a:pt x="384" y="636"/>
                  </a:cubicBezTo>
                  <a:cubicBezTo>
                    <a:pt x="399" y="666"/>
                    <a:pt x="399" y="666"/>
                    <a:pt x="399" y="666"/>
                  </a:cubicBezTo>
                  <a:cubicBezTo>
                    <a:pt x="413" y="663"/>
                    <a:pt x="413" y="663"/>
                    <a:pt x="413" y="663"/>
                  </a:cubicBezTo>
                  <a:cubicBezTo>
                    <a:pt x="427" y="660"/>
                    <a:pt x="427" y="660"/>
                    <a:pt x="427" y="660"/>
                  </a:cubicBezTo>
                  <a:cubicBezTo>
                    <a:pt x="427" y="626"/>
                    <a:pt x="427" y="626"/>
                    <a:pt x="427" y="626"/>
                  </a:cubicBezTo>
                  <a:cubicBezTo>
                    <a:pt x="428" y="626"/>
                    <a:pt x="428" y="626"/>
                    <a:pt x="428" y="626"/>
                  </a:cubicBezTo>
                  <a:cubicBezTo>
                    <a:pt x="443" y="621"/>
                    <a:pt x="457" y="615"/>
                    <a:pt x="471" y="609"/>
                  </a:cubicBezTo>
                  <a:cubicBezTo>
                    <a:pt x="494" y="633"/>
                    <a:pt x="494" y="633"/>
                    <a:pt x="494" y="633"/>
                  </a:cubicBezTo>
                  <a:cubicBezTo>
                    <a:pt x="506" y="626"/>
                    <a:pt x="506" y="626"/>
                    <a:pt x="506" y="626"/>
                  </a:cubicBezTo>
                  <a:cubicBezTo>
                    <a:pt x="518" y="619"/>
                    <a:pt x="518" y="619"/>
                    <a:pt x="518" y="619"/>
                  </a:cubicBezTo>
                  <a:cubicBezTo>
                    <a:pt x="509" y="586"/>
                    <a:pt x="509" y="586"/>
                    <a:pt x="509" y="586"/>
                  </a:cubicBezTo>
                  <a:cubicBezTo>
                    <a:pt x="522" y="578"/>
                    <a:pt x="534" y="568"/>
                    <a:pt x="545" y="557"/>
                  </a:cubicBezTo>
                  <a:cubicBezTo>
                    <a:pt x="575" y="574"/>
                    <a:pt x="575" y="574"/>
                    <a:pt x="575" y="574"/>
                  </a:cubicBezTo>
                  <a:cubicBezTo>
                    <a:pt x="584" y="563"/>
                    <a:pt x="584" y="563"/>
                    <a:pt x="584" y="563"/>
                  </a:cubicBezTo>
                  <a:cubicBezTo>
                    <a:pt x="594" y="553"/>
                    <a:pt x="594" y="553"/>
                    <a:pt x="594" y="553"/>
                  </a:cubicBezTo>
                  <a:cubicBezTo>
                    <a:pt x="575" y="525"/>
                    <a:pt x="575" y="525"/>
                    <a:pt x="575" y="525"/>
                  </a:cubicBezTo>
                  <a:cubicBezTo>
                    <a:pt x="585" y="512"/>
                    <a:pt x="593" y="499"/>
                    <a:pt x="601" y="486"/>
                  </a:cubicBezTo>
                  <a:cubicBezTo>
                    <a:pt x="634" y="493"/>
                    <a:pt x="634" y="493"/>
                    <a:pt x="634" y="493"/>
                  </a:cubicBezTo>
                  <a:cubicBezTo>
                    <a:pt x="640" y="480"/>
                    <a:pt x="640" y="480"/>
                    <a:pt x="640" y="480"/>
                  </a:cubicBezTo>
                  <a:cubicBezTo>
                    <a:pt x="646" y="467"/>
                    <a:pt x="646" y="467"/>
                    <a:pt x="646" y="467"/>
                  </a:cubicBezTo>
                  <a:cubicBezTo>
                    <a:pt x="620" y="446"/>
                    <a:pt x="620" y="446"/>
                    <a:pt x="620" y="446"/>
                  </a:cubicBezTo>
                  <a:moveTo>
                    <a:pt x="579" y="437"/>
                  </a:moveTo>
                  <a:cubicBezTo>
                    <a:pt x="540" y="420"/>
                    <a:pt x="540" y="420"/>
                    <a:pt x="540" y="420"/>
                  </a:cubicBezTo>
                  <a:cubicBezTo>
                    <a:pt x="543" y="412"/>
                    <a:pt x="546" y="405"/>
                    <a:pt x="548" y="397"/>
                  </a:cubicBezTo>
                  <a:cubicBezTo>
                    <a:pt x="589" y="408"/>
                    <a:pt x="589" y="408"/>
                    <a:pt x="589" y="408"/>
                  </a:cubicBezTo>
                  <a:cubicBezTo>
                    <a:pt x="587" y="418"/>
                    <a:pt x="583" y="428"/>
                    <a:pt x="579" y="437"/>
                  </a:cubicBezTo>
                  <a:moveTo>
                    <a:pt x="591" y="401"/>
                  </a:moveTo>
                  <a:cubicBezTo>
                    <a:pt x="550" y="390"/>
                    <a:pt x="550" y="390"/>
                    <a:pt x="550" y="390"/>
                  </a:cubicBezTo>
                  <a:cubicBezTo>
                    <a:pt x="552" y="382"/>
                    <a:pt x="554" y="374"/>
                    <a:pt x="555" y="366"/>
                  </a:cubicBezTo>
                  <a:cubicBezTo>
                    <a:pt x="597" y="372"/>
                    <a:pt x="597" y="372"/>
                    <a:pt x="597" y="372"/>
                  </a:cubicBezTo>
                  <a:cubicBezTo>
                    <a:pt x="596" y="382"/>
                    <a:pt x="594" y="392"/>
                    <a:pt x="591" y="401"/>
                  </a:cubicBezTo>
                  <a:moveTo>
                    <a:pt x="598" y="364"/>
                  </a:moveTo>
                  <a:cubicBezTo>
                    <a:pt x="556" y="359"/>
                    <a:pt x="556" y="359"/>
                    <a:pt x="556" y="359"/>
                  </a:cubicBezTo>
                  <a:cubicBezTo>
                    <a:pt x="556" y="351"/>
                    <a:pt x="557" y="343"/>
                    <a:pt x="557" y="335"/>
                  </a:cubicBezTo>
                  <a:cubicBezTo>
                    <a:pt x="600" y="334"/>
                    <a:pt x="600" y="334"/>
                    <a:pt x="600" y="334"/>
                  </a:cubicBezTo>
                  <a:cubicBezTo>
                    <a:pt x="600" y="344"/>
                    <a:pt x="599" y="354"/>
                    <a:pt x="598" y="364"/>
                  </a:cubicBezTo>
                  <a:moveTo>
                    <a:pt x="597" y="297"/>
                  </a:moveTo>
                  <a:cubicBezTo>
                    <a:pt x="598" y="307"/>
                    <a:pt x="599" y="317"/>
                    <a:pt x="599" y="327"/>
                  </a:cubicBezTo>
                  <a:cubicBezTo>
                    <a:pt x="557" y="328"/>
                    <a:pt x="557" y="328"/>
                    <a:pt x="557" y="328"/>
                  </a:cubicBezTo>
                  <a:cubicBezTo>
                    <a:pt x="556" y="320"/>
                    <a:pt x="556" y="312"/>
                    <a:pt x="554" y="304"/>
                  </a:cubicBezTo>
                  <a:cubicBezTo>
                    <a:pt x="597" y="297"/>
                    <a:pt x="597" y="297"/>
                    <a:pt x="597" y="297"/>
                  </a:cubicBezTo>
                  <a:moveTo>
                    <a:pt x="595" y="290"/>
                  </a:moveTo>
                  <a:cubicBezTo>
                    <a:pt x="553" y="297"/>
                    <a:pt x="553" y="297"/>
                    <a:pt x="553" y="297"/>
                  </a:cubicBezTo>
                  <a:cubicBezTo>
                    <a:pt x="552" y="289"/>
                    <a:pt x="550" y="281"/>
                    <a:pt x="548" y="273"/>
                  </a:cubicBezTo>
                  <a:cubicBezTo>
                    <a:pt x="588" y="260"/>
                    <a:pt x="588" y="260"/>
                    <a:pt x="588" y="260"/>
                  </a:cubicBezTo>
                  <a:cubicBezTo>
                    <a:pt x="591" y="270"/>
                    <a:pt x="594" y="280"/>
                    <a:pt x="595" y="290"/>
                  </a:cubicBezTo>
                  <a:moveTo>
                    <a:pt x="586" y="253"/>
                  </a:moveTo>
                  <a:cubicBezTo>
                    <a:pt x="545" y="266"/>
                    <a:pt x="545" y="266"/>
                    <a:pt x="545" y="266"/>
                  </a:cubicBezTo>
                  <a:cubicBezTo>
                    <a:pt x="543" y="259"/>
                    <a:pt x="540" y="251"/>
                    <a:pt x="537" y="244"/>
                  </a:cubicBezTo>
                  <a:cubicBezTo>
                    <a:pt x="575" y="225"/>
                    <a:pt x="575" y="225"/>
                    <a:pt x="575" y="225"/>
                  </a:cubicBezTo>
                  <a:cubicBezTo>
                    <a:pt x="579" y="234"/>
                    <a:pt x="583" y="244"/>
                    <a:pt x="586" y="253"/>
                  </a:cubicBezTo>
                  <a:moveTo>
                    <a:pt x="557" y="192"/>
                  </a:moveTo>
                  <a:cubicBezTo>
                    <a:pt x="562" y="201"/>
                    <a:pt x="567" y="209"/>
                    <a:pt x="572" y="219"/>
                  </a:cubicBezTo>
                  <a:cubicBezTo>
                    <a:pt x="533" y="237"/>
                    <a:pt x="533" y="237"/>
                    <a:pt x="533" y="237"/>
                  </a:cubicBezTo>
                  <a:cubicBezTo>
                    <a:pt x="530" y="230"/>
                    <a:pt x="526" y="223"/>
                    <a:pt x="521" y="216"/>
                  </a:cubicBezTo>
                  <a:cubicBezTo>
                    <a:pt x="557" y="192"/>
                    <a:pt x="557" y="192"/>
                    <a:pt x="557" y="192"/>
                  </a:cubicBezTo>
                  <a:moveTo>
                    <a:pt x="553" y="186"/>
                  </a:moveTo>
                  <a:cubicBezTo>
                    <a:pt x="517" y="210"/>
                    <a:pt x="517" y="210"/>
                    <a:pt x="517" y="210"/>
                  </a:cubicBezTo>
                  <a:cubicBezTo>
                    <a:pt x="513" y="204"/>
                    <a:pt x="508" y="197"/>
                    <a:pt x="503" y="191"/>
                  </a:cubicBezTo>
                  <a:cubicBezTo>
                    <a:pt x="534" y="162"/>
                    <a:pt x="534" y="162"/>
                    <a:pt x="534" y="162"/>
                  </a:cubicBezTo>
                  <a:cubicBezTo>
                    <a:pt x="541" y="170"/>
                    <a:pt x="547" y="178"/>
                    <a:pt x="553" y="186"/>
                  </a:cubicBezTo>
                  <a:moveTo>
                    <a:pt x="530" y="157"/>
                  </a:moveTo>
                  <a:cubicBezTo>
                    <a:pt x="498" y="186"/>
                    <a:pt x="498" y="186"/>
                    <a:pt x="498" y="186"/>
                  </a:cubicBezTo>
                  <a:cubicBezTo>
                    <a:pt x="492" y="180"/>
                    <a:pt x="486" y="174"/>
                    <a:pt x="480" y="169"/>
                  </a:cubicBezTo>
                  <a:cubicBezTo>
                    <a:pt x="508" y="136"/>
                    <a:pt x="508" y="136"/>
                    <a:pt x="508" y="136"/>
                  </a:cubicBezTo>
                  <a:cubicBezTo>
                    <a:pt x="515" y="142"/>
                    <a:pt x="523" y="149"/>
                    <a:pt x="530" y="157"/>
                  </a:cubicBezTo>
                  <a:moveTo>
                    <a:pt x="478" y="114"/>
                  </a:moveTo>
                  <a:cubicBezTo>
                    <a:pt x="486" y="119"/>
                    <a:pt x="494" y="125"/>
                    <a:pt x="502" y="131"/>
                  </a:cubicBezTo>
                  <a:cubicBezTo>
                    <a:pt x="475" y="164"/>
                    <a:pt x="475" y="164"/>
                    <a:pt x="475" y="164"/>
                  </a:cubicBezTo>
                  <a:cubicBezTo>
                    <a:pt x="468" y="159"/>
                    <a:pt x="462" y="155"/>
                    <a:pt x="455" y="150"/>
                  </a:cubicBezTo>
                  <a:cubicBezTo>
                    <a:pt x="478" y="114"/>
                    <a:pt x="478" y="114"/>
                    <a:pt x="478" y="114"/>
                  </a:cubicBezTo>
                  <a:moveTo>
                    <a:pt x="471" y="110"/>
                  </a:moveTo>
                  <a:cubicBezTo>
                    <a:pt x="449" y="146"/>
                    <a:pt x="449" y="146"/>
                    <a:pt x="449" y="146"/>
                  </a:cubicBezTo>
                  <a:cubicBezTo>
                    <a:pt x="443" y="143"/>
                    <a:pt x="436" y="139"/>
                    <a:pt x="429" y="136"/>
                  </a:cubicBezTo>
                  <a:cubicBezTo>
                    <a:pt x="429" y="136"/>
                    <a:pt x="428" y="136"/>
                    <a:pt x="427" y="135"/>
                  </a:cubicBezTo>
                  <a:cubicBezTo>
                    <a:pt x="445" y="96"/>
                    <a:pt x="445" y="96"/>
                    <a:pt x="445" y="96"/>
                  </a:cubicBezTo>
                  <a:cubicBezTo>
                    <a:pt x="454" y="100"/>
                    <a:pt x="463" y="105"/>
                    <a:pt x="471" y="110"/>
                  </a:cubicBezTo>
                  <a:moveTo>
                    <a:pt x="438" y="93"/>
                  </a:moveTo>
                  <a:cubicBezTo>
                    <a:pt x="421" y="132"/>
                    <a:pt x="421" y="132"/>
                    <a:pt x="421" y="132"/>
                  </a:cubicBezTo>
                  <a:cubicBezTo>
                    <a:pt x="413" y="129"/>
                    <a:pt x="406" y="127"/>
                    <a:pt x="398" y="124"/>
                  </a:cubicBezTo>
                  <a:cubicBezTo>
                    <a:pt x="409" y="83"/>
                    <a:pt x="409" y="83"/>
                    <a:pt x="409" y="83"/>
                  </a:cubicBezTo>
                  <a:cubicBezTo>
                    <a:pt x="419" y="85"/>
                    <a:pt x="429" y="89"/>
                    <a:pt x="438" y="93"/>
                  </a:cubicBezTo>
                  <a:moveTo>
                    <a:pt x="402" y="81"/>
                  </a:moveTo>
                  <a:cubicBezTo>
                    <a:pt x="391" y="122"/>
                    <a:pt x="391" y="122"/>
                    <a:pt x="391" y="122"/>
                  </a:cubicBezTo>
                  <a:cubicBezTo>
                    <a:pt x="383" y="120"/>
                    <a:pt x="375" y="119"/>
                    <a:pt x="367" y="118"/>
                  </a:cubicBezTo>
                  <a:cubicBezTo>
                    <a:pt x="373" y="75"/>
                    <a:pt x="373" y="75"/>
                    <a:pt x="373" y="75"/>
                  </a:cubicBezTo>
                  <a:cubicBezTo>
                    <a:pt x="383" y="76"/>
                    <a:pt x="393" y="78"/>
                    <a:pt x="402" y="81"/>
                  </a:cubicBezTo>
                  <a:moveTo>
                    <a:pt x="365" y="74"/>
                  </a:moveTo>
                  <a:cubicBezTo>
                    <a:pt x="360" y="117"/>
                    <a:pt x="360" y="117"/>
                    <a:pt x="360" y="117"/>
                  </a:cubicBezTo>
                  <a:cubicBezTo>
                    <a:pt x="352" y="116"/>
                    <a:pt x="344" y="115"/>
                    <a:pt x="336" y="116"/>
                  </a:cubicBezTo>
                  <a:cubicBezTo>
                    <a:pt x="335" y="72"/>
                    <a:pt x="335" y="72"/>
                    <a:pt x="335" y="72"/>
                  </a:cubicBezTo>
                  <a:cubicBezTo>
                    <a:pt x="345" y="72"/>
                    <a:pt x="355" y="73"/>
                    <a:pt x="365" y="74"/>
                  </a:cubicBezTo>
                  <a:moveTo>
                    <a:pt x="328" y="72"/>
                  </a:moveTo>
                  <a:cubicBezTo>
                    <a:pt x="329" y="116"/>
                    <a:pt x="329" y="116"/>
                    <a:pt x="329" y="116"/>
                  </a:cubicBezTo>
                  <a:cubicBezTo>
                    <a:pt x="321" y="116"/>
                    <a:pt x="313" y="117"/>
                    <a:pt x="305" y="118"/>
                  </a:cubicBezTo>
                  <a:cubicBezTo>
                    <a:pt x="298" y="75"/>
                    <a:pt x="298" y="75"/>
                    <a:pt x="298" y="75"/>
                  </a:cubicBezTo>
                  <a:cubicBezTo>
                    <a:pt x="308" y="73"/>
                    <a:pt x="318" y="72"/>
                    <a:pt x="328" y="72"/>
                  </a:cubicBezTo>
                  <a:moveTo>
                    <a:pt x="290" y="76"/>
                  </a:moveTo>
                  <a:cubicBezTo>
                    <a:pt x="297" y="119"/>
                    <a:pt x="297" y="119"/>
                    <a:pt x="297" y="119"/>
                  </a:cubicBezTo>
                  <a:cubicBezTo>
                    <a:pt x="289" y="120"/>
                    <a:pt x="282" y="122"/>
                    <a:pt x="274" y="125"/>
                  </a:cubicBezTo>
                  <a:cubicBezTo>
                    <a:pt x="261" y="83"/>
                    <a:pt x="261" y="83"/>
                    <a:pt x="261" y="83"/>
                  </a:cubicBezTo>
                  <a:cubicBezTo>
                    <a:pt x="271" y="80"/>
                    <a:pt x="280" y="78"/>
                    <a:pt x="290" y="76"/>
                  </a:cubicBezTo>
                  <a:moveTo>
                    <a:pt x="254" y="85"/>
                  </a:moveTo>
                  <a:cubicBezTo>
                    <a:pt x="267" y="127"/>
                    <a:pt x="267" y="127"/>
                    <a:pt x="267" y="127"/>
                  </a:cubicBezTo>
                  <a:cubicBezTo>
                    <a:pt x="259" y="129"/>
                    <a:pt x="252" y="132"/>
                    <a:pt x="244" y="136"/>
                  </a:cubicBezTo>
                  <a:cubicBezTo>
                    <a:pt x="225" y="96"/>
                    <a:pt x="225" y="96"/>
                    <a:pt x="225" y="96"/>
                  </a:cubicBezTo>
                  <a:cubicBezTo>
                    <a:pt x="235" y="92"/>
                    <a:pt x="244" y="88"/>
                    <a:pt x="254" y="85"/>
                  </a:cubicBezTo>
                  <a:moveTo>
                    <a:pt x="219" y="99"/>
                  </a:moveTo>
                  <a:cubicBezTo>
                    <a:pt x="238" y="139"/>
                    <a:pt x="238" y="139"/>
                    <a:pt x="238" y="139"/>
                  </a:cubicBezTo>
                  <a:cubicBezTo>
                    <a:pt x="231" y="142"/>
                    <a:pt x="224" y="146"/>
                    <a:pt x="217" y="151"/>
                  </a:cubicBezTo>
                  <a:cubicBezTo>
                    <a:pt x="192" y="114"/>
                    <a:pt x="192" y="114"/>
                    <a:pt x="192" y="114"/>
                  </a:cubicBezTo>
                  <a:cubicBezTo>
                    <a:pt x="201" y="109"/>
                    <a:pt x="210" y="104"/>
                    <a:pt x="219" y="99"/>
                  </a:cubicBezTo>
                  <a:moveTo>
                    <a:pt x="186" y="118"/>
                  </a:moveTo>
                  <a:cubicBezTo>
                    <a:pt x="211" y="155"/>
                    <a:pt x="211" y="155"/>
                    <a:pt x="211" y="155"/>
                  </a:cubicBezTo>
                  <a:cubicBezTo>
                    <a:pt x="204" y="159"/>
                    <a:pt x="198" y="164"/>
                    <a:pt x="192" y="170"/>
                  </a:cubicBezTo>
                  <a:cubicBezTo>
                    <a:pt x="162" y="137"/>
                    <a:pt x="162" y="137"/>
                    <a:pt x="162" y="137"/>
                  </a:cubicBezTo>
                  <a:cubicBezTo>
                    <a:pt x="170" y="130"/>
                    <a:pt x="178" y="124"/>
                    <a:pt x="186" y="118"/>
                  </a:cubicBezTo>
                  <a:moveTo>
                    <a:pt x="157" y="142"/>
                  </a:moveTo>
                  <a:cubicBezTo>
                    <a:pt x="186" y="175"/>
                    <a:pt x="186" y="175"/>
                    <a:pt x="186" y="175"/>
                  </a:cubicBezTo>
                  <a:cubicBezTo>
                    <a:pt x="180" y="180"/>
                    <a:pt x="175" y="186"/>
                    <a:pt x="170" y="192"/>
                  </a:cubicBezTo>
                  <a:cubicBezTo>
                    <a:pt x="136" y="164"/>
                    <a:pt x="136" y="164"/>
                    <a:pt x="136" y="164"/>
                  </a:cubicBezTo>
                  <a:cubicBezTo>
                    <a:pt x="142" y="156"/>
                    <a:pt x="149" y="149"/>
                    <a:pt x="157" y="142"/>
                  </a:cubicBezTo>
                  <a:moveTo>
                    <a:pt x="131" y="169"/>
                  </a:moveTo>
                  <a:cubicBezTo>
                    <a:pt x="165" y="198"/>
                    <a:pt x="165" y="198"/>
                    <a:pt x="165" y="198"/>
                  </a:cubicBezTo>
                  <a:cubicBezTo>
                    <a:pt x="160" y="204"/>
                    <a:pt x="155" y="210"/>
                    <a:pt x="151" y="217"/>
                  </a:cubicBezTo>
                  <a:cubicBezTo>
                    <a:pt x="113" y="194"/>
                    <a:pt x="113" y="194"/>
                    <a:pt x="113" y="194"/>
                  </a:cubicBezTo>
                  <a:cubicBezTo>
                    <a:pt x="119" y="185"/>
                    <a:pt x="125" y="177"/>
                    <a:pt x="131" y="169"/>
                  </a:cubicBezTo>
                  <a:moveTo>
                    <a:pt x="109" y="200"/>
                  </a:moveTo>
                  <a:cubicBezTo>
                    <a:pt x="147" y="223"/>
                    <a:pt x="147" y="223"/>
                    <a:pt x="147" y="223"/>
                  </a:cubicBezTo>
                  <a:cubicBezTo>
                    <a:pt x="143" y="230"/>
                    <a:pt x="140" y="236"/>
                    <a:pt x="136" y="243"/>
                  </a:cubicBezTo>
                  <a:cubicBezTo>
                    <a:pt x="136" y="244"/>
                    <a:pt x="136" y="244"/>
                    <a:pt x="136" y="245"/>
                  </a:cubicBezTo>
                  <a:cubicBezTo>
                    <a:pt x="95" y="227"/>
                    <a:pt x="95" y="227"/>
                    <a:pt x="95" y="227"/>
                  </a:cubicBezTo>
                  <a:cubicBezTo>
                    <a:pt x="99" y="218"/>
                    <a:pt x="104" y="209"/>
                    <a:pt x="109" y="200"/>
                  </a:cubicBezTo>
                  <a:moveTo>
                    <a:pt x="92" y="234"/>
                  </a:moveTo>
                  <a:cubicBezTo>
                    <a:pt x="133" y="251"/>
                    <a:pt x="133" y="251"/>
                    <a:pt x="133" y="251"/>
                  </a:cubicBezTo>
                  <a:cubicBezTo>
                    <a:pt x="130" y="259"/>
                    <a:pt x="127" y="267"/>
                    <a:pt x="125" y="274"/>
                  </a:cubicBezTo>
                  <a:cubicBezTo>
                    <a:pt x="82" y="263"/>
                    <a:pt x="82" y="263"/>
                    <a:pt x="82" y="263"/>
                  </a:cubicBezTo>
                  <a:cubicBezTo>
                    <a:pt x="85" y="253"/>
                    <a:pt x="88" y="243"/>
                    <a:pt x="92" y="234"/>
                  </a:cubicBezTo>
                  <a:moveTo>
                    <a:pt x="80" y="270"/>
                  </a:moveTo>
                  <a:cubicBezTo>
                    <a:pt x="123" y="281"/>
                    <a:pt x="123" y="281"/>
                    <a:pt x="123" y="281"/>
                  </a:cubicBezTo>
                  <a:cubicBezTo>
                    <a:pt x="121" y="289"/>
                    <a:pt x="119" y="297"/>
                    <a:pt x="118" y="305"/>
                  </a:cubicBezTo>
                  <a:cubicBezTo>
                    <a:pt x="74" y="300"/>
                    <a:pt x="74" y="300"/>
                    <a:pt x="74" y="300"/>
                  </a:cubicBezTo>
                  <a:cubicBezTo>
                    <a:pt x="75" y="289"/>
                    <a:pt x="78" y="279"/>
                    <a:pt x="80" y="270"/>
                  </a:cubicBezTo>
                  <a:moveTo>
                    <a:pt x="72" y="337"/>
                  </a:moveTo>
                  <a:cubicBezTo>
                    <a:pt x="71" y="327"/>
                    <a:pt x="72" y="317"/>
                    <a:pt x="73" y="307"/>
                  </a:cubicBezTo>
                  <a:cubicBezTo>
                    <a:pt x="117" y="312"/>
                    <a:pt x="117" y="312"/>
                    <a:pt x="117" y="312"/>
                  </a:cubicBezTo>
                  <a:cubicBezTo>
                    <a:pt x="116" y="320"/>
                    <a:pt x="116" y="328"/>
                    <a:pt x="116" y="336"/>
                  </a:cubicBezTo>
                  <a:cubicBezTo>
                    <a:pt x="72" y="337"/>
                    <a:pt x="72" y="337"/>
                    <a:pt x="72" y="337"/>
                  </a:cubicBezTo>
                  <a:moveTo>
                    <a:pt x="72" y="345"/>
                  </a:moveTo>
                  <a:cubicBezTo>
                    <a:pt x="116" y="344"/>
                    <a:pt x="116" y="344"/>
                    <a:pt x="116" y="344"/>
                  </a:cubicBezTo>
                  <a:cubicBezTo>
                    <a:pt x="116" y="352"/>
                    <a:pt x="117" y="360"/>
                    <a:pt x="118" y="368"/>
                  </a:cubicBezTo>
                  <a:cubicBezTo>
                    <a:pt x="74" y="375"/>
                    <a:pt x="74" y="375"/>
                    <a:pt x="74" y="375"/>
                  </a:cubicBezTo>
                  <a:cubicBezTo>
                    <a:pt x="73" y="365"/>
                    <a:pt x="72" y="355"/>
                    <a:pt x="72" y="345"/>
                  </a:cubicBezTo>
                  <a:moveTo>
                    <a:pt x="76" y="382"/>
                  </a:moveTo>
                  <a:cubicBezTo>
                    <a:pt x="120" y="375"/>
                    <a:pt x="120" y="375"/>
                    <a:pt x="120" y="375"/>
                  </a:cubicBezTo>
                  <a:cubicBezTo>
                    <a:pt x="121" y="383"/>
                    <a:pt x="123" y="391"/>
                    <a:pt x="125" y="399"/>
                  </a:cubicBezTo>
                  <a:cubicBezTo>
                    <a:pt x="83" y="412"/>
                    <a:pt x="83" y="412"/>
                    <a:pt x="83" y="412"/>
                  </a:cubicBezTo>
                  <a:cubicBezTo>
                    <a:pt x="80" y="402"/>
                    <a:pt x="77" y="392"/>
                    <a:pt x="76" y="382"/>
                  </a:cubicBezTo>
                  <a:moveTo>
                    <a:pt x="96" y="447"/>
                  </a:moveTo>
                  <a:cubicBezTo>
                    <a:pt x="92" y="438"/>
                    <a:pt x="88" y="429"/>
                    <a:pt x="85" y="419"/>
                  </a:cubicBezTo>
                  <a:cubicBezTo>
                    <a:pt x="127" y="406"/>
                    <a:pt x="127" y="406"/>
                    <a:pt x="127" y="406"/>
                  </a:cubicBezTo>
                  <a:cubicBezTo>
                    <a:pt x="130" y="413"/>
                    <a:pt x="133" y="421"/>
                    <a:pt x="136" y="428"/>
                  </a:cubicBezTo>
                  <a:cubicBezTo>
                    <a:pt x="96" y="447"/>
                    <a:pt x="96" y="447"/>
                    <a:pt x="96" y="447"/>
                  </a:cubicBezTo>
                  <a:moveTo>
                    <a:pt x="114" y="480"/>
                  </a:moveTo>
                  <a:cubicBezTo>
                    <a:pt x="109" y="472"/>
                    <a:pt x="104" y="463"/>
                    <a:pt x="99" y="454"/>
                  </a:cubicBezTo>
                  <a:cubicBezTo>
                    <a:pt x="139" y="435"/>
                    <a:pt x="139" y="435"/>
                    <a:pt x="139" y="435"/>
                  </a:cubicBezTo>
                  <a:cubicBezTo>
                    <a:pt x="143" y="442"/>
                    <a:pt x="147" y="449"/>
                    <a:pt x="151" y="456"/>
                  </a:cubicBezTo>
                  <a:cubicBezTo>
                    <a:pt x="114" y="480"/>
                    <a:pt x="114" y="480"/>
                    <a:pt x="114" y="480"/>
                  </a:cubicBezTo>
                  <a:moveTo>
                    <a:pt x="119" y="486"/>
                  </a:moveTo>
                  <a:cubicBezTo>
                    <a:pt x="155" y="462"/>
                    <a:pt x="155" y="462"/>
                    <a:pt x="155" y="462"/>
                  </a:cubicBezTo>
                  <a:cubicBezTo>
                    <a:pt x="160" y="468"/>
                    <a:pt x="165" y="475"/>
                    <a:pt x="170" y="481"/>
                  </a:cubicBezTo>
                  <a:cubicBezTo>
                    <a:pt x="137" y="510"/>
                    <a:pt x="137" y="510"/>
                    <a:pt x="137" y="510"/>
                  </a:cubicBezTo>
                  <a:cubicBezTo>
                    <a:pt x="131" y="503"/>
                    <a:pt x="124" y="495"/>
                    <a:pt x="119" y="486"/>
                  </a:cubicBezTo>
                  <a:moveTo>
                    <a:pt x="142" y="516"/>
                  </a:moveTo>
                  <a:cubicBezTo>
                    <a:pt x="175" y="486"/>
                    <a:pt x="175" y="486"/>
                    <a:pt x="175" y="486"/>
                  </a:cubicBezTo>
                  <a:cubicBezTo>
                    <a:pt x="181" y="492"/>
                    <a:pt x="186" y="498"/>
                    <a:pt x="193" y="503"/>
                  </a:cubicBezTo>
                  <a:cubicBezTo>
                    <a:pt x="164" y="537"/>
                    <a:pt x="164" y="537"/>
                    <a:pt x="164" y="537"/>
                  </a:cubicBezTo>
                  <a:cubicBezTo>
                    <a:pt x="157" y="530"/>
                    <a:pt x="149" y="523"/>
                    <a:pt x="142" y="516"/>
                  </a:cubicBezTo>
                  <a:moveTo>
                    <a:pt x="195" y="559"/>
                  </a:moveTo>
                  <a:cubicBezTo>
                    <a:pt x="186" y="554"/>
                    <a:pt x="178" y="548"/>
                    <a:pt x="170" y="542"/>
                  </a:cubicBezTo>
                  <a:cubicBezTo>
                    <a:pt x="198" y="508"/>
                    <a:pt x="198" y="508"/>
                    <a:pt x="198" y="508"/>
                  </a:cubicBezTo>
                  <a:cubicBezTo>
                    <a:pt x="204" y="513"/>
                    <a:pt x="211" y="517"/>
                    <a:pt x="218" y="522"/>
                  </a:cubicBezTo>
                  <a:cubicBezTo>
                    <a:pt x="195" y="559"/>
                    <a:pt x="195" y="559"/>
                    <a:pt x="195" y="559"/>
                  </a:cubicBezTo>
                  <a:moveTo>
                    <a:pt x="201" y="563"/>
                  </a:moveTo>
                  <a:cubicBezTo>
                    <a:pt x="224" y="526"/>
                    <a:pt x="224" y="526"/>
                    <a:pt x="224" y="526"/>
                  </a:cubicBezTo>
                  <a:cubicBezTo>
                    <a:pt x="230" y="529"/>
                    <a:pt x="237" y="533"/>
                    <a:pt x="244" y="536"/>
                  </a:cubicBezTo>
                  <a:cubicBezTo>
                    <a:pt x="244" y="536"/>
                    <a:pt x="245" y="536"/>
                    <a:pt x="245" y="537"/>
                  </a:cubicBezTo>
                  <a:cubicBezTo>
                    <a:pt x="228" y="577"/>
                    <a:pt x="228" y="577"/>
                    <a:pt x="228" y="577"/>
                  </a:cubicBezTo>
                  <a:cubicBezTo>
                    <a:pt x="219" y="573"/>
                    <a:pt x="210" y="568"/>
                    <a:pt x="201" y="563"/>
                  </a:cubicBezTo>
                  <a:moveTo>
                    <a:pt x="251" y="521"/>
                  </a:moveTo>
                  <a:cubicBezTo>
                    <a:pt x="148" y="473"/>
                    <a:pt x="104" y="352"/>
                    <a:pt x="152" y="250"/>
                  </a:cubicBezTo>
                  <a:cubicBezTo>
                    <a:pt x="199" y="148"/>
                    <a:pt x="320" y="104"/>
                    <a:pt x="422" y="151"/>
                  </a:cubicBezTo>
                  <a:cubicBezTo>
                    <a:pt x="524" y="199"/>
                    <a:pt x="569" y="320"/>
                    <a:pt x="521" y="422"/>
                  </a:cubicBezTo>
                  <a:cubicBezTo>
                    <a:pt x="474" y="524"/>
                    <a:pt x="353" y="568"/>
                    <a:pt x="251" y="521"/>
                  </a:cubicBezTo>
                  <a:moveTo>
                    <a:pt x="235" y="580"/>
                  </a:moveTo>
                  <a:cubicBezTo>
                    <a:pt x="252" y="540"/>
                    <a:pt x="252" y="540"/>
                    <a:pt x="252" y="540"/>
                  </a:cubicBezTo>
                  <a:cubicBezTo>
                    <a:pt x="260" y="543"/>
                    <a:pt x="267" y="545"/>
                    <a:pt x="275" y="548"/>
                  </a:cubicBezTo>
                  <a:cubicBezTo>
                    <a:pt x="263" y="590"/>
                    <a:pt x="263" y="590"/>
                    <a:pt x="263" y="590"/>
                  </a:cubicBezTo>
                  <a:cubicBezTo>
                    <a:pt x="254" y="587"/>
                    <a:pt x="244" y="584"/>
                    <a:pt x="235" y="580"/>
                  </a:cubicBezTo>
                  <a:moveTo>
                    <a:pt x="271" y="592"/>
                  </a:moveTo>
                  <a:cubicBezTo>
                    <a:pt x="282" y="550"/>
                    <a:pt x="282" y="550"/>
                    <a:pt x="282" y="550"/>
                  </a:cubicBezTo>
                  <a:cubicBezTo>
                    <a:pt x="290" y="552"/>
                    <a:pt x="298" y="553"/>
                    <a:pt x="306" y="554"/>
                  </a:cubicBezTo>
                  <a:cubicBezTo>
                    <a:pt x="300" y="598"/>
                    <a:pt x="300" y="598"/>
                    <a:pt x="300" y="598"/>
                  </a:cubicBezTo>
                  <a:cubicBezTo>
                    <a:pt x="290" y="596"/>
                    <a:pt x="280" y="594"/>
                    <a:pt x="271" y="592"/>
                  </a:cubicBezTo>
                  <a:moveTo>
                    <a:pt x="308" y="599"/>
                  </a:moveTo>
                  <a:cubicBezTo>
                    <a:pt x="313" y="555"/>
                    <a:pt x="313" y="555"/>
                    <a:pt x="313" y="555"/>
                  </a:cubicBezTo>
                  <a:cubicBezTo>
                    <a:pt x="321" y="556"/>
                    <a:pt x="329" y="556"/>
                    <a:pt x="337" y="556"/>
                  </a:cubicBezTo>
                  <a:cubicBezTo>
                    <a:pt x="338" y="600"/>
                    <a:pt x="338" y="600"/>
                    <a:pt x="338" y="600"/>
                  </a:cubicBezTo>
                  <a:cubicBezTo>
                    <a:pt x="328" y="600"/>
                    <a:pt x="318" y="600"/>
                    <a:pt x="308" y="599"/>
                  </a:cubicBezTo>
                  <a:moveTo>
                    <a:pt x="345" y="600"/>
                  </a:moveTo>
                  <a:cubicBezTo>
                    <a:pt x="345" y="556"/>
                    <a:pt x="345" y="556"/>
                    <a:pt x="345" y="556"/>
                  </a:cubicBezTo>
                  <a:cubicBezTo>
                    <a:pt x="353" y="556"/>
                    <a:pt x="361" y="555"/>
                    <a:pt x="369" y="554"/>
                  </a:cubicBezTo>
                  <a:cubicBezTo>
                    <a:pt x="376" y="597"/>
                    <a:pt x="376" y="597"/>
                    <a:pt x="376" y="597"/>
                  </a:cubicBezTo>
                  <a:cubicBezTo>
                    <a:pt x="366" y="599"/>
                    <a:pt x="355" y="600"/>
                    <a:pt x="345" y="600"/>
                  </a:cubicBezTo>
                  <a:moveTo>
                    <a:pt x="383" y="596"/>
                  </a:moveTo>
                  <a:cubicBezTo>
                    <a:pt x="376" y="553"/>
                    <a:pt x="376" y="553"/>
                    <a:pt x="376" y="553"/>
                  </a:cubicBezTo>
                  <a:cubicBezTo>
                    <a:pt x="384" y="551"/>
                    <a:pt x="392" y="549"/>
                    <a:pt x="399" y="547"/>
                  </a:cubicBezTo>
                  <a:cubicBezTo>
                    <a:pt x="412" y="589"/>
                    <a:pt x="412" y="589"/>
                    <a:pt x="412" y="589"/>
                  </a:cubicBezTo>
                  <a:cubicBezTo>
                    <a:pt x="403" y="592"/>
                    <a:pt x="393" y="594"/>
                    <a:pt x="383" y="596"/>
                  </a:cubicBezTo>
                  <a:moveTo>
                    <a:pt x="419" y="586"/>
                  </a:moveTo>
                  <a:cubicBezTo>
                    <a:pt x="406" y="545"/>
                    <a:pt x="406" y="545"/>
                    <a:pt x="406" y="545"/>
                  </a:cubicBezTo>
                  <a:cubicBezTo>
                    <a:pt x="414" y="542"/>
                    <a:pt x="421" y="539"/>
                    <a:pt x="429" y="536"/>
                  </a:cubicBezTo>
                  <a:cubicBezTo>
                    <a:pt x="448" y="575"/>
                    <a:pt x="448" y="575"/>
                    <a:pt x="448" y="575"/>
                  </a:cubicBezTo>
                  <a:cubicBezTo>
                    <a:pt x="438" y="579"/>
                    <a:pt x="429" y="583"/>
                    <a:pt x="419" y="586"/>
                  </a:cubicBezTo>
                  <a:moveTo>
                    <a:pt x="454" y="572"/>
                  </a:moveTo>
                  <a:cubicBezTo>
                    <a:pt x="435" y="533"/>
                    <a:pt x="435" y="533"/>
                    <a:pt x="435" y="533"/>
                  </a:cubicBezTo>
                  <a:cubicBezTo>
                    <a:pt x="443" y="529"/>
                    <a:pt x="449" y="525"/>
                    <a:pt x="456" y="521"/>
                  </a:cubicBezTo>
                  <a:cubicBezTo>
                    <a:pt x="480" y="557"/>
                    <a:pt x="480" y="557"/>
                    <a:pt x="480" y="557"/>
                  </a:cubicBezTo>
                  <a:cubicBezTo>
                    <a:pt x="472" y="562"/>
                    <a:pt x="463" y="567"/>
                    <a:pt x="454" y="572"/>
                  </a:cubicBezTo>
                  <a:moveTo>
                    <a:pt x="487" y="553"/>
                  </a:moveTo>
                  <a:cubicBezTo>
                    <a:pt x="462" y="517"/>
                    <a:pt x="462" y="517"/>
                    <a:pt x="462" y="517"/>
                  </a:cubicBezTo>
                  <a:cubicBezTo>
                    <a:pt x="469" y="512"/>
                    <a:pt x="475" y="507"/>
                    <a:pt x="481" y="502"/>
                  </a:cubicBezTo>
                  <a:cubicBezTo>
                    <a:pt x="510" y="534"/>
                    <a:pt x="510" y="534"/>
                    <a:pt x="510" y="534"/>
                  </a:cubicBezTo>
                  <a:cubicBezTo>
                    <a:pt x="503" y="541"/>
                    <a:pt x="495" y="547"/>
                    <a:pt x="487" y="553"/>
                  </a:cubicBezTo>
                  <a:moveTo>
                    <a:pt x="516" y="529"/>
                  </a:moveTo>
                  <a:cubicBezTo>
                    <a:pt x="487" y="497"/>
                    <a:pt x="487" y="497"/>
                    <a:pt x="487" y="497"/>
                  </a:cubicBezTo>
                  <a:cubicBezTo>
                    <a:pt x="493" y="492"/>
                    <a:pt x="498" y="486"/>
                    <a:pt x="503" y="480"/>
                  </a:cubicBezTo>
                  <a:cubicBezTo>
                    <a:pt x="537" y="507"/>
                    <a:pt x="537" y="507"/>
                    <a:pt x="537" y="507"/>
                  </a:cubicBezTo>
                  <a:cubicBezTo>
                    <a:pt x="530" y="515"/>
                    <a:pt x="523" y="522"/>
                    <a:pt x="516" y="529"/>
                  </a:cubicBezTo>
                  <a:moveTo>
                    <a:pt x="541" y="501"/>
                  </a:moveTo>
                  <a:cubicBezTo>
                    <a:pt x="508" y="474"/>
                    <a:pt x="508" y="474"/>
                    <a:pt x="508" y="474"/>
                  </a:cubicBezTo>
                  <a:cubicBezTo>
                    <a:pt x="513" y="468"/>
                    <a:pt x="518" y="461"/>
                    <a:pt x="522" y="454"/>
                  </a:cubicBezTo>
                  <a:cubicBezTo>
                    <a:pt x="559" y="477"/>
                    <a:pt x="559" y="477"/>
                    <a:pt x="559" y="477"/>
                  </a:cubicBezTo>
                  <a:cubicBezTo>
                    <a:pt x="553" y="485"/>
                    <a:pt x="548" y="494"/>
                    <a:pt x="541" y="501"/>
                  </a:cubicBezTo>
                  <a:moveTo>
                    <a:pt x="563" y="471"/>
                  </a:moveTo>
                  <a:cubicBezTo>
                    <a:pt x="526" y="448"/>
                    <a:pt x="526" y="448"/>
                    <a:pt x="526" y="448"/>
                  </a:cubicBezTo>
                  <a:cubicBezTo>
                    <a:pt x="530" y="442"/>
                    <a:pt x="533" y="435"/>
                    <a:pt x="536" y="429"/>
                  </a:cubicBezTo>
                  <a:cubicBezTo>
                    <a:pt x="537" y="428"/>
                    <a:pt x="537" y="427"/>
                    <a:pt x="537" y="427"/>
                  </a:cubicBezTo>
                  <a:cubicBezTo>
                    <a:pt x="577" y="444"/>
                    <a:pt x="577" y="444"/>
                    <a:pt x="577" y="444"/>
                  </a:cubicBezTo>
                  <a:cubicBezTo>
                    <a:pt x="572" y="453"/>
                    <a:pt x="568" y="462"/>
                    <a:pt x="563" y="471"/>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6" name="Freeform 43">
              <a:extLst>
                <a:ext uri="{FF2B5EF4-FFF2-40B4-BE49-F238E27FC236}">
                  <a16:creationId xmlns:a16="http://schemas.microsoft.com/office/drawing/2014/main" id="{D579C78B-97CE-414E-9753-D9C7481FD822}"/>
                </a:ext>
              </a:extLst>
            </p:cNvPr>
            <p:cNvSpPr>
              <a:spLocks noEditPoints="1"/>
            </p:cNvSpPr>
            <p:nvPr/>
          </p:nvSpPr>
          <p:spPr bwMode="auto">
            <a:xfrm>
              <a:off x="5718821" y="4771564"/>
              <a:ext cx="788569" cy="786126"/>
            </a:xfrm>
            <a:custGeom>
              <a:avLst/>
              <a:gdLst>
                <a:gd name="T0" fmla="*/ 140 w 409"/>
                <a:gd name="T1" fmla="*/ 29 h 408"/>
                <a:gd name="T2" fmla="*/ 109 w 409"/>
                <a:gd name="T3" fmla="*/ 44 h 408"/>
                <a:gd name="T4" fmla="*/ 81 w 409"/>
                <a:gd name="T5" fmla="*/ 64 h 408"/>
                <a:gd name="T6" fmla="*/ 58 w 409"/>
                <a:gd name="T7" fmla="*/ 89 h 408"/>
                <a:gd name="T8" fmla="*/ 39 w 409"/>
                <a:gd name="T9" fmla="*/ 118 h 408"/>
                <a:gd name="T10" fmla="*/ 26 w 409"/>
                <a:gd name="T11" fmla="*/ 150 h 408"/>
                <a:gd name="T12" fmla="*/ 19 w 409"/>
                <a:gd name="T13" fmla="*/ 184 h 408"/>
                <a:gd name="T14" fmla="*/ 19 w 409"/>
                <a:gd name="T15" fmla="*/ 218 h 408"/>
                <a:gd name="T16" fmla="*/ 25 w 409"/>
                <a:gd name="T17" fmla="*/ 252 h 408"/>
                <a:gd name="T18" fmla="*/ 36 w 409"/>
                <a:gd name="T19" fmla="*/ 284 h 408"/>
                <a:gd name="T20" fmla="*/ 54 w 409"/>
                <a:gd name="T21" fmla="*/ 314 h 408"/>
                <a:gd name="T22" fmla="*/ 77 w 409"/>
                <a:gd name="T23" fmla="*/ 340 h 408"/>
                <a:gd name="T24" fmla="*/ 104 w 409"/>
                <a:gd name="T25" fmla="*/ 361 h 408"/>
                <a:gd name="T26" fmla="*/ 134 w 409"/>
                <a:gd name="T27" fmla="*/ 377 h 408"/>
                <a:gd name="T28" fmla="*/ 167 w 409"/>
                <a:gd name="T29" fmla="*/ 387 h 408"/>
                <a:gd name="T30" fmla="*/ 201 w 409"/>
                <a:gd name="T31" fmla="*/ 391 h 408"/>
                <a:gd name="T32" fmla="*/ 236 w 409"/>
                <a:gd name="T33" fmla="*/ 388 h 408"/>
                <a:gd name="T34" fmla="*/ 269 w 409"/>
                <a:gd name="T35" fmla="*/ 379 h 408"/>
                <a:gd name="T36" fmla="*/ 300 w 409"/>
                <a:gd name="T37" fmla="*/ 364 h 408"/>
                <a:gd name="T38" fmla="*/ 328 w 409"/>
                <a:gd name="T39" fmla="*/ 344 h 408"/>
                <a:gd name="T40" fmla="*/ 351 w 409"/>
                <a:gd name="T41" fmla="*/ 319 h 408"/>
                <a:gd name="T42" fmla="*/ 370 w 409"/>
                <a:gd name="T43" fmla="*/ 290 h 408"/>
                <a:gd name="T44" fmla="*/ 383 w 409"/>
                <a:gd name="T45" fmla="*/ 258 h 408"/>
                <a:gd name="T46" fmla="*/ 390 w 409"/>
                <a:gd name="T47" fmla="*/ 225 h 408"/>
                <a:gd name="T48" fmla="*/ 390 w 409"/>
                <a:gd name="T49" fmla="*/ 190 h 408"/>
                <a:gd name="T50" fmla="*/ 385 w 409"/>
                <a:gd name="T51" fmla="*/ 156 h 408"/>
                <a:gd name="T52" fmla="*/ 373 w 409"/>
                <a:gd name="T53" fmla="*/ 124 h 408"/>
                <a:gd name="T54" fmla="*/ 355 w 409"/>
                <a:gd name="T55" fmla="*/ 95 h 408"/>
                <a:gd name="T56" fmla="*/ 332 w 409"/>
                <a:gd name="T57" fmla="*/ 69 h 408"/>
                <a:gd name="T58" fmla="*/ 305 w 409"/>
                <a:gd name="T59" fmla="*/ 48 h 408"/>
                <a:gd name="T60" fmla="*/ 275 w 409"/>
                <a:gd name="T61" fmla="*/ 32 h 408"/>
                <a:gd name="T62" fmla="*/ 242 w 409"/>
                <a:gd name="T63" fmla="*/ 22 h 408"/>
                <a:gd name="T64" fmla="*/ 208 w 409"/>
                <a:gd name="T65" fmla="*/ 18 h 408"/>
                <a:gd name="T66" fmla="*/ 174 w 409"/>
                <a:gd name="T67" fmla="*/ 21 h 408"/>
                <a:gd name="T68" fmla="*/ 179 w 409"/>
                <a:gd name="T69" fmla="*/ 124 h 408"/>
                <a:gd name="T70" fmla="*/ 124 w 409"/>
                <a:gd name="T71" fmla="*/ 230 h 408"/>
                <a:gd name="T72" fmla="*/ 316 w 409"/>
                <a:gd name="T73" fmla="*/ 288 h 408"/>
                <a:gd name="T74" fmla="*/ 74 w 409"/>
                <a:gd name="T75" fmla="*/ 288 h 408"/>
                <a:gd name="T76" fmla="*/ 120 w 409"/>
                <a:gd name="T77" fmla="*/ 265 h 408"/>
                <a:gd name="T78" fmla="*/ 309 w 409"/>
                <a:gd name="T79" fmla="*/ 89 h 408"/>
                <a:gd name="T80" fmla="*/ 336 w 409"/>
                <a:gd name="T81" fmla="*/ 252 h 408"/>
                <a:gd name="T82" fmla="*/ 304 w 409"/>
                <a:gd name="T83" fmla="*/ 173 h 408"/>
                <a:gd name="T84" fmla="*/ 289 w 409"/>
                <a:gd name="T85" fmla="*/ 93 h 408"/>
                <a:gd name="T86" fmla="*/ 252 w 409"/>
                <a:gd name="T87" fmla="*/ 73 h 408"/>
                <a:gd name="T88" fmla="*/ 173 w 409"/>
                <a:gd name="T89" fmla="*/ 104 h 408"/>
                <a:gd name="T90" fmla="*/ 67 w 409"/>
                <a:gd name="T91" fmla="*/ 229 h 408"/>
                <a:gd name="T92" fmla="*/ 244 w 409"/>
                <a:gd name="T93" fmla="*/ 54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9" h="408">
                  <a:moveTo>
                    <a:pt x="157" y="24"/>
                  </a:moveTo>
                  <a:cubicBezTo>
                    <a:pt x="143" y="9"/>
                    <a:pt x="143" y="9"/>
                    <a:pt x="143" y="9"/>
                  </a:cubicBezTo>
                  <a:cubicBezTo>
                    <a:pt x="140" y="29"/>
                    <a:pt x="140" y="29"/>
                    <a:pt x="140" y="29"/>
                  </a:cubicBezTo>
                  <a:cubicBezTo>
                    <a:pt x="139" y="37"/>
                    <a:pt x="131" y="40"/>
                    <a:pt x="125" y="36"/>
                  </a:cubicBezTo>
                  <a:cubicBezTo>
                    <a:pt x="108" y="24"/>
                    <a:pt x="108" y="24"/>
                    <a:pt x="108" y="24"/>
                  </a:cubicBezTo>
                  <a:cubicBezTo>
                    <a:pt x="109" y="44"/>
                    <a:pt x="109" y="44"/>
                    <a:pt x="109" y="44"/>
                  </a:cubicBezTo>
                  <a:cubicBezTo>
                    <a:pt x="110" y="52"/>
                    <a:pt x="102" y="57"/>
                    <a:pt x="95" y="53"/>
                  </a:cubicBezTo>
                  <a:cubicBezTo>
                    <a:pt x="77" y="45"/>
                    <a:pt x="77" y="45"/>
                    <a:pt x="77" y="45"/>
                  </a:cubicBezTo>
                  <a:cubicBezTo>
                    <a:pt x="81" y="64"/>
                    <a:pt x="81" y="64"/>
                    <a:pt x="81" y="64"/>
                  </a:cubicBezTo>
                  <a:cubicBezTo>
                    <a:pt x="83" y="72"/>
                    <a:pt x="76" y="78"/>
                    <a:pt x="69" y="76"/>
                  </a:cubicBezTo>
                  <a:cubicBezTo>
                    <a:pt x="50" y="71"/>
                    <a:pt x="50" y="71"/>
                    <a:pt x="50" y="71"/>
                  </a:cubicBezTo>
                  <a:cubicBezTo>
                    <a:pt x="58" y="89"/>
                    <a:pt x="58" y="89"/>
                    <a:pt x="58" y="89"/>
                  </a:cubicBezTo>
                  <a:cubicBezTo>
                    <a:pt x="61" y="96"/>
                    <a:pt x="55" y="104"/>
                    <a:pt x="48" y="103"/>
                  </a:cubicBezTo>
                  <a:cubicBezTo>
                    <a:pt x="28" y="102"/>
                    <a:pt x="28" y="102"/>
                    <a:pt x="28" y="102"/>
                  </a:cubicBezTo>
                  <a:cubicBezTo>
                    <a:pt x="39" y="118"/>
                    <a:pt x="39" y="118"/>
                    <a:pt x="39" y="118"/>
                  </a:cubicBezTo>
                  <a:cubicBezTo>
                    <a:pt x="43" y="125"/>
                    <a:pt x="40" y="133"/>
                    <a:pt x="32" y="134"/>
                  </a:cubicBezTo>
                  <a:cubicBezTo>
                    <a:pt x="12" y="136"/>
                    <a:pt x="12" y="136"/>
                    <a:pt x="12" y="136"/>
                  </a:cubicBezTo>
                  <a:cubicBezTo>
                    <a:pt x="26" y="150"/>
                    <a:pt x="26" y="150"/>
                    <a:pt x="26" y="150"/>
                  </a:cubicBezTo>
                  <a:cubicBezTo>
                    <a:pt x="32" y="155"/>
                    <a:pt x="29" y="164"/>
                    <a:pt x="22" y="167"/>
                  </a:cubicBezTo>
                  <a:cubicBezTo>
                    <a:pt x="3" y="172"/>
                    <a:pt x="3" y="172"/>
                    <a:pt x="3" y="172"/>
                  </a:cubicBezTo>
                  <a:cubicBezTo>
                    <a:pt x="19" y="184"/>
                    <a:pt x="19" y="184"/>
                    <a:pt x="19" y="184"/>
                  </a:cubicBezTo>
                  <a:cubicBezTo>
                    <a:pt x="26" y="188"/>
                    <a:pt x="25" y="197"/>
                    <a:pt x="18" y="201"/>
                  </a:cubicBezTo>
                  <a:cubicBezTo>
                    <a:pt x="0" y="210"/>
                    <a:pt x="0" y="210"/>
                    <a:pt x="0" y="210"/>
                  </a:cubicBezTo>
                  <a:cubicBezTo>
                    <a:pt x="19" y="218"/>
                    <a:pt x="19" y="218"/>
                    <a:pt x="19" y="218"/>
                  </a:cubicBezTo>
                  <a:cubicBezTo>
                    <a:pt x="26" y="221"/>
                    <a:pt x="27" y="230"/>
                    <a:pt x="21" y="235"/>
                  </a:cubicBezTo>
                  <a:cubicBezTo>
                    <a:pt x="5" y="247"/>
                    <a:pt x="5" y="247"/>
                    <a:pt x="5" y="247"/>
                  </a:cubicBezTo>
                  <a:cubicBezTo>
                    <a:pt x="25" y="252"/>
                    <a:pt x="25" y="252"/>
                    <a:pt x="25" y="252"/>
                  </a:cubicBezTo>
                  <a:cubicBezTo>
                    <a:pt x="32" y="254"/>
                    <a:pt x="35" y="263"/>
                    <a:pt x="30" y="268"/>
                  </a:cubicBezTo>
                  <a:cubicBezTo>
                    <a:pt x="16" y="283"/>
                    <a:pt x="16" y="283"/>
                    <a:pt x="16" y="283"/>
                  </a:cubicBezTo>
                  <a:cubicBezTo>
                    <a:pt x="36" y="284"/>
                    <a:pt x="36" y="284"/>
                    <a:pt x="36" y="284"/>
                  </a:cubicBezTo>
                  <a:cubicBezTo>
                    <a:pt x="44" y="285"/>
                    <a:pt x="48" y="293"/>
                    <a:pt x="44" y="299"/>
                  </a:cubicBezTo>
                  <a:cubicBezTo>
                    <a:pt x="34" y="317"/>
                    <a:pt x="34" y="317"/>
                    <a:pt x="34" y="317"/>
                  </a:cubicBezTo>
                  <a:cubicBezTo>
                    <a:pt x="54" y="314"/>
                    <a:pt x="54" y="314"/>
                    <a:pt x="54" y="314"/>
                  </a:cubicBezTo>
                  <a:cubicBezTo>
                    <a:pt x="61" y="313"/>
                    <a:pt x="67" y="320"/>
                    <a:pt x="65" y="327"/>
                  </a:cubicBezTo>
                  <a:cubicBezTo>
                    <a:pt x="57" y="346"/>
                    <a:pt x="57" y="346"/>
                    <a:pt x="57" y="346"/>
                  </a:cubicBezTo>
                  <a:cubicBezTo>
                    <a:pt x="77" y="340"/>
                    <a:pt x="77" y="340"/>
                    <a:pt x="77" y="340"/>
                  </a:cubicBezTo>
                  <a:cubicBezTo>
                    <a:pt x="84" y="337"/>
                    <a:pt x="91" y="343"/>
                    <a:pt x="89" y="351"/>
                  </a:cubicBezTo>
                  <a:cubicBezTo>
                    <a:pt x="86" y="371"/>
                    <a:pt x="86" y="371"/>
                    <a:pt x="86" y="371"/>
                  </a:cubicBezTo>
                  <a:cubicBezTo>
                    <a:pt x="104" y="361"/>
                    <a:pt x="104" y="361"/>
                    <a:pt x="104" y="361"/>
                  </a:cubicBezTo>
                  <a:cubicBezTo>
                    <a:pt x="110" y="357"/>
                    <a:pt x="118" y="362"/>
                    <a:pt x="118" y="369"/>
                  </a:cubicBezTo>
                  <a:cubicBezTo>
                    <a:pt x="119" y="390"/>
                    <a:pt x="119" y="390"/>
                    <a:pt x="119" y="390"/>
                  </a:cubicBezTo>
                  <a:cubicBezTo>
                    <a:pt x="134" y="377"/>
                    <a:pt x="134" y="377"/>
                    <a:pt x="134" y="377"/>
                  </a:cubicBezTo>
                  <a:cubicBezTo>
                    <a:pt x="140" y="372"/>
                    <a:pt x="149" y="375"/>
                    <a:pt x="150" y="382"/>
                  </a:cubicBezTo>
                  <a:cubicBezTo>
                    <a:pt x="154" y="402"/>
                    <a:pt x="154" y="402"/>
                    <a:pt x="154" y="402"/>
                  </a:cubicBezTo>
                  <a:cubicBezTo>
                    <a:pt x="167" y="387"/>
                    <a:pt x="167" y="387"/>
                    <a:pt x="167" y="387"/>
                  </a:cubicBezTo>
                  <a:cubicBezTo>
                    <a:pt x="172" y="381"/>
                    <a:pt x="181" y="383"/>
                    <a:pt x="184" y="389"/>
                  </a:cubicBezTo>
                  <a:cubicBezTo>
                    <a:pt x="191" y="408"/>
                    <a:pt x="191" y="408"/>
                    <a:pt x="191" y="408"/>
                  </a:cubicBezTo>
                  <a:cubicBezTo>
                    <a:pt x="201" y="391"/>
                    <a:pt x="201" y="391"/>
                    <a:pt x="201" y="391"/>
                  </a:cubicBezTo>
                  <a:cubicBezTo>
                    <a:pt x="205" y="384"/>
                    <a:pt x="214" y="384"/>
                    <a:pt x="218" y="390"/>
                  </a:cubicBezTo>
                  <a:cubicBezTo>
                    <a:pt x="229" y="407"/>
                    <a:pt x="229" y="407"/>
                    <a:pt x="229" y="407"/>
                  </a:cubicBezTo>
                  <a:cubicBezTo>
                    <a:pt x="236" y="388"/>
                    <a:pt x="236" y="388"/>
                    <a:pt x="236" y="388"/>
                  </a:cubicBezTo>
                  <a:cubicBezTo>
                    <a:pt x="238" y="381"/>
                    <a:pt x="247" y="379"/>
                    <a:pt x="252" y="384"/>
                  </a:cubicBezTo>
                  <a:cubicBezTo>
                    <a:pt x="266" y="399"/>
                    <a:pt x="266" y="399"/>
                    <a:pt x="266" y="399"/>
                  </a:cubicBezTo>
                  <a:cubicBezTo>
                    <a:pt x="269" y="379"/>
                    <a:pt x="269" y="379"/>
                    <a:pt x="269" y="379"/>
                  </a:cubicBezTo>
                  <a:cubicBezTo>
                    <a:pt x="270" y="372"/>
                    <a:pt x="278" y="368"/>
                    <a:pt x="284" y="373"/>
                  </a:cubicBezTo>
                  <a:cubicBezTo>
                    <a:pt x="301" y="385"/>
                    <a:pt x="301" y="385"/>
                    <a:pt x="301" y="385"/>
                  </a:cubicBezTo>
                  <a:cubicBezTo>
                    <a:pt x="300" y="364"/>
                    <a:pt x="300" y="364"/>
                    <a:pt x="300" y="364"/>
                  </a:cubicBezTo>
                  <a:cubicBezTo>
                    <a:pt x="300" y="357"/>
                    <a:pt x="307" y="352"/>
                    <a:pt x="314" y="355"/>
                  </a:cubicBezTo>
                  <a:cubicBezTo>
                    <a:pt x="332" y="364"/>
                    <a:pt x="332" y="364"/>
                    <a:pt x="332" y="364"/>
                  </a:cubicBezTo>
                  <a:cubicBezTo>
                    <a:pt x="328" y="344"/>
                    <a:pt x="328" y="344"/>
                    <a:pt x="328" y="344"/>
                  </a:cubicBezTo>
                  <a:cubicBezTo>
                    <a:pt x="326" y="337"/>
                    <a:pt x="333" y="330"/>
                    <a:pt x="340" y="332"/>
                  </a:cubicBezTo>
                  <a:cubicBezTo>
                    <a:pt x="359" y="338"/>
                    <a:pt x="359" y="338"/>
                    <a:pt x="359" y="338"/>
                  </a:cubicBezTo>
                  <a:cubicBezTo>
                    <a:pt x="351" y="319"/>
                    <a:pt x="351" y="319"/>
                    <a:pt x="351" y="319"/>
                  </a:cubicBezTo>
                  <a:cubicBezTo>
                    <a:pt x="348" y="312"/>
                    <a:pt x="354" y="305"/>
                    <a:pt x="361" y="305"/>
                  </a:cubicBezTo>
                  <a:cubicBezTo>
                    <a:pt x="381" y="307"/>
                    <a:pt x="381" y="307"/>
                    <a:pt x="381" y="307"/>
                  </a:cubicBezTo>
                  <a:cubicBezTo>
                    <a:pt x="370" y="290"/>
                    <a:pt x="370" y="290"/>
                    <a:pt x="370" y="290"/>
                  </a:cubicBezTo>
                  <a:cubicBezTo>
                    <a:pt x="366" y="284"/>
                    <a:pt x="370" y="276"/>
                    <a:pt x="377" y="275"/>
                  </a:cubicBezTo>
                  <a:cubicBezTo>
                    <a:pt x="397" y="273"/>
                    <a:pt x="397" y="273"/>
                    <a:pt x="397" y="273"/>
                  </a:cubicBezTo>
                  <a:cubicBezTo>
                    <a:pt x="383" y="258"/>
                    <a:pt x="383" y="258"/>
                    <a:pt x="383" y="258"/>
                  </a:cubicBezTo>
                  <a:cubicBezTo>
                    <a:pt x="378" y="253"/>
                    <a:pt x="380" y="244"/>
                    <a:pt x="387" y="242"/>
                  </a:cubicBezTo>
                  <a:cubicBezTo>
                    <a:pt x="406" y="236"/>
                    <a:pt x="406" y="236"/>
                    <a:pt x="406" y="236"/>
                  </a:cubicBezTo>
                  <a:cubicBezTo>
                    <a:pt x="390" y="225"/>
                    <a:pt x="390" y="225"/>
                    <a:pt x="390" y="225"/>
                  </a:cubicBezTo>
                  <a:cubicBezTo>
                    <a:pt x="384" y="220"/>
                    <a:pt x="384" y="211"/>
                    <a:pt x="391" y="208"/>
                  </a:cubicBezTo>
                  <a:cubicBezTo>
                    <a:pt x="409" y="199"/>
                    <a:pt x="409" y="199"/>
                    <a:pt x="409" y="199"/>
                  </a:cubicBezTo>
                  <a:cubicBezTo>
                    <a:pt x="390" y="190"/>
                    <a:pt x="390" y="190"/>
                    <a:pt x="390" y="190"/>
                  </a:cubicBezTo>
                  <a:cubicBezTo>
                    <a:pt x="384" y="187"/>
                    <a:pt x="382" y="178"/>
                    <a:pt x="388" y="174"/>
                  </a:cubicBezTo>
                  <a:cubicBezTo>
                    <a:pt x="404" y="161"/>
                    <a:pt x="404" y="161"/>
                    <a:pt x="404" y="161"/>
                  </a:cubicBezTo>
                  <a:cubicBezTo>
                    <a:pt x="385" y="156"/>
                    <a:pt x="385" y="156"/>
                    <a:pt x="385" y="156"/>
                  </a:cubicBezTo>
                  <a:cubicBezTo>
                    <a:pt x="377" y="155"/>
                    <a:pt x="375" y="146"/>
                    <a:pt x="380" y="140"/>
                  </a:cubicBezTo>
                  <a:cubicBezTo>
                    <a:pt x="393" y="125"/>
                    <a:pt x="393" y="125"/>
                    <a:pt x="393" y="125"/>
                  </a:cubicBezTo>
                  <a:cubicBezTo>
                    <a:pt x="373" y="124"/>
                    <a:pt x="373" y="124"/>
                    <a:pt x="373" y="124"/>
                  </a:cubicBezTo>
                  <a:cubicBezTo>
                    <a:pt x="365" y="124"/>
                    <a:pt x="361" y="116"/>
                    <a:pt x="365" y="109"/>
                  </a:cubicBezTo>
                  <a:cubicBezTo>
                    <a:pt x="375" y="92"/>
                    <a:pt x="375" y="92"/>
                    <a:pt x="375" y="92"/>
                  </a:cubicBezTo>
                  <a:cubicBezTo>
                    <a:pt x="355" y="95"/>
                    <a:pt x="355" y="95"/>
                    <a:pt x="355" y="95"/>
                  </a:cubicBezTo>
                  <a:cubicBezTo>
                    <a:pt x="348" y="96"/>
                    <a:pt x="342" y="88"/>
                    <a:pt x="345" y="81"/>
                  </a:cubicBezTo>
                  <a:cubicBezTo>
                    <a:pt x="352" y="62"/>
                    <a:pt x="352" y="62"/>
                    <a:pt x="352" y="62"/>
                  </a:cubicBezTo>
                  <a:cubicBezTo>
                    <a:pt x="332" y="69"/>
                    <a:pt x="332" y="69"/>
                    <a:pt x="332" y="69"/>
                  </a:cubicBezTo>
                  <a:cubicBezTo>
                    <a:pt x="325" y="71"/>
                    <a:pt x="318" y="65"/>
                    <a:pt x="320" y="58"/>
                  </a:cubicBezTo>
                  <a:cubicBezTo>
                    <a:pt x="323" y="38"/>
                    <a:pt x="323" y="38"/>
                    <a:pt x="323" y="38"/>
                  </a:cubicBezTo>
                  <a:cubicBezTo>
                    <a:pt x="305" y="48"/>
                    <a:pt x="305" y="48"/>
                    <a:pt x="305" y="48"/>
                  </a:cubicBezTo>
                  <a:cubicBezTo>
                    <a:pt x="299" y="51"/>
                    <a:pt x="291" y="47"/>
                    <a:pt x="291" y="39"/>
                  </a:cubicBezTo>
                  <a:cubicBezTo>
                    <a:pt x="291" y="19"/>
                    <a:pt x="291" y="19"/>
                    <a:pt x="291" y="19"/>
                  </a:cubicBezTo>
                  <a:cubicBezTo>
                    <a:pt x="275" y="32"/>
                    <a:pt x="275" y="32"/>
                    <a:pt x="275" y="32"/>
                  </a:cubicBezTo>
                  <a:cubicBezTo>
                    <a:pt x="269" y="36"/>
                    <a:pt x="260" y="33"/>
                    <a:pt x="259" y="26"/>
                  </a:cubicBezTo>
                  <a:cubicBezTo>
                    <a:pt x="255" y="6"/>
                    <a:pt x="255" y="6"/>
                    <a:pt x="255" y="6"/>
                  </a:cubicBezTo>
                  <a:cubicBezTo>
                    <a:pt x="242" y="22"/>
                    <a:pt x="242" y="22"/>
                    <a:pt x="242" y="22"/>
                  </a:cubicBezTo>
                  <a:cubicBezTo>
                    <a:pt x="237" y="27"/>
                    <a:pt x="228" y="26"/>
                    <a:pt x="225" y="19"/>
                  </a:cubicBezTo>
                  <a:cubicBezTo>
                    <a:pt x="218" y="0"/>
                    <a:pt x="218" y="0"/>
                    <a:pt x="218" y="0"/>
                  </a:cubicBezTo>
                  <a:cubicBezTo>
                    <a:pt x="208" y="18"/>
                    <a:pt x="208" y="18"/>
                    <a:pt x="208" y="18"/>
                  </a:cubicBezTo>
                  <a:cubicBezTo>
                    <a:pt x="204" y="24"/>
                    <a:pt x="195" y="25"/>
                    <a:pt x="191" y="18"/>
                  </a:cubicBezTo>
                  <a:cubicBezTo>
                    <a:pt x="180" y="1"/>
                    <a:pt x="180" y="1"/>
                    <a:pt x="180" y="1"/>
                  </a:cubicBezTo>
                  <a:cubicBezTo>
                    <a:pt x="174" y="21"/>
                    <a:pt x="174" y="21"/>
                    <a:pt x="174" y="21"/>
                  </a:cubicBezTo>
                  <a:cubicBezTo>
                    <a:pt x="171" y="28"/>
                    <a:pt x="162" y="30"/>
                    <a:pt x="157" y="24"/>
                  </a:cubicBezTo>
                  <a:close/>
                  <a:moveTo>
                    <a:pt x="124" y="230"/>
                  </a:moveTo>
                  <a:cubicBezTo>
                    <a:pt x="110" y="185"/>
                    <a:pt x="135" y="138"/>
                    <a:pt x="179" y="124"/>
                  </a:cubicBezTo>
                  <a:cubicBezTo>
                    <a:pt x="224" y="110"/>
                    <a:pt x="271" y="134"/>
                    <a:pt x="285" y="179"/>
                  </a:cubicBezTo>
                  <a:cubicBezTo>
                    <a:pt x="299" y="223"/>
                    <a:pt x="274" y="271"/>
                    <a:pt x="230" y="285"/>
                  </a:cubicBezTo>
                  <a:cubicBezTo>
                    <a:pt x="185" y="299"/>
                    <a:pt x="138" y="274"/>
                    <a:pt x="124" y="230"/>
                  </a:cubicBezTo>
                  <a:close/>
                  <a:moveTo>
                    <a:pt x="278" y="279"/>
                  </a:moveTo>
                  <a:cubicBezTo>
                    <a:pt x="282" y="275"/>
                    <a:pt x="288" y="274"/>
                    <a:pt x="293" y="276"/>
                  </a:cubicBezTo>
                  <a:cubicBezTo>
                    <a:pt x="316" y="288"/>
                    <a:pt x="316" y="288"/>
                    <a:pt x="316" y="288"/>
                  </a:cubicBezTo>
                  <a:cubicBezTo>
                    <a:pt x="324" y="292"/>
                    <a:pt x="326" y="302"/>
                    <a:pt x="320" y="308"/>
                  </a:cubicBezTo>
                  <a:cubicBezTo>
                    <a:pt x="302" y="328"/>
                    <a:pt x="279" y="344"/>
                    <a:pt x="251" y="352"/>
                  </a:cubicBezTo>
                  <a:cubicBezTo>
                    <a:pt x="183" y="374"/>
                    <a:pt x="110" y="346"/>
                    <a:pt x="74" y="288"/>
                  </a:cubicBezTo>
                  <a:cubicBezTo>
                    <a:pt x="69" y="281"/>
                    <a:pt x="72" y="271"/>
                    <a:pt x="81" y="268"/>
                  </a:cubicBezTo>
                  <a:cubicBezTo>
                    <a:pt x="105" y="261"/>
                    <a:pt x="105" y="261"/>
                    <a:pt x="105" y="261"/>
                  </a:cubicBezTo>
                  <a:cubicBezTo>
                    <a:pt x="110" y="259"/>
                    <a:pt x="116" y="261"/>
                    <a:pt x="120" y="265"/>
                  </a:cubicBezTo>
                  <a:cubicBezTo>
                    <a:pt x="145" y="301"/>
                    <a:pt x="192" y="318"/>
                    <a:pt x="236" y="304"/>
                  </a:cubicBezTo>
                  <a:cubicBezTo>
                    <a:pt x="252" y="299"/>
                    <a:pt x="267" y="290"/>
                    <a:pt x="278" y="279"/>
                  </a:cubicBezTo>
                  <a:close/>
                  <a:moveTo>
                    <a:pt x="309" y="89"/>
                  </a:moveTo>
                  <a:cubicBezTo>
                    <a:pt x="329" y="107"/>
                    <a:pt x="344" y="130"/>
                    <a:pt x="353" y="158"/>
                  </a:cubicBezTo>
                  <a:cubicBezTo>
                    <a:pt x="362" y="187"/>
                    <a:pt x="362" y="216"/>
                    <a:pt x="355" y="244"/>
                  </a:cubicBezTo>
                  <a:cubicBezTo>
                    <a:pt x="353" y="252"/>
                    <a:pt x="344" y="256"/>
                    <a:pt x="336" y="252"/>
                  </a:cubicBezTo>
                  <a:cubicBezTo>
                    <a:pt x="314" y="240"/>
                    <a:pt x="314" y="240"/>
                    <a:pt x="314" y="240"/>
                  </a:cubicBezTo>
                  <a:cubicBezTo>
                    <a:pt x="309" y="238"/>
                    <a:pt x="306" y="232"/>
                    <a:pt x="307" y="226"/>
                  </a:cubicBezTo>
                  <a:cubicBezTo>
                    <a:pt x="311" y="209"/>
                    <a:pt x="310" y="191"/>
                    <a:pt x="304" y="173"/>
                  </a:cubicBezTo>
                  <a:cubicBezTo>
                    <a:pt x="299" y="156"/>
                    <a:pt x="290" y="142"/>
                    <a:pt x="279" y="131"/>
                  </a:cubicBezTo>
                  <a:cubicBezTo>
                    <a:pt x="275" y="127"/>
                    <a:pt x="274" y="121"/>
                    <a:pt x="277" y="116"/>
                  </a:cubicBezTo>
                  <a:cubicBezTo>
                    <a:pt x="289" y="93"/>
                    <a:pt x="289" y="93"/>
                    <a:pt x="289" y="93"/>
                  </a:cubicBezTo>
                  <a:cubicBezTo>
                    <a:pt x="293" y="85"/>
                    <a:pt x="302" y="83"/>
                    <a:pt x="309" y="89"/>
                  </a:cubicBezTo>
                  <a:close/>
                  <a:moveTo>
                    <a:pt x="244" y="54"/>
                  </a:moveTo>
                  <a:cubicBezTo>
                    <a:pt x="252" y="56"/>
                    <a:pt x="256" y="65"/>
                    <a:pt x="252" y="73"/>
                  </a:cubicBezTo>
                  <a:cubicBezTo>
                    <a:pt x="241" y="95"/>
                    <a:pt x="241" y="95"/>
                    <a:pt x="241" y="95"/>
                  </a:cubicBezTo>
                  <a:cubicBezTo>
                    <a:pt x="238" y="100"/>
                    <a:pt x="232" y="103"/>
                    <a:pt x="227" y="102"/>
                  </a:cubicBezTo>
                  <a:cubicBezTo>
                    <a:pt x="209" y="98"/>
                    <a:pt x="191" y="99"/>
                    <a:pt x="173" y="104"/>
                  </a:cubicBezTo>
                  <a:cubicBezTo>
                    <a:pt x="127" y="119"/>
                    <a:pt x="98" y="163"/>
                    <a:pt x="100" y="209"/>
                  </a:cubicBezTo>
                  <a:cubicBezTo>
                    <a:pt x="100" y="215"/>
                    <a:pt x="96" y="220"/>
                    <a:pt x="91" y="222"/>
                  </a:cubicBezTo>
                  <a:cubicBezTo>
                    <a:pt x="67" y="229"/>
                    <a:pt x="67" y="229"/>
                    <a:pt x="67" y="229"/>
                  </a:cubicBezTo>
                  <a:cubicBezTo>
                    <a:pt x="59" y="232"/>
                    <a:pt x="51" y="226"/>
                    <a:pt x="50" y="218"/>
                  </a:cubicBezTo>
                  <a:cubicBezTo>
                    <a:pt x="43" y="147"/>
                    <a:pt x="87" y="78"/>
                    <a:pt x="158" y="56"/>
                  </a:cubicBezTo>
                  <a:cubicBezTo>
                    <a:pt x="187" y="47"/>
                    <a:pt x="217" y="47"/>
                    <a:pt x="244" y="54"/>
                  </a:cubicBezTo>
                  <a:close/>
                </a:path>
              </a:pathLst>
            </a:custGeom>
            <a:solidFill>
              <a:schemeClr val="accent1"/>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Freeform 49">
              <a:extLst>
                <a:ext uri="{FF2B5EF4-FFF2-40B4-BE49-F238E27FC236}">
                  <a16:creationId xmlns:a16="http://schemas.microsoft.com/office/drawing/2014/main" id="{1A403C18-D9B6-4086-9CFD-181463E3EABF}"/>
                </a:ext>
              </a:extLst>
            </p:cNvPr>
            <p:cNvSpPr>
              <a:spLocks noEditPoints="1"/>
            </p:cNvSpPr>
            <p:nvPr/>
          </p:nvSpPr>
          <p:spPr bwMode="auto">
            <a:xfrm>
              <a:off x="6562789" y="4812296"/>
              <a:ext cx="873292" cy="870848"/>
            </a:xfrm>
            <a:custGeom>
              <a:avLst/>
              <a:gdLst>
                <a:gd name="T0" fmla="*/ 446 w 453"/>
                <a:gd name="T1" fmla="*/ 172 h 452"/>
                <a:gd name="T2" fmla="*/ 407 w 453"/>
                <a:gd name="T3" fmla="*/ 167 h 452"/>
                <a:gd name="T4" fmla="*/ 394 w 453"/>
                <a:gd name="T5" fmla="*/ 151 h 452"/>
                <a:gd name="T6" fmla="*/ 419 w 453"/>
                <a:gd name="T7" fmla="*/ 122 h 452"/>
                <a:gd name="T8" fmla="*/ 396 w 453"/>
                <a:gd name="T9" fmla="*/ 76 h 452"/>
                <a:gd name="T10" fmla="*/ 360 w 453"/>
                <a:gd name="T11" fmla="*/ 89 h 452"/>
                <a:gd name="T12" fmla="*/ 334 w 453"/>
                <a:gd name="T13" fmla="*/ 76 h 452"/>
                <a:gd name="T14" fmla="*/ 340 w 453"/>
                <a:gd name="T15" fmla="*/ 40 h 452"/>
                <a:gd name="T16" fmla="*/ 297 w 453"/>
                <a:gd name="T17" fmla="*/ 12 h 452"/>
                <a:gd name="T18" fmla="*/ 274 w 453"/>
                <a:gd name="T19" fmla="*/ 39 h 452"/>
                <a:gd name="T20" fmla="*/ 238 w 453"/>
                <a:gd name="T21" fmla="*/ 41 h 452"/>
                <a:gd name="T22" fmla="*/ 225 w 453"/>
                <a:gd name="T23" fmla="*/ 8 h 452"/>
                <a:gd name="T24" fmla="*/ 173 w 453"/>
                <a:gd name="T25" fmla="*/ 7 h 452"/>
                <a:gd name="T26" fmla="*/ 168 w 453"/>
                <a:gd name="T27" fmla="*/ 41 h 452"/>
                <a:gd name="T28" fmla="*/ 150 w 453"/>
                <a:gd name="T29" fmla="*/ 56 h 452"/>
                <a:gd name="T30" fmla="*/ 123 w 453"/>
                <a:gd name="T31" fmla="*/ 34 h 452"/>
                <a:gd name="T32" fmla="*/ 77 w 453"/>
                <a:gd name="T33" fmla="*/ 57 h 452"/>
                <a:gd name="T34" fmla="*/ 88 w 453"/>
                <a:gd name="T35" fmla="*/ 90 h 452"/>
                <a:gd name="T36" fmla="*/ 75 w 453"/>
                <a:gd name="T37" fmla="*/ 117 h 452"/>
                <a:gd name="T38" fmla="*/ 41 w 453"/>
                <a:gd name="T39" fmla="*/ 112 h 452"/>
                <a:gd name="T40" fmla="*/ 12 w 453"/>
                <a:gd name="T41" fmla="*/ 155 h 452"/>
                <a:gd name="T42" fmla="*/ 40 w 453"/>
                <a:gd name="T43" fmla="*/ 178 h 452"/>
                <a:gd name="T44" fmla="*/ 42 w 453"/>
                <a:gd name="T45" fmla="*/ 214 h 452"/>
                <a:gd name="T46" fmla="*/ 9 w 453"/>
                <a:gd name="T47" fmla="*/ 228 h 452"/>
                <a:gd name="T48" fmla="*/ 7 w 453"/>
                <a:gd name="T49" fmla="*/ 279 h 452"/>
                <a:gd name="T50" fmla="*/ 44 w 453"/>
                <a:gd name="T51" fmla="*/ 284 h 452"/>
                <a:gd name="T52" fmla="*/ 58 w 453"/>
                <a:gd name="T53" fmla="*/ 301 h 452"/>
                <a:gd name="T54" fmla="*/ 35 w 453"/>
                <a:gd name="T55" fmla="*/ 329 h 452"/>
                <a:gd name="T56" fmla="*/ 58 w 453"/>
                <a:gd name="T57" fmla="*/ 375 h 452"/>
                <a:gd name="T58" fmla="*/ 94 w 453"/>
                <a:gd name="T59" fmla="*/ 362 h 452"/>
                <a:gd name="T60" fmla="*/ 119 w 453"/>
                <a:gd name="T61" fmla="*/ 374 h 452"/>
                <a:gd name="T62" fmla="*/ 113 w 453"/>
                <a:gd name="T63" fmla="*/ 411 h 452"/>
                <a:gd name="T64" fmla="*/ 156 w 453"/>
                <a:gd name="T65" fmla="*/ 440 h 452"/>
                <a:gd name="T66" fmla="*/ 181 w 453"/>
                <a:gd name="T67" fmla="*/ 409 h 452"/>
                <a:gd name="T68" fmla="*/ 214 w 453"/>
                <a:gd name="T69" fmla="*/ 406 h 452"/>
                <a:gd name="T70" fmla="*/ 228 w 453"/>
                <a:gd name="T71" fmla="*/ 443 h 452"/>
                <a:gd name="T72" fmla="*/ 280 w 453"/>
                <a:gd name="T73" fmla="*/ 445 h 452"/>
                <a:gd name="T74" fmla="*/ 285 w 453"/>
                <a:gd name="T75" fmla="*/ 405 h 452"/>
                <a:gd name="T76" fmla="*/ 300 w 453"/>
                <a:gd name="T77" fmla="*/ 391 h 452"/>
                <a:gd name="T78" fmla="*/ 330 w 453"/>
                <a:gd name="T79" fmla="*/ 418 h 452"/>
                <a:gd name="T80" fmla="*/ 376 w 453"/>
                <a:gd name="T81" fmla="*/ 395 h 452"/>
                <a:gd name="T82" fmla="*/ 362 w 453"/>
                <a:gd name="T83" fmla="*/ 357 h 452"/>
                <a:gd name="T84" fmla="*/ 373 w 453"/>
                <a:gd name="T85" fmla="*/ 332 h 452"/>
                <a:gd name="T86" fmla="*/ 412 w 453"/>
                <a:gd name="T87" fmla="*/ 340 h 452"/>
                <a:gd name="T88" fmla="*/ 441 w 453"/>
                <a:gd name="T89" fmla="*/ 297 h 452"/>
                <a:gd name="T90" fmla="*/ 409 w 453"/>
                <a:gd name="T91" fmla="*/ 271 h 452"/>
                <a:gd name="T92" fmla="*/ 408 w 453"/>
                <a:gd name="T93" fmla="*/ 238 h 452"/>
                <a:gd name="T94" fmla="*/ 444 w 453"/>
                <a:gd name="T95" fmla="*/ 224 h 452"/>
                <a:gd name="T96" fmla="*/ 315 w 453"/>
                <a:gd name="T97" fmla="*/ 351 h 452"/>
                <a:gd name="T98" fmla="*/ 134 w 453"/>
                <a:gd name="T99" fmla="*/ 105 h 452"/>
                <a:gd name="T100" fmla="*/ 315 w 453"/>
                <a:gd name="T101" fmla="*/ 35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3" h="452">
                  <a:moveTo>
                    <a:pt x="452" y="213"/>
                  </a:moveTo>
                  <a:cubicBezTo>
                    <a:pt x="446" y="172"/>
                    <a:pt x="446" y="172"/>
                    <a:pt x="446" y="172"/>
                  </a:cubicBezTo>
                  <a:cubicBezTo>
                    <a:pt x="445" y="167"/>
                    <a:pt x="440" y="164"/>
                    <a:pt x="435" y="164"/>
                  </a:cubicBezTo>
                  <a:cubicBezTo>
                    <a:pt x="407" y="167"/>
                    <a:pt x="407" y="167"/>
                    <a:pt x="407" y="167"/>
                  </a:cubicBezTo>
                  <a:cubicBezTo>
                    <a:pt x="403" y="168"/>
                    <a:pt x="399" y="165"/>
                    <a:pt x="397" y="161"/>
                  </a:cubicBezTo>
                  <a:cubicBezTo>
                    <a:pt x="396" y="158"/>
                    <a:pt x="395" y="154"/>
                    <a:pt x="394" y="151"/>
                  </a:cubicBezTo>
                  <a:cubicBezTo>
                    <a:pt x="392" y="147"/>
                    <a:pt x="393" y="143"/>
                    <a:pt x="396" y="140"/>
                  </a:cubicBezTo>
                  <a:cubicBezTo>
                    <a:pt x="419" y="122"/>
                    <a:pt x="419" y="122"/>
                    <a:pt x="419" y="122"/>
                  </a:cubicBezTo>
                  <a:cubicBezTo>
                    <a:pt x="423" y="119"/>
                    <a:pt x="423" y="113"/>
                    <a:pt x="420" y="109"/>
                  </a:cubicBezTo>
                  <a:cubicBezTo>
                    <a:pt x="396" y="76"/>
                    <a:pt x="396" y="76"/>
                    <a:pt x="396" y="76"/>
                  </a:cubicBezTo>
                  <a:cubicBezTo>
                    <a:pt x="393" y="72"/>
                    <a:pt x="387" y="71"/>
                    <a:pt x="383" y="73"/>
                  </a:cubicBezTo>
                  <a:cubicBezTo>
                    <a:pt x="360" y="89"/>
                    <a:pt x="360" y="89"/>
                    <a:pt x="360" y="89"/>
                  </a:cubicBezTo>
                  <a:cubicBezTo>
                    <a:pt x="357" y="91"/>
                    <a:pt x="352" y="91"/>
                    <a:pt x="349" y="88"/>
                  </a:cubicBezTo>
                  <a:cubicBezTo>
                    <a:pt x="344" y="84"/>
                    <a:pt x="339" y="80"/>
                    <a:pt x="334" y="76"/>
                  </a:cubicBezTo>
                  <a:cubicBezTo>
                    <a:pt x="331" y="73"/>
                    <a:pt x="329" y="69"/>
                    <a:pt x="331" y="65"/>
                  </a:cubicBezTo>
                  <a:cubicBezTo>
                    <a:pt x="340" y="40"/>
                    <a:pt x="340" y="40"/>
                    <a:pt x="340" y="40"/>
                  </a:cubicBezTo>
                  <a:cubicBezTo>
                    <a:pt x="342" y="35"/>
                    <a:pt x="340" y="30"/>
                    <a:pt x="335" y="28"/>
                  </a:cubicBezTo>
                  <a:cubicBezTo>
                    <a:pt x="297" y="12"/>
                    <a:pt x="297" y="12"/>
                    <a:pt x="297" y="12"/>
                  </a:cubicBezTo>
                  <a:cubicBezTo>
                    <a:pt x="293" y="9"/>
                    <a:pt x="287" y="11"/>
                    <a:pt x="285" y="16"/>
                  </a:cubicBezTo>
                  <a:cubicBezTo>
                    <a:pt x="274" y="39"/>
                    <a:pt x="274" y="39"/>
                    <a:pt x="274" y="39"/>
                  </a:cubicBezTo>
                  <a:cubicBezTo>
                    <a:pt x="272" y="43"/>
                    <a:pt x="268" y="45"/>
                    <a:pt x="263" y="44"/>
                  </a:cubicBezTo>
                  <a:cubicBezTo>
                    <a:pt x="255" y="42"/>
                    <a:pt x="247" y="41"/>
                    <a:pt x="238" y="41"/>
                  </a:cubicBezTo>
                  <a:cubicBezTo>
                    <a:pt x="234" y="40"/>
                    <a:pt x="230" y="37"/>
                    <a:pt x="229" y="33"/>
                  </a:cubicBezTo>
                  <a:cubicBezTo>
                    <a:pt x="225" y="8"/>
                    <a:pt x="225" y="8"/>
                    <a:pt x="225" y="8"/>
                  </a:cubicBezTo>
                  <a:cubicBezTo>
                    <a:pt x="224" y="3"/>
                    <a:pt x="219" y="0"/>
                    <a:pt x="214" y="0"/>
                  </a:cubicBezTo>
                  <a:cubicBezTo>
                    <a:pt x="173" y="7"/>
                    <a:pt x="173" y="7"/>
                    <a:pt x="173" y="7"/>
                  </a:cubicBezTo>
                  <a:cubicBezTo>
                    <a:pt x="168" y="7"/>
                    <a:pt x="164" y="12"/>
                    <a:pt x="165" y="17"/>
                  </a:cubicBezTo>
                  <a:cubicBezTo>
                    <a:pt x="168" y="41"/>
                    <a:pt x="168" y="41"/>
                    <a:pt x="168" y="41"/>
                  </a:cubicBezTo>
                  <a:cubicBezTo>
                    <a:pt x="168" y="46"/>
                    <a:pt x="165" y="50"/>
                    <a:pt x="161" y="51"/>
                  </a:cubicBezTo>
                  <a:cubicBezTo>
                    <a:pt x="158" y="53"/>
                    <a:pt x="154" y="54"/>
                    <a:pt x="150" y="56"/>
                  </a:cubicBezTo>
                  <a:cubicBezTo>
                    <a:pt x="146" y="58"/>
                    <a:pt x="141" y="57"/>
                    <a:pt x="139" y="53"/>
                  </a:cubicBezTo>
                  <a:cubicBezTo>
                    <a:pt x="123" y="34"/>
                    <a:pt x="123" y="34"/>
                    <a:pt x="123" y="34"/>
                  </a:cubicBezTo>
                  <a:cubicBezTo>
                    <a:pt x="120" y="30"/>
                    <a:pt x="114" y="29"/>
                    <a:pt x="110" y="32"/>
                  </a:cubicBezTo>
                  <a:cubicBezTo>
                    <a:pt x="77" y="57"/>
                    <a:pt x="77" y="57"/>
                    <a:pt x="77" y="57"/>
                  </a:cubicBezTo>
                  <a:cubicBezTo>
                    <a:pt x="73" y="60"/>
                    <a:pt x="72" y="66"/>
                    <a:pt x="75" y="70"/>
                  </a:cubicBezTo>
                  <a:cubicBezTo>
                    <a:pt x="88" y="90"/>
                    <a:pt x="88" y="90"/>
                    <a:pt x="88" y="90"/>
                  </a:cubicBezTo>
                  <a:cubicBezTo>
                    <a:pt x="91" y="94"/>
                    <a:pt x="90" y="99"/>
                    <a:pt x="87" y="102"/>
                  </a:cubicBezTo>
                  <a:cubicBezTo>
                    <a:pt x="83" y="107"/>
                    <a:pt x="79" y="112"/>
                    <a:pt x="75" y="117"/>
                  </a:cubicBezTo>
                  <a:cubicBezTo>
                    <a:pt x="73" y="121"/>
                    <a:pt x="68" y="122"/>
                    <a:pt x="64" y="121"/>
                  </a:cubicBezTo>
                  <a:cubicBezTo>
                    <a:pt x="41" y="112"/>
                    <a:pt x="41" y="112"/>
                    <a:pt x="41" y="112"/>
                  </a:cubicBezTo>
                  <a:cubicBezTo>
                    <a:pt x="36" y="110"/>
                    <a:pt x="31" y="112"/>
                    <a:pt x="29" y="117"/>
                  </a:cubicBezTo>
                  <a:cubicBezTo>
                    <a:pt x="12" y="155"/>
                    <a:pt x="12" y="155"/>
                    <a:pt x="12" y="155"/>
                  </a:cubicBezTo>
                  <a:cubicBezTo>
                    <a:pt x="10" y="160"/>
                    <a:pt x="12" y="165"/>
                    <a:pt x="17" y="167"/>
                  </a:cubicBezTo>
                  <a:cubicBezTo>
                    <a:pt x="40" y="178"/>
                    <a:pt x="40" y="178"/>
                    <a:pt x="40" y="178"/>
                  </a:cubicBezTo>
                  <a:cubicBezTo>
                    <a:pt x="43" y="180"/>
                    <a:pt x="46" y="184"/>
                    <a:pt x="45" y="189"/>
                  </a:cubicBezTo>
                  <a:cubicBezTo>
                    <a:pt x="43" y="197"/>
                    <a:pt x="42" y="205"/>
                    <a:pt x="42" y="214"/>
                  </a:cubicBezTo>
                  <a:cubicBezTo>
                    <a:pt x="41" y="218"/>
                    <a:pt x="38" y="222"/>
                    <a:pt x="34" y="223"/>
                  </a:cubicBezTo>
                  <a:cubicBezTo>
                    <a:pt x="9" y="228"/>
                    <a:pt x="9" y="228"/>
                    <a:pt x="9" y="228"/>
                  </a:cubicBezTo>
                  <a:cubicBezTo>
                    <a:pt x="4" y="228"/>
                    <a:pt x="0" y="233"/>
                    <a:pt x="1" y="238"/>
                  </a:cubicBezTo>
                  <a:cubicBezTo>
                    <a:pt x="7" y="279"/>
                    <a:pt x="7" y="279"/>
                    <a:pt x="7" y="279"/>
                  </a:cubicBezTo>
                  <a:cubicBezTo>
                    <a:pt x="8" y="284"/>
                    <a:pt x="13" y="288"/>
                    <a:pt x="18" y="287"/>
                  </a:cubicBezTo>
                  <a:cubicBezTo>
                    <a:pt x="44" y="284"/>
                    <a:pt x="44" y="284"/>
                    <a:pt x="44" y="284"/>
                  </a:cubicBezTo>
                  <a:cubicBezTo>
                    <a:pt x="48" y="284"/>
                    <a:pt x="52" y="286"/>
                    <a:pt x="54" y="290"/>
                  </a:cubicBezTo>
                  <a:cubicBezTo>
                    <a:pt x="55" y="294"/>
                    <a:pt x="57" y="297"/>
                    <a:pt x="58" y="301"/>
                  </a:cubicBezTo>
                  <a:cubicBezTo>
                    <a:pt x="60" y="305"/>
                    <a:pt x="59" y="309"/>
                    <a:pt x="56" y="312"/>
                  </a:cubicBezTo>
                  <a:cubicBezTo>
                    <a:pt x="35" y="329"/>
                    <a:pt x="35" y="329"/>
                    <a:pt x="35" y="329"/>
                  </a:cubicBezTo>
                  <a:cubicBezTo>
                    <a:pt x="31" y="332"/>
                    <a:pt x="30" y="338"/>
                    <a:pt x="33" y="342"/>
                  </a:cubicBezTo>
                  <a:cubicBezTo>
                    <a:pt x="58" y="375"/>
                    <a:pt x="58" y="375"/>
                    <a:pt x="58" y="375"/>
                  </a:cubicBezTo>
                  <a:cubicBezTo>
                    <a:pt x="61" y="379"/>
                    <a:pt x="66" y="380"/>
                    <a:pt x="71" y="378"/>
                  </a:cubicBezTo>
                  <a:cubicBezTo>
                    <a:pt x="94" y="362"/>
                    <a:pt x="94" y="362"/>
                    <a:pt x="94" y="362"/>
                  </a:cubicBezTo>
                  <a:cubicBezTo>
                    <a:pt x="97" y="360"/>
                    <a:pt x="102" y="360"/>
                    <a:pt x="105" y="363"/>
                  </a:cubicBezTo>
                  <a:cubicBezTo>
                    <a:pt x="110" y="367"/>
                    <a:pt x="115" y="370"/>
                    <a:pt x="119" y="374"/>
                  </a:cubicBezTo>
                  <a:cubicBezTo>
                    <a:pt x="123" y="376"/>
                    <a:pt x="124" y="381"/>
                    <a:pt x="123" y="385"/>
                  </a:cubicBezTo>
                  <a:cubicBezTo>
                    <a:pt x="113" y="411"/>
                    <a:pt x="113" y="411"/>
                    <a:pt x="113" y="411"/>
                  </a:cubicBezTo>
                  <a:cubicBezTo>
                    <a:pt x="111" y="416"/>
                    <a:pt x="113" y="421"/>
                    <a:pt x="118" y="423"/>
                  </a:cubicBezTo>
                  <a:cubicBezTo>
                    <a:pt x="156" y="440"/>
                    <a:pt x="156" y="440"/>
                    <a:pt x="156" y="440"/>
                  </a:cubicBezTo>
                  <a:cubicBezTo>
                    <a:pt x="160" y="442"/>
                    <a:pt x="166" y="440"/>
                    <a:pt x="168" y="435"/>
                  </a:cubicBezTo>
                  <a:cubicBezTo>
                    <a:pt x="181" y="409"/>
                    <a:pt x="181" y="409"/>
                    <a:pt x="181" y="409"/>
                  </a:cubicBezTo>
                  <a:cubicBezTo>
                    <a:pt x="183" y="405"/>
                    <a:pt x="187" y="403"/>
                    <a:pt x="191" y="404"/>
                  </a:cubicBezTo>
                  <a:cubicBezTo>
                    <a:pt x="199" y="405"/>
                    <a:pt x="206" y="406"/>
                    <a:pt x="214" y="406"/>
                  </a:cubicBezTo>
                  <a:cubicBezTo>
                    <a:pt x="218" y="407"/>
                    <a:pt x="222" y="410"/>
                    <a:pt x="223" y="414"/>
                  </a:cubicBezTo>
                  <a:cubicBezTo>
                    <a:pt x="228" y="443"/>
                    <a:pt x="228" y="443"/>
                    <a:pt x="228" y="443"/>
                  </a:cubicBezTo>
                  <a:cubicBezTo>
                    <a:pt x="229" y="448"/>
                    <a:pt x="234" y="452"/>
                    <a:pt x="239" y="451"/>
                  </a:cubicBezTo>
                  <a:cubicBezTo>
                    <a:pt x="280" y="445"/>
                    <a:pt x="280" y="445"/>
                    <a:pt x="280" y="445"/>
                  </a:cubicBezTo>
                  <a:cubicBezTo>
                    <a:pt x="285" y="444"/>
                    <a:pt x="289" y="440"/>
                    <a:pt x="288" y="435"/>
                  </a:cubicBezTo>
                  <a:cubicBezTo>
                    <a:pt x="285" y="405"/>
                    <a:pt x="285" y="405"/>
                    <a:pt x="285" y="405"/>
                  </a:cubicBezTo>
                  <a:cubicBezTo>
                    <a:pt x="284" y="400"/>
                    <a:pt x="287" y="396"/>
                    <a:pt x="291" y="395"/>
                  </a:cubicBezTo>
                  <a:cubicBezTo>
                    <a:pt x="294" y="393"/>
                    <a:pt x="297" y="392"/>
                    <a:pt x="300" y="391"/>
                  </a:cubicBezTo>
                  <a:cubicBezTo>
                    <a:pt x="303" y="389"/>
                    <a:pt x="308" y="391"/>
                    <a:pt x="311" y="394"/>
                  </a:cubicBezTo>
                  <a:cubicBezTo>
                    <a:pt x="330" y="418"/>
                    <a:pt x="330" y="418"/>
                    <a:pt x="330" y="418"/>
                  </a:cubicBezTo>
                  <a:cubicBezTo>
                    <a:pt x="333" y="422"/>
                    <a:pt x="339" y="423"/>
                    <a:pt x="343" y="420"/>
                  </a:cubicBezTo>
                  <a:cubicBezTo>
                    <a:pt x="376" y="395"/>
                    <a:pt x="376" y="395"/>
                    <a:pt x="376" y="395"/>
                  </a:cubicBezTo>
                  <a:cubicBezTo>
                    <a:pt x="381" y="392"/>
                    <a:pt x="382" y="386"/>
                    <a:pt x="379" y="382"/>
                  </a:cubicBezTo>
                  <a:cubicBezTo>
                    <a:pt x="362" y="357"/>
                    <a:pt x="362" y="357"/>
                    <a:pt x="362" y="357"/>
                  </a:cubicBezTo>
                  <a:cubicBezTo>
                    <a:pt x="359" y="353"/>
                    <a:pt x="359" y="348"/>
                    <a:pt x="362" y="345"/>
                  </a:cubicBezTo>
                  <a:cubicBezTo>
                    <a:pt x="366" y="341"/>
                    <a:pt x="369" y="337"/>
                    <a:pt x="373" y="332"/>
                  </a:cubicBezTo>
                  <a:cubicBezTo>
                    <a:pt x="375" y="329"/>
                    <a:pt x="380" y="327"/>
                    <a:pt x="384" y="329"/>
                  </a:cubicBezTo>
                  <a:cubicBezTo>
                    <a:pt x="412" y="340"/>
                    <a:pt x="412" y="340"/>
                    <a:pt x="412" y="340"/>
                  </a:cubicBezTo>
                  <a:cubicBezTo>
                    <a:pt x="417" y="342"/>
                    <a:pt x="422" y="339"/>
                    <a:pt x="424" y="335"/>
                  </a:cubicBezTo>
                  <a:cubicBezTo>
                    <a:pt x="441" y="297"/>
                    <a:pt x="441" y="297"/>
                    <a:pt x="441" y="297"/>
                  </a:cubicBezTo>
                  <a:cubicBezTo>
                    <a:pt x="443" y="292"/>
                    <a:pt x="441" y="286"/>
                    <a:pt x="436" y="284"/>
                  </a:cubicBezTo>
                  <a:cubicBezTo>
                    <a:pt x="409" y="271"/>
                    <a:pt x="409" y="271"/>
                    <a:pt x="409" y="271"/>
                  </a:cubicBezTo>
                  <a:cubicBezTo>
                    <a:pt x="406" y="269"/>
                    <a:pt x="403" y="265"/>
                    <a:pt x="404" y="261"/>
                  </a:cubicBezTo>
                  <a:cubicBezTo>
                    <a:pt x="406" y="253"/>
                    <a:pt x="407" y="246"/>
                    <a:pt x="408" y="238"/>
                  </a:cubicBezTo>
                  <a:cubicBezTo>
                    <a:pt x="408" y="234"/>
                    <a:pt x="411" y="230"/>
                    <a:pt x="415" y="230"/>
                  </a:cubicBezTo>
                  <a:cubicBezTo>
                    <a:pt x="444" y="224"/>
                    <a:pt x="444" y="224"/>
                    <a:pt x="444" y="224"/>
                  </a:cubicBezTo>
                  <a:cubicBezTo>
                    <a:pt x="449" y="223"/>
                    <a:pt x="453" y="218"/>
                    <a:pt x="452" y="213"/>
                  </a:cubicBezTo>
                  <a:close/>
                  <a:moveTo>
                    <a:pt x="315" y="351"/>
                  </a:moveTo>
                  <a:cubicBezTo>
                    <a:pt x="247" y="400"/>
                    <a:pt x="151" y="386"/>
                    <a:pt x="101" y="318"/>
                  </a:cubicBezTo>
                  <a:cubicBezTo>
                    <a:pt x="52" y="250"/>
                    <a:pt x="66" y="155"/>
                    <a:pt x="134" y="105"/>
                  </a:cubicBezTo>
                  <a:cubicBezTo>
                    <a:pt x="202" y="55"/>
                    <a:pt x="297" y="70"/>
                    <a:pt x="347" y="138"/>
                  </a:cubicBezTo>
                  <a:cubicBezTo>
                    <a:pt x="397" y="205"/>
                    <a:pt x="382" y="301"/>
                    <a:pt x="315" y="351"/>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8" name="Freeform 50">
              <a:extLst>
                <a:ext uri="{FF2B5EF4-FFF2-40B4-BE49-F238E27FC236}">
                  <a16:creationId xmlns:a16="http://schemas.microsoft.com/office/drawing/2014/main" id="{46850D9B-7302-4790-BE97-ADBE7AF6C933}"/>
                </a:ext>
              </a:extLst>
            </p:cNvPr>
            <p:cNvSpPr>
              <a:spLocks noEditPoints="1"/>
            </p:cNvSpPr>
            <p:nvPr/>
          </p:nvSpPr>
          <p:spPr bwMode="auto">
            <a:xfrm>
              <a:off x="6688242" y="4945082"/>
              <a:ext cx="612608" cy="612607"/>
            </a:xfrm>
            <a:custGeom>
              <a:avLst/>
              <a:gdLst>
                <a:gd name="T0" fmla="*/ 76 w 318"/>
                <a:gd name="T1" fmla="*/ 46 h 318"/>
                <a:gd name="T2" fmla="*/ 46 w 318"/>
                <a:gd name="T3" fmla="*/ 242 h 318"/>
                <a:gd name="T4" fmla="*/ 242 w 318"/>
                <a:gd name="T5" fmla="*/ 272 h 318"/>
                <a:gd name="T6" fmla="*/ 272 w 318"/>
                <a:gd name="T7" fmla="*/ 76 h 318"/>
                <a:gd name="T8" fmla="*/ 76 w 318"/>
                <a:gd name="T9" fmla="*/ 46 h 318"/>
                <a:gd name="T10" fmla="*/ 233 w 318"/>
                <a:gd name="T11" fmla="*/ 259 h 318"/>
                <a:gd name="T12" fmla="*/ 59 w 318"/>
                <a:gd name="T13" fmla="*/ 232 h 318"/>
                <a:gd name="T14" fmla="*/ 86 w 318"/>
                <a:gd name="T15" fmla="*/ 59 h 318"/>
                <a:gd name="T16" fmla="*/ 259 w 318"/>
                <a:gd name="T17" fmla="*/ 85 h 318"/>
                <a:gd name="T18" fmla="*/ 233 w 318"/>
                <a:gd name="T19" fmla="*/ 25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318">
                  <a:moveTo>
                    <a:pt x="76" y="46"/>
                  </a:moveTo>
                  <a:cubicBezTo>
                    <a:pt x="14" y="91"/>
                    <a:pt x="0" y="179"/>
                    <a:pt x="46" y="242"/>
                  </a:cubicBezTo>
                  <a:cubicBezTo>
                    <a:pt x="92" y="304"/>
                    <a:pt x="180" y="318"/>
                    <a:pt x="242" y="272"/>
                  </a:cubicBezTo>
                  <a:cubicBezTo>
                    <a:pt x="305" y="226"/>
                    <a:pt x="318" y="138"/>
                    <a:pt x="272" y="76"/>
                  </a:cubicBezTo>
                  <a:cubicBezTo>
                    <a:pt x="227" y="13"/>
                    <a:pt x="139" y="0"/>
                    <a:pt x="76" y="46"/>
                  </a:cubicBezTo>
                  <a:close/>
                  <a:moveTo>
                    <a:pt x="233" y="259"/>
                  </a:moveTo>
                  <a:cubicBezTo>
                    <a:pt x="177" y="299"/>
                    <a:pt x="100" y="287"/>
                    <a:pt x="59" y="232"/>
                  </a:cubicBezTo>
                  <a:cubicBezTo>
                    <a:pt x="19" y="177"/>
                    <a:pt x="31" y="99"/>
                    <a:pt x="86" y="59"/>
                  </a:cubicBezTo>
                  <a:cubicBezTo>
                    <a:pt x="141" y="18"/>
                    <a:pt x="219" y="30"/>
                    <a:pt x="259" y="85"/>
                  </a:cubicBezTo>
                  <a:cubicBezTo>
                    <a:pt x="300" y="141"/>
                    <a:pt x="288" y="218"/>
                    <a:pt x="233" y="259"/>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39" name="Picture 60">
              <a:extLst>
                <a:ext uri="{FF2B5EF4-FFF2-40B4-BE49-F238E27FC236}">
                  <a16:creationId xmlns:a16="http://schemas.microsoft.com/office/drawing/2014/main" id="{2C0CC86D-3F9D-40EB-98C0-E017E45A23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7913" y="4064458"/>
              <a:ext cx="131157" cy="3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Freeform 63">
              <a:extLst>
                <a:ext uri="{FF2B5EF4-FFF2-40B4-BE49-F238E27FC236}">
                  <a16:creationId xmlns:a16="http://schemas.microsoft.com/office/drawing/2014/main" id="{89518B2C-3014-4EBA-8D3F-20B1D5D81178}"/>
                </a:ext>
              </a:extLst>
            </p:cNvPr>
            <p:cNvSpPr>
              <a:spLocks noEditPoints="1"/>
            </p:cNvSpPr>
            <p:nvPr/>
          </p:nvSpPr>
          <p:spPr bwMode="auto">
            <a:xfrm>
              <a:off x="5306616" y="2411557"/>
              <a:ext cx="1628463" cy="1627648"/>
            </a:xfrm>
            <a:custGeom>
              <a:avLst/>
              <a:gdLst>
                <a:gd name="T0" fmla="*/ 814 w 845"/>
                <a:gd name="T1" fmla="*/ 532 h 845"/>
                <a:gd name="T2" fmla="*/ 754 w 845"/>
                <a:gd name="T3" fmla="*/ 488 h 845"/>
                <a:gd name="T4" fmla="*/ 775 w 845"/>
                <a:gd name="T5" fmla="*/ 430 h 845"/>
                <a:gd name="T6" fmla="*/ 843 w 845"/>
                <a:gd name="T7" fmla="*/ 399 h 845"/>
                <a:gd name="T8" fmla="*/ 812 w 845"/>
                <a:gd name="T9" fmla="*/ 308 h 845"/>
                <a:gd name="T10" fmla="*/ 741 w 845"/>
                <a:gd name="T11" fmla="*/ 301 h 845"/>
                <a:gd name="T12" fmla="*/ 740 w 845"/>
                <a:gd name="T13" fmla="*/ 262 h 845"/>
                <a:gd name="T14" fmla="*/ 785 w 845"/>
                <a:gd name="T15" fmla="*/ 205 h 845"/>
                <a:gd name="T16" fmla="*/ 714 w 845"/>
                <a:gd name="T17" fmla="*/ 138 h 845"/>
                <a:gd name="T18" fmla="*/ 650 w 845"/>
                <a:gd name="T19" fmla="*/ 165 h 845"/>
                <a:gd name="T20" fmla="*/ 617 w 845"/>
                <a:gd name="T21" fmla="*/ 122 h 845"/>
                <a:gd name="T22" fmla="*/ 626 w 845"/>
                <a:gd name="T23" fmla="*/ 53 h 845"/>
                <a:gd name="T24" fmla="*/ 531 w 845"/>
                <a:gd name="T25" fmla="*/ 31 h 845"/>
                <a:gd name="T26" fmla="*/ 491 w 845"/>
                <a:gd name="T27" fmla="*/ 83 h 845"/>
                <a:gd name="T28" fmla="*/ 428 w 845"/>
                <a:gd name="T29" fmla="*/ 62 h 845"/>
                <a:gd name="T30" fmla="*/ 399 w 845"/>
                <a:gd name="T31" fmla="*/ 2 h 845"/>
                <a:gd name="T32" fmla="*/ 307 w 845"/>
                <a:gd name="T33" fmla="*/ 33 h 845"/>
                <a:gd name="T34" fmla="*/ 301 w 845"/>
                <a:gd name="T35" fmla="*/ 97 h 845"/>
                <a:gd name="T36" fmla="*/ 258 w 845"/>
                <a:gd name="T37" fmla="*/ 100 h 845"/>
                <a:gd name="T38" fmla="*/ 205 w 845"/>
                <a:gd name="T39" fmla="*/ 61 h 845"/>
                <a:gd name="T40" fmla="*/ 138 w 845"/>
                <a:gd name="T41" fmla="*/ 131 h 845"/>
                <a:gd name="T42" fmla="*/ 162 w 845"/>
                <a:gd name="T43" fmla="*/ 191 h 845"/>
                <a:gd name="T44" fmla="*/ 118 w 845"/>
                <a:gd name="T45" fmla="*/ 227 h 845"/>
                <a:gd name="T46" fmla="*/ 53 w 845"/>
                <a:gd name="T47" fmla="*/ 219 h 845"/>
                <a:gd name="T48" fmla="*/ 30 w 845"/>
                <a:gd name="T49" fmla="*/ 314 h 845"/>
                <a:gd name="T50" fmla="*/ 83 w 845"/>
                <a:gd name="T51" fmla="*/ 354 h 845"/>
                <a:gd name="T52" fmla="*/ 62 w 845"/>
                <a:gd name="T53" fmla="*/ 417 h 845"/>
                <a:gd name="T54" fmla="*/ 1 w 845"/>
                <a:gd name="T55" fmla="*/ 446 h 845"/>
                <a:gd name="T56" fmla="*/ 32 w 845"/>
                <a:gd name="T57" fmla="*/ 538 h 845"/>
                <a:gd name="T58" fmla="*/ 100 w 845"/>
                <a:gd name="T59" fmla="*/ 544 h 845"/>
                <a:gd name="T60" fmla="*/ 103 w 845"/>
                <a:gd name="T61" fmla="*/ 584 h 845"/>
                <a:gd name="T62" fmla="*/ 61 w 845"/>
                <a:gd name="T63" fmla="*/ 640 h 845"/>
                <a:gd name="T64" fmla="*/ 131 w 845"/>
                <a:gd name="T65" fmla="*/ 707 h 845"/>
                <a:gd name="T66" fmla="*/ 196 w 845"/>
                <a:gd name="T67" fmla="*/ 678 h 845"/>
                <a:gd name="T68" fmla="*/ 229 w 845"/>
                <a:gd name="T69" fmla="*/ 720 h 845"/>
                <a:gd name="T70" fmla="*/ 219 w 845"/>
                <a:gd name="T71" fmla="*/ 792 h 845"/>
                <a:gd name="T72" fmla="*/ 313 w 845"/>
                <a:gd name="T73" fmla="*/ 814 h 845"/>
                <a:gd name="T74" fmla="*/ 356 w 845"/>
                <a:gd name="T75" fmla="*/ 755 h 845"/>
                <a:gd name="T76" fmla="*/ 415 w 845"/>
                <a:gd name="T77" fmla="*/ 775 h 845"/>
                <a:gd name="T78" fmla="*/ 446 w 845"/>
                <a:gd name="T79" fmla="*/ 844 h 845"/>
                <a:gd name="T80" fmla="*/ 537 w 845"/>
                <a:gd name="T81" fmla="*/ 813 h 845"/>
                <a:gd name="T82" fmla="*/ 543 w 845"/>
                <a:gd name="T83" fmla="*/ 738 h 845"/>
                <a:gd name="T84" fmla="*/ 580 w 845"/>
                <a:gd name="T85" fmla="*/ 737 h 845"/>
                <a:gd name="T86" fmla="*/ 640 w 845"/>
                <a:gd name="T87" fmla="*/ 785 h 845"/>
                <a:gd name="T88" fmla="*/ 707 w 845"/>
                <a:gd name="T89" fmla="*/ 715 h 845"/>
                <a:gd name="T90" fmla="*/ 676 w 845"/>
                <a:gd name="T91" fmla="*/ 646 h 845"/>
                <a:gd name="T92" fmla="*/ 716 w 845"/>
                <a:gd name="T93" fmla="*/ 615 h 845"/>
                <a:gd name="T94" fmla="*/ 792 w 845"/>
                <a:gd name="T95" fmla="*/ 626 h 845"/>
                <a:gd name="T96" fmla="*/ 606 w 845"/>
                <a:gd name="T97" fmla="*/ 665 h 845"/>
                <a:gd name="T98" fmla="*/ 244 w 845"/>
                <a:gd name="T99" fmla="*/ 172 h 845"/>
                <a:gd name="T100" fmla="*/ 606 w 845"/>
                <a:gd name="T101" fmla="*/ 66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45" h="845">
                  <a:moveTo>
                    <a:pt x="823" y="555"/>
                  </a:moveTo>
                  <a:cubicBezTo>
                    <a:pt x="826" y="546"/>
                    <a:pt x="823" y="536"/>
                    <a:pt x="814" y="532"/>
                  </a:cubicBezTo>
                  <a:cubicBezTo>
                    <a:pt x="764" y="508"/>
                    <a:pt x="764" y="508"/>
                    <a:pt x="764" y="508"/>
                  </a:cubicBezTo>
                  <a:cubicBezTo>
                    <a:pt x="757" y="504"/>
                    <a:pt x="753" y="496"/>
                    <a:pt x="754" y="488"/>
                  </a:cubicBezTo>
                  <a:cubicBezTo>
                    <a:pt x="757" y="474"/>
                    <a:pt x="759" y="460"/>
                    <a:pt x="761" y="446"/>
                  </a:cubicBezTo>
                  <a:cubicBezTo>
                    <a:pt x="761" y="438"/>
                    <a:pt x="767" y="431"/>
                    <a:pt x="775" y="430"/>
                  </a:cubicBezTo>
                  <a:cubicBezTo>
                    <a:pt x="829" y="420"/>
                    <a:pt x="829" y="420"/>
                    <a:pt x="829" y="420"/>
                  </a:cubicBezTo>
                  <a:cubicBezTo>
                    <a:pt x="838" y="418"/>
                    <a:pt x="845" y="409"/>
                    <a:pt x="843" y="399"/>
                  </a:cubicBezTo>
                  <a:cubicBezTo>
                    <a:pt x="832" y="323"/>
                    <a:pt x="832" y="323"/>
                    <a:pt x="832" y="323"/>
                  </a:cubicBezTo>
                  <a:cubicBezTo>
                    <a:pt x="830" y="313"/>
                    <a:pt x="822" y="307"/>
                    <a:pt x="812" y="308"/>
                  </a:cubicBezTo>
                  <a:cubicBezTo>
                    <a:pt x="760" y="313"/>
                    <a:pt x="760" y="313"/>
                    <a:pt x="760" y="313"/>
                  </a:cubicBezTo>
                  <a:cubicBezTo>
                    <a:pt x="752" y="314"/>
                    <a:pt x="744" y="309"/>
                    <a:pt x="741" y="301"/>
                  </a:cubicBezTo>
                  <a:cubicBezTo>
                    <a:pt x="739" y="295"/>
                    <a:pt x="737" y="289"/>
                    <a:pt x="734" y="283"/>
                  </a:cubicBezTo>
                  <a:cubicBezTo>
                    <a:pt x="731" y="276"/>
                    <a:pt x="733" y="267"/>
                    <a:pt x="740" y="262"/>
                  </a:cubicBezTo>
                  <a:cubicBezTo>
                    <a:pt x="781" y="229"/>
                    <a:pt x="781" y="229"/>
                    <a:pt x="781" y="229"/>
                  </a:cubicBezTo>
                  <a:cubicBezTo>
                    <a:pt x="789" y="223"/>
                    <a:pt x="790" y="213"/>
                    <a:pt x="785" y="205"/>
                  </a:cubicBezTo>
                  <a:cubicBezTo>
                    <a:pt x="739" y="142"/>
                    <a:pt x="739" y="142"/>
                    <a:pt x="739" y="142"/>
                  </a:cubicBezTo>
                  <a:cubicBezTo>
                    <a:pt x="733" y="135"/>
                    <a:pt x="722" y="133"/>
                    <a:pt x="714" y="138"/>
                  </a:cubicBezTo>
                  <a:cubicBezTo>
                    <a:pt x="672" y="167"/>
                    <a:pt x="672" y="167"/>
                    <a:pt x="672" y="167"/>
                  </a:cubicBezTo>
                  <a:cubicBezTo>
                    <a:pt x="666" y="171"/>
                    <a:pt x="657" y="170"/>
                    <a:pt x="650" y="165"/>
                  </a:cubicBezTo>
                  <a:cubicBezTo>
                    <a:pt x="642" y="157"/>
                    <a:pt x="633" y="150"/>
                    <a:pt x="623" y="143"/>
                  </a:cubicBezTo>
                  <a:cubicBezTo>
                    <a:pt x="617" y="138"/>
                    <a:pt x="614" y="130"/>
                    <a:pt x="617" y="122"/>
                  </a:cubicBezTo>
                  <a:cubicBezTo>
                    <a:pt x="635" y="76"/>
                    <a:pt x="635" y="76"/>
                    <a:pt x="635" y="76"/>
                  </a:cubicBezTo>
                  <a:cubicBezTo>
                    <a:pt x="639" y="67"/>
                    <a:pt x="634" y="57"/>
                    <a:pt x="626" y="53"/>
                  </a:cubicBezTo>
                  <a:cubicBezTo>
                    <a:pt x="555" y="22"/>
                    <a:pt x="555" y="22"/>
                    <a:pt x="555" y="22"/>
                  </a:cubicBezTo>
                  <a:cubicBezTo>
                    <a:pt x="546" y="19"/>
                    <a:pt x="536" y="22"/>
                    <a:pt x="531" y="31"/>
                  </a:cubicBezTo>
                  <a:cubicBezTo>
                    <a:pt x="511" y="74"/>
                    <a:pt x="511" y="74"/>
                    <a:pt x="511" y="74"/>
                  </a:cubicBezTo>
                  <a:cubicBezTo>
                    <a:pt x="507" y="81"/>
                    <a:pt x="499" y="85"/>
                    <a:pt x="491" y="83"/>
                  </a:cubicBezTo>
                  <a:cubicBezTo>
                    <a:pt x="475" y="80"/>
                    <a:pt x="460" y="78"/>
                    <a:pt x="444" y="77"/>
                  </a:cubicBezTo>
                  <a:cubicBezTo>
                    <a:pt x="436" y="76"/>
                    <a:pt x="429" y="70"/>
                    <a:pt x="428" y="62"/>
                  </a:cubicBezTo>
                  <a:cubicBezTo>
                    <a:pt x="419" y="16"/>
                    <a:pt x="419" y="16"/>
                    <a:pt x="419" y="16"/>
                  </a:cubicBezTo>
                  <a:cubicBezTo>
                    <a:pt x="417" y="7"/>
                    <a:pt x="408" y="0"/>
                    <a:pt x="399" y="2"/>
                  </a:cubicBezTo>
                  <a:cubicBezTo>
                    <a:pt x="322" y="13"/>
                    <a:pt x="322" y="13"/>
                    <a:pt x="322" y="13"/>
                  </a:cubicBezTo>
                  <a:cubicBezTo>
                    <a:pt x="313" y="15"/>
                    <a:pt x="306" y="23"/>
                    <a:pt x="307" y="33"/>
                  </a:cubicBezTo>
                  <a:cubicBezTo>
                    <a:pt x="312" y="78"/>
                    <a:pt x="312" y="78"/>
                    <a:pt x="312" y="78"/>
                  </a:cubicBezTo>
                  <a:cubicBezTo>
                    <a:pt x="313" y="86"/>
                    <a:pt x="308" y="94"/>
                    <a:pt x="301" y="97"/>
                  </a:cubicBezTo>
                  <a:cubicBezTo>
                    <a:pt x="293" y="99"/>
                    <a:pt x="286" y="102"/>
                    <a:pt x="279" y="106"/>
                  </a:cubicBezTo>
                  <a:cubicBezTo>
                    <a:pt x="272" y="109"/>
                    <a:pt x="263" y="107"/>
                    <a:pt x="258" y="100"/>
                  </a:cubicBezTo>
                  <a:cubicBezTo>
                    <a:pt x="229" y="65"/>
                    <a:pt x="229" y="65"/>
                    <a:pt x="229" y="65"/>
                  </a:cubicBezTo>
                  <a:cubicBezTo>
                    <a:pt x="223" y="57"/>
                    <a:pt x="213" y="56"/>
                    <a:pt x="205" y="61"/>
                  </a:cubicBezTo>
                  <a:cubicBezTo>
                    <a:pt x="143" y="107"/>
                    <a:pt x="143" y="107"/>
                    <a:pt x="143" y="107"/>
                  </a:cubicBezTo>
                  <a:cubicBezTo>
                    <a:pt x="135" y="113"/>
                    <a:pt x="133" y="124"/>
                    <a:pt x="138" y="131"/>
                  </a:cubicBezTo>
                  <a:cubicBezTo>
                    <a:pt x="164" y="169"/>
                    <a:pt x="164" y="169"/>
                    <a:pt x="164" y="169"/>
                  </a:cubicBezTo>
                  <a:cubicBezTo>
                    <a:pt x="168" y="176"/>
                    <a:pt x="168" y="185"/>
                    <a:pt x="162" y="191"/>
                  </a:cubicBezTo>
                  <a:cubicBezTo>
                    <a:pt x="154" y="201"/>
                    <a:pt x="146" y="210"/>
                    <a:pt x="139" y="220"/>
                  </a:cubicBezTo>
                  <a:cubicBezTo>
                    <a:pt x="135" y="227"/>
                    <a:pt x="126" y="230"/>
                    <a:pt x="118" y="227"/>
                  </a:cubicBezTo>
                  <a:cubicBezTo>
                    <a:pt x="76" y="210"/>
                    <a:pt x="76" y="210"/>
                    <a:pt x="76" y="210"/>
                  </a:cubicBezTo>
                  <a:cubicBezTo>
                    <a:pt x="67" y="207"/>
                    <a:pt x="57" y="211"/>
                    <a:pt x="53" y="219"/>
                  </a:cubicBezTo>
                  <a:cubicBezTo>
                    <a:pt x="22" y="290"/>
                    <a:pt x="22" y="290"/>
                    <a:pt x="22" y="290"/>
                  </a:cubicBezTo>
                  <a:cubicBezTo>
                    <a:pt x="18" y="299"/>
                    <a:pt x="22" y="309"/>
                    <a:pt x="30" y="314"/>
                  </a:cubicBezTo>
                  <a:cubicBezTo>
                    <a:pt x="73" y="334"/>
                    <a:pt x="73" y="334"/>
                    <a:pt x="73" y="334"/>
                  </a:cubicBezTo>
                  <a:cubicBezTo>
                    <a:pt x="80" y="338"/>
                    <a:pt x="84" y="346"/>
                    <a:pt x="83" y="354"/>
                  </a:cubicBezTo>
                  <a:cubicBezTo>
                    <a:pt x="80" y="369"/>
                    <a:pt x="78" y="385"/>
                    <a:pt x="77" y="401"/>
                  </a:cubicBezTo>
                  <a:cubicBezTo>
                    <a:pt x="76" y="409"/>
                    <a:pt x="70" y="416"/>
                    <a:pt x="62" y="417"/>
                  </a:cubicBezTo>
                  <a:cubicBezTo>
                    <a:pt x="16" y="426"/>
                    <a:pt x="16" y="426"/>
                    <a:pt x="16" y="426"/>
                  </a:cubicBezTo>
                  <a:cubicBezTo>
                    <a:pt x="6" y="428"/>
                    <a:pt x="0" y="437"/>
                    <a:pt x="1" y="446"/>
                  </a:cubicBezTo>
                  <a:cubicBezTo>
                    <a:pt x="13" y="523"/>
                    <a:pt x="13" y="523"/>
                    <a:pt x="13" y="523"/>
                  </a:cubicBezTo>
                  <a:cubicBezTo>
                    <a:pt x="14" y="532"/>
                    <a:pt x="23" y="539"/>
                    <a:pt x="32" y="538"/>
                  </a:cubicBezTo>
                  <a:cubicBezTo>
                    <a:pt x="82" y="532"/>
                    <a:pt x="82" y="532"/>
                    <a:pt x="82" y="532"/>
                  </a:cubicBezTo>
                  <a:cubicBezTo>
                    <a:pt x="89" y="532"/>
                    <a:pt x="97" y="536"/>
                    <a:pt x="100" y="544"/>
                  </a:cubicBezTo>
                  <a:cubicBezTo>
                    <a:pt x="102" y="550"/>
                    <a:pt x="105" y="556"/>
                    <a:pt x="108" y="563"/>
                  </a:cubicBezTo>
                  <a:cubicBezTo>
                    <a:pt x="112" y="570"/>
                    <a:pt x="110" y="579"/>
                    <a:pt x="103" y="584"/>
                  </a:cubicBezTo>
                  <a:cubicBezTo>
                    <a:pt x="64" y="615"/>
                    <a:pt x="64" y="615"/>
                    <a:pt x="64" y="615"/>
                  </a:cubicBezTo>
                  <a:cubicBezTo>
                    <a:pt x="57" y="621"/>
                    <a:pt x="55" y="632"/>
                    <a:pt x="61" y="640"/>
                  </a:cubicBezTo>
                  <a:cubicBezTo>
                    <a:pt x="107" y="702"/>
                    <a:pt x="107" y="702"/>
                    <a:pt x="107" y="702"/>
                  </a:cubicBezTo>
                  <a:cubicBezTo>
                    <a:pt x="112" y="710"/>
                    <a:pt x="123" y="712"/>
                    <a:pt x="131" y="707"/>
                  </a:cubicBezTo>
                  <a:cubicBezTo>
                    <a:pt x="175" y="677"/>
                    <a:pt x="175" y="677"/>
                    <a:pt x="175" y="677"/>
                  </a:cubicBezTo>
                  <a:cubicBezTo>
                    <a:pt x="181" y="673"/>
                    <a:pt x="190" y="673"/>
                    <a:pt x="196" y="678"/>
                  </a:cubicBezTo>
                  <a:cubicBezTo>
                    <a:pt x="204" y="686"/>
                    <a:pt x="213" y="693"/>
                    <a:pt x="222" y="699"/>
                  </a:cubicBezTo>
                  <a:cubicBezTo>
                    <a:pt x="229" y="704"/>
                    <a:pt x="232" y="712"/>
                    <a:pt x="229" y="720"/>
                  </a:cubicBezTo>
                  <a:cubicBezTo>
                    <a:pt x="209" y="769"/>
                    <a:pt x="209" y="769"/>
                    <a:pt x="209" y="769"/>
                  </a:cubicBezTo>
                  <a:cubicBezTo>
                    <a:pt x="206" y="778"/>
                    <a:pt x="210" y="788"/>
                    <a:pt x="219" y="792"/>
                  </a:cubicBezTo>
                  <a:cubicBezTo>
                    <a:pt x="290" y="823"/>
                    <a:pt x="290" y="823"/>
                    <a:pt x="290" y="823"/>
                  </a:cubicBezTo>
                  <a:cubicBezTo>
                    <a:pt x="299" y="827"/>
                    <a:pt x="309" y="823"/>
                    <a:pt x="313" y="814"/>
                  </a:cubicBezTo>
                  <a:cubicBezTo>
                    <a:pt x="337" y="765"/>
                    <a:pt x="337" y="765"/>
                    <a:pt x="337" y="765"/>
                  </a:cubicBezTo>
                  <a:cubicBezTo>
                    <a:pt x="341" y="758"/>
                    <a:pt x="348" y="754"/>
                    <a:pt x="356" y="755"/>
                  </a:cubicBezTo>
                  <a:cubicBezTo>
                    <a:pt x="370" y="758"/>
                    <a:pt x="384" y="760"/>
                    <a:pt x="399" y="760"/>
                  </a:cubicBezTo>
                  <a:cubicBezTo>
                    <a:pt x="407" y="761"/>
                    <a:pt x="413" y="767"/>
                    <a:pt x="415" y="775"/>
                  </a:cubicBezTo>
                  <a:cubicBezTo>
                    <a:pt x="425" y="829"/>
                    <a:pt x="425" y="829"/>
                    <a:pt x="425" y="829"/>
                  </a:cubicBezTo>
                  <a:cubicBezTo>
                    <a:pt x="427" y="839"/>
                    <a:pt x="436" y="845"/>
                    <a:pt x="446" y="844"/>
                  </a:cubicBezTo>
                  <a:cubicBezTo>
                    <a:pt x="522" y="832"/>
                    <a:pt x="522" y="832"/>
                    <a:pt x="522" y="832"/>
                  </a:cubicBezTo>
                  <a:cubicBezTo>
                    <a:pt x="532" y="831"/>
                    <a:pt x="538" y="822"/>
                    <a:pt x="537" y="813"/>
                  </a:cubicBezTo>
                  <a:cubicBezTo>
                    <a:pt x="531" y="757"/>
                    <a:pt x="531" y="757"/>
                    <a:pt x="531" y="757"/>
                  </a:cubicBezTo>
                  <a:cubicBezTo>
                    <a:pt x="530" y="749"/>
                    <a:pt x="535" y="741"/>
                    <a:pt x="543" y="738"/>
                  </a:cubicBezTo>
                  <a:cubicBezTo>
                    <a:pt x="548" y="736"/>
                    <a:pt x="553" y="734"/>
                    <a:pt x="559" y="732"/>
                  </a:cubicBezTo>
                  <a:cubicBezTo>
                    <a:pt x="566" y="729"/>
                    <a:pt x="575" y="731"/>
                    <a:pt x="580" y="737"/>
                  </a:cubicBezTo>
                  <a:cubicBezTo>
                    <a:pt x="616" y="782"/>
                    <a:pt x="616" y="782"/>
                    <a:pt x="616" y="782"/>
                  </a:cubicBezTo>
                  <a:cubicBezTo>
                    <a:pt x="622" y="789"/>
                    <a:pt x="632" y="791"/>
                    <a:pt x="640" y="785"/>
                  </a:cubicBezTo>
                  <a:cubicBezTo>
                    <a:pt x="702" y="739"/>
                    <a:pt x="702" y="739"/>
                    <a:pt x="702" y="739"/>
                  </a:cubicBezTo>
                  <a:cubicBezTo>
                    <a:pt x="710" y="734"/>
                    <a:pt x="712" y="723"/>
                    <a:pt x="707" y="715"/>
                  </a:cubicBezTo>
                  <a:cubicBezTo>
                    <a:pt x="675" y="667"/>
                    <a:pt x="675" y="667"/>
                    <a:pt x="675" y="667"/>
                  </a:cubicBezTo>
                  <a:cubicBezTo>
                    <a:pt x="670" y="661"/>
                    <a:pt x="671" y="652"/>
                    <a:pt x="676" y="646"/>
                  </a:cubicBezTo>
                  <a:cubicBezTo>
                    <a:pt x="683" y="638"/>
                    <a:pt x="689" y="630"/>
                    <a:pt x="695" y="621"/>
                  </a:cubicBezTo>
                  <a:cubicBezTo>
                    <a:pt x="700" y="615"/>
                    <a:pt x="709" y="612"/>
                    <a:pt x="716" y="615"/>
                  </a:cubicBezTo>
                  <a:cubicBezTo>
                    <a:pt x="769" y="636"/>
                    <a:pt x="769" y="636"/>
                    <a:pt x="769" y="636"/>
                  </a:cubicBezTo>
                  <a:cubicBezTo>
                    <a:pt x="778" y="639"/>
                    <a:pt x="788" y="635"/>
                    <a:pt x="792" y="626"/>
                  </a:cubicBezTo>
                  <a:lnTo>
                    <a:pt x="823" y="555"/>
                  </a:lnTo>
                  <a:close/>
                  <a:moveTo>
                    <a:pt x="606" y="665"/>
                  </a:moveTo>
                  <a:cubicBezTo>
                    <a:pt x="470" y="765"/>
                    <a:pt x="278" y="736"/>
                    <a:pt x="178" y="599"/>
                  </a:cubicBezTo>
                  <a:cubicBezTo>
                    <a:pt x="79" y="463"/>
                    <a:pt x="108" y="272"/>
                    <a:pt x="244" y="172"/>
                  </a:cubicBezTo>
                  <a:cubicBezTo>
                    <a:pt x="380" y="72"/>
                    <a:pt x="571" y="102"/>
                    <a:pt x="671" y="238"/>
                  </a:cubicBezTo>
                  <a:cubicBezTo>
                    <a:pt x="771" y="374"/>
                    <a:pt x="742" y="565"/>
                    <a:pt x="606" y="665"/>
                  </a:cubicBezTo>
                  <a:close/>
                </a:path>
              </a:pathLst>
            </a:custGeom>
            <a:solidFill>
              <a:schemeClr val="accent1"/>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1" name="Freeform 65">
              <a:extLst>
                <a:ext uri="{FF2B5EF4-FFF2-40B4-BE49-F238E27FC236}">
                  <a16:creationId xmlns:a16="http://schemas.microsoft.com/office/drawing/2014/main" id="{45028A30-41DF-4E71-B577-3701CF02757C}"/>
                </a:ext>
              </a:extLst>
            </p:cNvPr>
            <p:cNvSpPr>
              <a:spLocks noEditPoints="1"/>
            </p:cNvSpPr>
            <p:nvPr/>
          </p:nvSpPr>
          <p:spPr bwMode="auto">
            <a:xfrm>
              <a:off x="5458953" y="2550046"/>
              <a:ext cx="1333564" cy="1335193"/>
            </a:xfrm>
            <a:custGeom>
              <a:avLst/>
              <a:gdLst>
                <a:gd name="T0" fmla="*/ 592 w 692"/>
                <a:gd name="T1" fmla="*/ 166 h 693"/>
                <a:gd name="T2" fmla="*/ 165 w 692"/>
                <a:gd name="T3" fmla="*/ 100 h 693"/>
                <a:gd name="T4" fmla="*/ 99 w 692"/>
                <a:gd name="T5" fmla="*/ 527 h 693"/>
                <a:gd name="T6" fmla="*/ 527 w 692"/>
                <a:gd name="T7" fmla="*/ 593 h 693"/>
                <a:gd name="T8" fmla="*/ 592 w 692"/>
                <a:gd name="T9" fmla="*/ 166 h 693"/>
                <a:gd name="T10" fmla="*/ 512 w 692"/>
                <a:gd name="T11" fmla="*/ 573 h 693"/>
                <a:gd name="T12" fmla="*/ 119 w 692"/>
                <a:gd name="T13" fmla="*/ 513 h 693"/>
                <a:gd name="T14" fmla="*/ 180 w 692"/>
                <a:gd name="T15" fmla="*/ 120 h 693"/>
                <a:gd name="T16" fmla="*/ 573 w 692"/>
                <a:gd name="T17" fmla="*/ 180 h 693"/>
                <a:gd name="T18" fmla="*/ 512 w 692"/>
                <a:gd name="T19" fmla="*/ 573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2" h="693">
                  <a:moveTo>
                    <a:pt x="592" y="166"/>
                  </a:moveTo>
                  <a:cubicBezTo>
                    <a:pt x="492" y="30"/>
                    <a:pt x="301" y="0"/>
                    <a:pt x="165" y="100"/>
                  </a:cubicBezTo>
                  <a:cubicBezTo>
                    <a:pt x="29" y="200"/>
                    <a:pt x="0" y="391"/>
                    <a:pt x="99" y="527"/>
                  </a:cubicBezTo>
                  <a:cubicBezTo>
                    <a:pt x="199" y="664"/>
                    <a:pt x="391" y="693"/>
                    <a:pt x="527" y="593"/>
                  </a:cubicBezTo>
                  <a:cubicBezTo>
                    <a:pt x="663" y="493"/>
                    <a:pt x="692" y="302"/>
                    <a:pt x="592" y="166"/>
                  </a:cubicBezTo>
                  <a:close/>
                  <a:moveTo>
                    <a:pt x="512" y="573"/>
                  </a:moveTo>
                  <a:cubicBezTo>
                    <a:pt x="387" y="665"/>
                    <a:pt x="211" y="638"/>
                    <a:pt x="119" y="513"/>
                  </a:cubicBezTo>
                  <a:cubicBezTo>
                    <a:pt x="27" y="388"/>
                    <a:pt x="54" y="212"/>
                    <a:pt x="180" y="120"/>
                  </a:cubicBezTo>
                  <a:cubicBezTo>
                    <a:pt x="305" y="28"/>
                    <a:pt x="481" y="55"/>
                    <a:pt x="573" y="180"/>
                  </a:cubicBezTo>
                  <a:cubicBezTo>
                    <a:pt x="664" y="305"/>
                    <a:pt x="637" y="481"/>
                    <a:pt x="512" y="573"/>
                  </a:cubicBezTo>
                  <a:close/>
                </a:path>
              </a:pathLst>
            </a:custGeom>
            <a:solidFill>
              <a:schemeClr val="accent1">
                <a:lumMod val="75000"/>
              </a:schemeClr>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Freeform 68">
              <a:extLst>
                <a:ext uri="{FF2B5EF4-FFF2-40B4-BE49-F238E27FC236}">
                  <a16:creationId xmlns:a16="http://schemas.microsoft.com/office/drawing/2014/main" id="{6AF42B06-9147-483E-99E1-858E7FF0F35B}"/>
                </a:ext>
              </a:extLst>
            </p:cNvPr>
            <p:cNvSpPr>
              <a:spLocks noEditPoints="1"/>
            </p:cNvSpPr>
            <p:nvPr/>
          </p:nvSpPr>
          <p:spPr bwMode="auto">
            <a:xfrm>
              <a:off x="5511089" y="2604627"/>
              <a:ext cx="1226846" cy="1226845"/>
            </a:xfrm>
            <a:custGeom>
              <a:avLst/>
              <a:gdLst>
                <a:gd name="T0" fmla="*/ 546 w 637"/>
                <a:gd name="T1" fmla="*/ 152 h 637"/>
                <a:gd name="T2" fmla="*/ 153 w 637"/>
                <a:gd name="T3" fmla="*/ 92 h 637"/>
                <a:gd name="T4" fmla="*/ 92 w 637"/>
                <a:gd name="T5" fmla="*/ 485 h 637"/>
                <a:gd name="T6" fmla="*/ 485 w 637"/>
                <a:gd name="T7" fmla="*/ 545 h 637"/>
                <a:gd name="T8" fmla="*/ 546 w 637"/>
                <a:gd name="T9" fmla="*/ 152 h 637"/>
                <a:gd name="T10" fmla="*/ 450 w 637"/>
                <a:gd name="T11" fmla="*/ 497 h 637"/>
                <a:gd name="T12" fmla="*/ 141 w 637"/>
                <a:gd name="T13" fmla="*/ 449 h 637"/>
                <a:gd name="T14" fmla="*/ 188 w 637"/>
                <a:gd name="T15" fmla="*/ 140 h 637"/>
                <a:gd name="T16" fmla="*/ 497 w 637"/>
                <a:gd name="T17" fmla="*/ 188 h 637"/>
                <a:gd name="T18" fmla="*/ 450 w 637"/>
                <a:gd name="T19" fmla="*/ 497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7" h="637">
                  <a:moveTo>
                    <a:pt x="546" y="152"/>
                  </a:moveTo>
                  <a:cubicBezTo>
                    <a:pt x="454" y="27"/>
                    <a:pt x="278" y="0"/>
                    <a:pt x="153" y="92"/>
                  </a:cubicBezTo>
                  <a:cubicBezTo>
                    <a:pt x="27" y="184"/>
                    <a:pt x="0" y="360"/>
                    <a:pt x="92" y="485"/>
                  </a:cubicBezTo>
                  <a:cubicBezTo>
                    <a:pt x="184" y="610"/>
                    <a:pt x="360" y="637"/>
                    <a:pt x="485" y="545"/>
                  </a:cubicBezTo>
                  <a:cubicBezTo>
                    <a:pt x="610" y="453"/>
                    <a:pt x="637" y="277"/>
                    <a:pt x="546" y="152"/>
                  </a:cubicBezTo>
                  <a:close/>
                  <a:moveTo>
                    <a:pt x="450" y="497"/>
                  </a:moveTo>
                  <a:cubicBezTo>
                    <a:pt x="351" y="569"/>
                    <a:pt x="213" y="548"/>
                    <a:pt x="141" y="449"/>
                  </a:cubicBezTo>
                  <a:cubicBezTo>
                    <a:pt x="69" y="351"/>
                    <a:pt x="90" y="213"/>
                    <a:pt x="188" y="140"/>
                  </a:cubicBezTo>
                  <a:cubicBezTo>
                    <a:pt x="287" y="68"/>
                    <a:pt x="425" y="90"/>
                    <a:pt x="497" y="188"/>
                  </a:cubicBezTo>
                  <a:cubicBezTo>
                    <a:pt x="569" y="286"/>
                    <a:pt x="548" y="424"/>
                    <a:pt x="450" y="49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3" name="Freeform 80">
              <a:extLst>
                <a:ext uri="{FF2B5EF4-FFF2-40B4-BE49-F238E27FC236}">
                  <a16:creationId xmlns:a16="http://schemas.microsoft.com/office/drawing/2014/main" id="{6A4DE17C-0A9E-4C43-9180-65555BBF6C58}"/>
                </a:ext>
              </a:extLst>
            </p:cNvPr>
            <p:cNvSpPr>
              <a:spLocks noEditPoints="1"/>
            </p:cNvSpPr>
            <p:nvPr/>
          </p:nvSpPr>
          <p:spPr bwMode="auto">
            <a:xfrm>
              <a:off x="4840641" y="5128376"/>
              <a:ext cx="988156" cy="985712"/>
            </a:xfrm>
            <a:custGeom>
              <a:avLst/>
              <a:gdLst>
                <a:gd name="T0" fmla="*/ 136 w 513"/>
                <a:gd name="T1" fmla="*/ 29 h 512"/>
                <a:gd name="T2" fmla="*/ 119 w 513"/>
                <a:gd name="T3" fmla="*/ 66 h 512"/>
                <a:gd name="T4" fmla="*/ 102 w 513"/>
                <a:gd name="T5" fmla="*/ 80 h 512"/>
                <a:gd name="T6" fmla="*/ 62 w 513"/>
                <a:gd name="T7" fmla="*/ 88 h 512"/>
                <a:gd name="T8" fmla="*/ 60 w 513"/>
                <a:gd name="T9" fmla="*/ 129 h 512"/>
                <a:gd name="T10" fmla="*/ 49 w 513"/>
                <a:gd name="T11" fmla="*/ 148 h 512"/>
                <a:gd name="T12" fmla="*/ 15 w 513"/>
                <a:gd name="T13" fmla="*/ 170 h 512"/>
                <a:gd name="T14" fmla="*/ 27 w 513"/>
                <a:gd name="T15" fmla="*/ 208 h 512"/>
                <a:gd name="T16" fmla="*/ 24 w 513"/>
                <a:gd name="T17" fmla="*/ 230 h 512"/>
                <a:gd name="T18" fmla="*/ 0 w 513"/>
                <a:gd name="T19" fmla="*/ 263 h 512"/>
                <a:gd name="T20" fmla="*/ 26 w 513"/>
                <a:gd name="T21" fmla="*/ 294 h 512"/>
                <a:gd name="T22" fmla="*/ 30 w 513"/>
                <a:gd name="T23" fmla="*/ 316 h 512"/>
                <a:gd name="T24" fmla="*/ 20 w 513"/>
                <a:gd name="T25" fmla="*/ 355 h 512"/>
                <a:gd name="T26" fmla="*/ 55 w 513"/>
                <a:gd name="T27" fmla="*/ 375 h 512"/>
                <a:gd name="T28" fmla="*/ 67 w 513"/>
                <a:gd name="T29" fmla="*/ 393 h 512"/>
                <a:gd name="T30" fmla="*/ 72 w 513"/>
                <a:gd name="T31" fmla="*/ 434 h 512"/>
                <a:gd name="T32" fmla="*/ 112 w 513"/>
                <a:gd name="T33" fmla="*/ 440 h 512"/>
                <a:gd name="T34" fmla="*/ 130 w 513"/>
                <a:gd name="T35" fmla="*/ 452 h 512"/>
                <a:gd name="T36" fmla="*/ 148 w 513"/>
                <a:gd name="T37" fmla="*/ 488 h 512"/>
                <a:gd name="T38" fmla="*/ 188 w 513"/>
                <a:gd name="T39" fmla="*/ 479 h 512"/>
                <a:gd name="T40" fmla="*/ 209 w 513"/>
                <a:gd name="T41" fmla="*/ 485 h 512"/>
                <a:gd name="T42" fmla="*/ 240 w 513"/>
                <a:gd name="T43" fmla="*/ 512 h 512"/>
                <a:gd name="T44" fmla="*/ 273 w 513"/>
                <a:gd name="T45" fmla="*/ 489 h 512"/>
                <a:gd name="T46" fmla="*/ 295 w 513"/>
                <a:gd name="T47" fmla="*/ 486 h 512"/>
                <a:gd name="T48" fmla="*/ 333 w 513"/>
                <a:gd name="T49" fmla="*/ 500 h 512"/>
                <a:gd name="T50" fmla="*/ 357 w 513"/>
                <a:gd name="T51" fmla="*/ 467 h 512"/>
                <a:gd name="T52" fmla="*/ 376 w 513"/>
                <a:gd name="T53" fmla="*/ 457 h 512"/>
                <a:gd name="T54" fmla="*/ 417 w 513"/>
                <a:gd name="T55" fmla="*/ 456 h 512"/>
                <a:gd name="T56" fmla="*/ 426 w 513"/>
                <a:gd name="T57" fmla="*/ 417 h 512"/>
                <a:gd name="T58" fmla="*/ 441 w 513"/>
                <a:gd name="T59" fmla="*/ 400 h 512"/>
                <a:gd name="T60" fmla="*/ 478 w 513"/>
                <a:gd name="T61" fmla="*/ 385 h 512"/>
                <a:gd name="T62" fmla="*/ 473 w 513"/>
                <a:gd name="T63" fmla="*/ 344 h 512"/>
                <a:gd name="T64" fmla="*/ 480 w 513"/>
                <a:gd name="T65" fmla="*/ 324 h 512"/>
                <a:gd name="T66" fmla="*/ 510 w 513"/>
                <a:gd name="T67" fmla="*/ 296 h 512"/>
                <a:gd name="T68" fmla="*/ 490 w 513"/>
                <a:gd name="T69" fmla="*/ 260 h 512"/>
                <a:gd name="T70" fmla="*/ 490 w 513"/>
                <a:gd name="T71" fmla="*/ 238 h 512"/>
                <a:gd name="T72" fmla="*/ 507 w 513"/>
                <a:gd name="T73" fmla="*/ 202 h 512"/>
                <a:gd name="T74" fmla="*/ 476 w 513"/>
                <a:gd name="T75" fmla="*/ 175 h 512"/>
                <a:gd name="T76" fmla="*/ 468 w 513"/>
                <a:gd name="T77" fmla="*/ 155 h 512"/>
                <a:gd name="T78" fmla="*/ 471 w 513"/>
                <a:gd name="T79" fmla="*/ 115 h 512"/>
                <a:gd name="T80" fmla="*/ 432 w 513"/>
                <a:gd name="T81" fmla="*/ 101 h 512"/>
                <a:gd name="T82" fmla="*/ 417 w 513"/>
                <a:gd name="T83" fmla="*/ 86 h 512"/>
                <a:gd name="T84" fmla="*/ 405 w 513"/>
                <a:gd name="T85" fmla="*/ 47 h 512"/>
                <a:gd name="T86" fmla="*/ 365 w 513"/>
                <a:gd name="T87" fmla="*/ 48 h 512"/>
                <a:gd name="T88" fmla="*/ 345 w 513"/>
                <a:gd name="T89" fmla="*/ 39 h 512"/>
                <a:gd name="T90" fmla="*/ 320 w 513"/>
                <a:gd name="T91" fmla="*/ 7 h 512"/>
                <a:gd name="T92" fmla="*/ 282 w 513"/>
                <a:gd name="T93" fmla="*/ 23 h 512"/>
                <a:gd name="T94" fmla="*/ 260 w 513"/>
                <a:gd name="T95" fmla="*/ 22 h 512"/>
                <a:gd name="T96" fmla="*/ 226 w 513"/>
                <a:gd name="T97" fmla="*/ 1 h 512"/>
                <a:gd name="T98" fmla="*/ 197 w 513"/>
                <a:gd name="T99" fmla="*/ 30 h 512"/>
                <a:gd name="T100" fmla="*/ 176 w 513"/>
                <a:gd name="T101" fmla="*/ 36 h 512"/>
                <a:gd name="T102" fmla="*/ 407 w 513"/>
                <a:gd name="T103" fmla="*/ 207 h 512"/>
                <a:gd name="T104" fmla="*/ 106 w 513"/>
                <a:gd name="T105" fmla="*/ 304 h 512"/>
                <a:gd name="T106" fmla="*/ 407 w 513"/>
                <a:gd name="T107" fmla="*/ 20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3" h="512">
                  <a:moveTo>
                    <a:pt x="156" y="44"/>
                  </a:moveTo>
                  <a:cubicBezTo>
                    <a:pt x="136" y="29"/>
                    <a:pt x="136" y="29"/>
                    <a:pt x="136" y="29"/>
                  </a:cubicBezTo>
                  <a:cubicBezTo>
                    <a:pt x="137" y="55"/>
                    <a:pt x="137" y="55"/>
                    <a:pt x="137" y="55"/>
                  </a:cubicBezTo>
                  <a:cubicBezTo>
                    <a:pt x="137" y="64"/>
                    <a:pt x="127" y="70"/>
                    <a:pt x="119" y="66"/>
                  </a:cubicBezTo>
                  <a:cubicBezTo>
                    <a:pt x="96" y="55"/>
                    <a:pt x="96" y="55"/>
                    <a:pt x="96" y="55"/>
                  </a:cubicBezTo>
                  <a:cubicBezTo>
                    <a:pt x="102" y="80"/>
                    <a:pt x="102" y="80"/>
                    <a:pt x="102" y="80"/>
                  </a:cubicBezTo>
                  <a:cubicBezTo>
                    <a:pt x="104" y="89"/>
                    <a:pt x="96" y="97"/>
                    <a:pt x="87" y="95"/>
                  </a:cubicBezTo>
                  <a:cubicBezTo>
                    <a:pt x="62" y="88"/>
                    <a:pt x="62" y="88"/>
                    <a:pt x="62" y="88"/>
                  </a:cubicBezTo>
                  <a:cubicBezTo>
                    <a:pt x="72" y="111"/>
                    <a:pt x="72" y="111"/>
                    <a:pt x="72" y="111"/>
                  </a:cubicBezTo>
                  <a:cubicBezTo>
                    <a:pt x="76" y="120"/>
                    <a:pt x="69" y="129"/>
                    <a:pt x="60" y="129"/>
                  </a:cubicBezTo>
                  <a:cubicBezTo>
                    <a:pt x="35" y="127"/>
                    <a:pt x="35" y="127"/>
                    <a:pt x="35" y="127"/>
                  </a:cubicBezTo>
                  <a:cubicBezTo>
                    <a:pt x="49" y="148"/>
                    <a:pt x="49" y="148"/>
                    <a:pt x="49" y="148"/>
                  </a:cubicBezTo>
                  <a:cubicBezTo>
                    <a:pt x="54" y="156"/>
                    <a:pt x="49" y="166"/>
                    <a:pt x="40" y="167"/>
                  </a:cubicBezTo>
                  <a:cubicBezTo>
                    <a:pt x="15" y="170"/>
                    <a:pt x="15" y="170"/>
                    <a:pt x="15" y="170"/>
                  </a:cubicBezTo>
                  <a:cubicBezTo>
                    <a:pt x="32" y="188"/>
                    <a:pt x="32" y="188"/>
                    <a:pt x="32" y="188"/>
                  </a:cubicBezTo>
                  <a:cubicBezTo>
                    <a:pt x="39" y="194"/>
                    <a:pt x="36" y="206"/>
                    <a:pt x="27" y="208"/>
                  </a:cubicBezTo>
                  <a:cubicBezTo>
                    <a:pt x="3" y="216"/>
                    <a:pt x="3" y="216"/>
                    <a:pt x="3" y="216"/>
                  </a:cubicBezTo>
                  <a:cubicBezTo>
                    <a:pt x="24" y="230"/>
                    <a:pt x="24" y="230"/>
                    <a:pt x="24" y="230"/>
                  </a:cubicBezTo>
                  <a:cubicBezTo>
                    <a:pt x="32" y="235"/>
                    <a:pt x="31" y="247"/>
                    <a:pt x="22" y="251"/>
                  </a:cubicBezTo>
                  <a:cubicBezTo>
                    <a:pt x="0" y="263"/>
                    <a:pt x="0" y="263"/>
                    <a:pt x="0" y="263"/>
                  </a:cubicBezTo>
                  <a:cubicBezTo>
                    <a:pt x="23" y="273"/>
                    <a:pt x="23" y="273"/>
                    <a:pt x="23" y="273"/>
                  </a:cubicBezTo>
                  <a:cubicBezTo>
                    <a:pt x="32" y="277"/>
                    <a:pt x="33" y="289"/>
                    <a:pt x="26" y="294"/>
                  </a:cubicBezTo>
                  <a:cubicBezTo>
                    <a:pt x="6" y="310"/>
                    <a:pt x="6" y="310"/>
                    <a:pt x="6" y="310"/>
                  </a:cubicBezTo>
                  <a:cubicBezTo>
                    <a:pt x="30" y="316"/>
                    <a:pt x="30" y="316"/>
                    <a:pt x="30" y="316"/>
                  </a:cubicBezTo>
                  <a:cubicBezTo>
                    <a:pt x="39" y="318"/>
                    <a:pt x="43" y="329"/>
                    <a:pt x="37" y="336"/>
                  </a:cubicBezTo>
                  <a:cubicBezTo>
                    <a:pt x="20" y="355"/>
                    <a:pt x="20" y="355"/>
                    <a:pt x="20" y="355"/>
                  </a:cubicBezTo>
                  <a:cubicBezTo>
                    <a:pt x="45" y="356"/>
                    <a:pt x="45" y="356"/>
                    <a:pt x="45" y="356"/>
                  </a:cubicBezTo>
                  <a:cubicBezTo>
                    <a:pt x="54" y="357"/>
                    <a:pt x="60" y="367"/>
                    <a:pt x="55" y="375"/>
                  </a:cubicBezTo>
                  <a:cubicBezTo>
                    <a:pt x="42" y="397"/>
                    <a:pt x="42" y="397"/>
                    <a:pt x="42" y="397"/>
                  </a:cubicBezTo>
                  <a:cubicBezTo>
                    <a:pt x="67" y="393"/>
                    <a:pt x="67" y="393"/>
                    <a:pt x="67" y="393"/>
                  </a:cubicBezTo>
                  <a:cubicBezTo>
                    <a:pt x="76" y="392"/>
                    <a:pt x="84" y="401"/>
                    <a:pt x="80" y="410"/>
                  </a:cubicBezTo>
                  <a:cubicBezTo>
                    <a:pt x="72" y="434"/>
                    <a:pt x="72" y="434"/>
                    <a:pt x="72" y="434"/>
                  </a:cubicBezTo>
                  <a:cubicBezTo>
                    <a:pt x="96" y="426"/>
                    <a:pt x="96" y="426"/>
                    <a:pt x="96" y="426"/>
                  </a:cubicBezTo>
                  <a:cubicBezTo>
                    <a:pt x="105" y="423"/>
                    <a:pt x="113" y="430"/>
                    <a:pt x="112" y="440"/>
                  </a:cubicBezTo>
                  <a:cubicBezTo>
                    <a:pt x="108" y="465"/>
                    <a:pt x="108" y="465"/>
                    <a:pt x="108" y="465"/>
                  </a:cubicBezTo>
                  <a:cubicBezTo>
                    <a:pt x="130" y="452"/>
                    <a:pt x="130" y="452"/>
                    <a:pt x="130" y="452"/>
                  </a:cubicBezTo>
                  <a:cubicBezTo>
                    <a:pt x="138" y="448"/>
                    <a:pt x="148" y="454"/>
                    <a:pt x="148" y="463"/>
                  </a:cubicBezTo>
                  <a:cubicBezTo>
                    <a:pt x="148" y="488"/>
                    <a:pt x="148" y="488"/>
                    <a:pt x="148" y="488"/>
                  </a:cubicBezTo>
                  <a:cubicBezTo>
                    <a:pt x="168" y="472"/>
                    <a:pt x="168" y="472"/>
                    <a:pt x="168" y="472"/>
                  </a:cubicBezTo>
                  <a:cubicBezTo>
                    <a:pt x="175" y="466"/>
                    <a:pt x="186" y="470"/>
                    <a:pt x="188" y="479"/>
                  </a:cubicBezTo>
                  <a:cubicBezTo>
                    <a:pt x="193" y="504"/>
                    <a:pt x="193" y="504"/>
                    <a:pt x="193" y="504"/>
                  </a:cubicBezTo>
                  <a:cubicBezTo>
                    <a:pt x="209" y="485"/>
                    <a:pt x="209" y="485"/>
                    <a:pt x="209" y="485"/>
                  </a:cubicBezTo>
                  <a:cubicBezTo>
                    <a:pt x="215" y="478"/>
                    <a:pt x="227" y="479"/>
                    <a:pt x="230" y="488"/>
                  </a:cubicBezTo>
                  <a:cubicBezTo>
                    <a:pt x="240" y="512"/>
                    <a:pt x="240" y="512"/>
                    <a:pt x="240" y="512"/>
                  </a:cubicBezTo>
                  <a:cubicBezTo>
                    <a:pt x="252" y="490"/>
                    <a:pt x="252" y="490"/>
                    <a:pt x="252" y="490"/>
                  </a:cubicBezTo>
                  <a:cubicBezTo>
                    <a:pt x="257" y="481"/>
                    <a:pt x="268" y="481"/>
                    <a:pt x="273" y="489"/>
                  </a:cubicBezTo>
                  <a:cubicBezTo>
                    <a:pt x="287" y="510"/>
                    <a:pt x="287" y="510"/>
                    <a:pt x="287" y="510"/>
                  </a:cubicBezTo>
                  <a:cubicBezTo>
                    <a:pt x="295" y="486"/>
                    <a:pt x="295" y="486"/>
                    <a:pt x="295" y="486"/>
                  </a:cubicBezTo>
                  <a:cubicBezTo>
                    <a:pt x="298" y="477"/>
                    <a:pt x="310" y="475"/>
                    <a:pt x="316" y="482"/>
                  </a:cubicBezTo>
                  <a:cubicBezTo>
                    <a:pt x="333" y="500"/>
                    <a:pt x="333" y="500"/>
                    <a:pt x="333" y="500"/>
                  </a:cubicBezTo>
                  <a:cubicBezTo>
                    <a:pt x="337" y="475"/>
                    <a:pt x="337" y="475"/>
                    <a:pt x="337" y="475"/>
                  </a:cubicBezTo>
                  <a:cubicBezTo>
                    <a:pt x="338" y="466"/>
                    <a:pt x="349" y="462"/>
                    <a:pt x="357" y="467"/>
                  </a:cubicBezTo>
                  <a:cubicBezTo>
                    <a:pt x="377" y="482"/>
                    <a:pt x="377" y="482"/>
                    <a:pt x="377" y="482"/>
                  </a:cubicBezTo>
                  <a:cubicBezTo>
                    <a:pt x="376" y="457"/>
                    <a:pt x="376" y="457"/>
                    <a:pt x="376" y="457"/>
                  </a:cubicBezTo>
                  <a:cubicBezTo>
                    <a:pt x="376" y="447"/>
                    <a:pt x="385" y="441"/>
                    <a:pt x="394" y="445"/>
                  </a:cubicBezTo>
                  <a:cubicBezTo>
                    <a:pt x="417" y="456"/>
                    <a:pt x="417" y="456"/>
                    <a:pt x="417" y="456"/>
                  </a:cubicBezTo>
                  <a:cubicBezTo>
                    <a:pt x="411" y="431"/>
                    <a:pt x="411" y="431"/>
                    <a:pt x="411" y="431"/>
                  </a:cubicBezTo>
                  <a:cubicBezTo>
                    <a:pt x="409" y="422"/>
                    <a:pt x="417" y="414"/>
                    <a:pt x="426" y="417"/>
                  </a:cubicBezTo>
                  <a:cubicBezTo>
                    <a:pt x="451" y="423"/>
                    <a:pt x="451" y="423"/>
                    <a:pt x="451" y="423"/>
                  </a:cubicBezTo>
                  <a:cubicBezTo>
                    <a:pt x="441" y="400"/>
                    <a:pt x="441" y="400"/>
                    <a:pt x="441" y="400"/>
                  </a:cubicBezTo>
                  <a:cubicBezTo>
                    <a:pt x="437" y="391"/>
                    <a:pt x="444" y="382"/>
                    <a:pt x="453" y="383"/>
                  </a:cubicBezTo>
                  <a:cubicBezTo>
                    <a:pt x="478" y="385"/>
                    <a:pt x="478" y="385"/>
                    <a:pt x="478" y="385"/>
                  </a:cubicBezTo>
                  <a:cubicBezTo>
                    <a:pt x="464" y="364"/>
                    <a:pt x="464" y="364"/>
                    <a:pt x="464" y="364"/>
                  </a:cubicBezTo>
                  <a:cubicBezTo>
                    <a:pt x="459" y="356"/>
                    <a:pt x="464" y="345"/>
                    <a:pt x="473" y="344"/>
                  </a:cubicBezTo>
                  <a:cubicBezTo>
                    <a:pt x="498" y="342"/>
                    <a:pt x="498" y="342"/>
                    <a:pt x="498" y="342"/>
                  </a:cubicBezTo>
                  <a:cubicBezTo>
                    <a:pt x="480" y="324"/>
                    <a:pt x="480" y="324"/>
                    <a:pt x="480" y="324"/>
                  </a:cubicBezTo>
                  <a:cubicBezTo>
                    <a:pt x="474" y="317"/>
                    <a:pt x="476" y="306"/>
                    <a:pt x="485" y="303"/>
                  </a:cubicBezTo>
                  <a:cubicBezTo>
                    <a:pt x="510" y="296"/>
                    <a:pt x="510" y="296"/>
                    <a:pt x="510" y="296"/>
                  </a:cubicBezTo>
                  <a:cubicBezTo>
                    <a:pt x="489" y="281"/>
                    <a:pt x="489" y="281"/>
                    <a:pt x="489" y="281"/>
                  </a:cubicBezTo>
                  <a:cubicBezTo>
                    <a:pt x="481" y="276"/>
                    <a:pt x="482" y="264"/>
                    <a:pt x="490" y="260"/>
                  </a:cubicBezTo>
                  <a:cubicBezTo>
                    <a:pt x="513" y="249"/>
                    <a:pt x="513" y="249"/>
                    <a:pt x="513" y="249"/>
                  </a:cubicBezTo>
                  <a:cubicBezTo>
                    <a:pt x="490" y="238"/>
                    <a:pt x="490" y="238"/>
                    <a:pt x="490" y="238"/>
                  </a:cubicBezTo>
                  <a:cubicBezTo>
                    <a:pt x="481" y="234"/>
                    <a:pt x="480" y="223"/>
                    <a:pt x="487" y="217"/>
                  </a:cubicBezTo>
                  <a:cubicBezTo>
                    <a:pt x="507" y="202"/>
                    <a:pt x="507" y="202"/>
                    <a:pt x="507" y="202"/>
                  </a:cubicBezTo>
                  <a:cubicBezTo>
                    <a:pt x="482" y="196"/>
                    <a:pt x="482" y="196"/>
                    <a:pt x="482" y="196"/>
                  </a:cubicBezTo>
                  <a:cubicBezTo>
                    <a:pt x="473" y="193"/>
                    <a:pt x="470" y="182"/>
                    <a:pt x="476" y="175"/>
                  </a:cubicBezTo>
                  <a:cubicBezTo>
                    <a:pt x="493" y="156"/>
                    <a:pt x="493" y="156"/>
                    <a:pt x="493" y="156"/>
                  </a:cubicBezTo>
                  <a:cubicBezTo>
                    <a:pt x="468" y="155"/>
                    <a:pt x="468" y="155"/>
                    <a:pt x="468" y="155"/>
                  </a:cubicBezTo>
                  <a:cubicBezTo>
                    <a:pt x="458" y="155"/>
                    <a:pt x="453" y="144"/>
                    <a:pt x="458" y="136"/>
                  </a:cubicBezTo>
                  <a:cubicBezTo>
                    <a:pt x="471" y="115"/>
                    <a:pt x="471" y="115"/>
                    <a:pt x="471" y="115"/>
                  </a:cubicBezTo>
                  <a:cubicBezTo>
                    <a:pt x="445" y="118"/>
                    <a:pt x="445" y="118"/>
                    <a:pt x="445" y="118"/>
                  </a:cubicBezTo>
                  <a:cubicBezTo>
                    <a:pt x="436" y="119"/>
                    <a:pt x="429" y="110"/>
                    <a:pt x="432" y="101"/>
                  </a:cubicBezTo>
                  <a:cubicBezTo>
                    <a:pt x="441" y="78"/>
                    <a:pt x="441" y="78"/>
                    <a:pt x="441" y="78"/>
                  </a:cubicBezTo>
                  <a:cubicBezTo>
                    <a:pt x="417" y="86"/>
                    <a:pt x="417" y="86"/>
                    <a:pt x="417" y="86"/>
                  </a:cubicBezTo>
                  <a:cubicBezTo>
                    <a:pt x="408" y="89"/>
                    <a:pt x="399" y="81"/>
                    <a:pt x="401" y="72"/>
                  </a:cubicBezTo>
                  <a:cubicBezTo>
                    <a:pt x="405" y="47"/>
                    <a:pt x="405" y="47"/>
                    <a:pt x="405" y="47"/>
                  </a:cubicBezTo>
                  <a:cubicBezTo>
                    <a:pt x="383" y="59"/>
                    <a:pt x="383" y="59"/>
                    <a:pt x="383" y="59"/>
                  </a:cubicBezTo>
                  <a:cubicBezTo>
                    <a:pt x="375" y="63"/>
                    <a:pt x="365" y="58"/>
                    <a:pt x="365" y="48"/>
                  </a:cubicBezTo>
                  <a:cubicBezTo>
                    <a:pt x="364" y="23"/>
                    <a:pt x="364" y="23"/>
                    <a:pt x="364" y="23"/>
                  </a:cubicBezTo>
                  <a:cubicBezTo>
                    <a:pt x="345" y="39"/>
                    <a:pt x="345" y="39"/>
                    <a:pt x="345" y="39"/>
                  </a:cubicBezTo>
                  <a:cubicBezTo>
                    <a:pt x="337" y="45"/>
                    <a:pt x="326" y="41"/>
                    <a:pt x="325" y="32"/>
                  </a:cubicBezTo>
                  <a:cubicBezTo>
                    <a:pt x="320" y="7"/>
                    <a:pt x="320" y="7"/>
                    <a:pt x="320" y="7"/>
                  </a:cubicBezTo>
                  <a:cubicBezTo>
                    <a:pt x="303" y="27"/>
                    <a:pt x="303" y="27"/>
                    <a:pt x="303" y="27"/>
                  </a:cubicBezTo>
                  <a:cubicBezTo>
                    <a:pt x="297" y="34"/>
                    <a:pt x="286" y="32"/>
                    <a:pt x="282" y="23"/>
                  </a:cubicBezTo>
                  <a:cubicBezTo>
                    <a:pt x="273" y="0"/>
                    <a:pt x="273" y="0"/>
                    <a:pt x="273" y="0"/>
                  </a:cubicBezTo>
                  <a:cubicBezTo>
                    <a:pt x="260" y="22"/>
                    <a:pt x="260" y="22"/>
                    <a:pt x="260" y="22"/>
                  </a:cubicBezTo>
                  <a:cubicBezTo>
                    <a:pt x="256" y="30"/>
                    <a:pt x="244" y="30"/>
                    <a:pt x="239" y="22"/>
                  </a:cubicBezTo>
                  <a:cubicBezTo>
                    <a:pt x="226" y="1"/>
                    <a:pt x="226" y="1"/>
                    <a:pt x="226" y="1"/>
                  </a:cubicBezTo>
                  <a:cubicBezTo>
                    <a:pt x="217" y="25"/>
                    <a:pt x="217" y="25"/>
                    <a:pt x="217" y="25"/>
                  </a:cubicBezTo>
                  <a:cubicBezTo>
                    <a:pt x="214" y="34"/>
                    <a:pt x="203" y="36"/>
                    <a:pt x="197" y="30"/>
                  </a:cubicBezTo>
                  <a:cubicBezTo>
                    <a:pt x="179" y="11"/>
                    <a:pt x="179" y="11"/>
                    <a:pt x="179" y="11"/>
                  </a:cubicBezTo>
                  <a:cubicBezTo>
                    <a:pt x="176" y="36"/>
                    <a:pt x="176" y="36"/>
                    <a:pt x="176" y="36"/>
                  </a:cubicBezTo>
                  <a:cubicBezTo>
                    <a:pt x="174" y="45"/>
                    <a:pt x="164" y="50"/>
                    <a:pt x="156" y="44"/>
                  </a:cubicBezTo>
                  <a:close/>
                  <a:moveTo>
                    <a:pt x="407" y="207"/>
                  </a:moveTo>
                  <a:cubicBezTo>
                    <a:pt x="434" y="290"/>
                    <a:pt x="388" y="379"/>
                    <a:pt x="305" y="406"/>
                  </a:cubicBezTo>
                  <a:cubicBezTo>
                    <a:pt x="222" y="433"/>
                    <a:pt x="133" y="387"/>
                    <a:pt x="106" y="304"/>
                  </a:cubicBezTo>
                  <a:cubicBezTo>
                    <a:pt x="79" y="221"/>
                    <a:pt x="125" y="132"/>
                    <a:pt x="208" y="105"/>
                  </a:cubicBezTo>
                  <a:cubicBezTo>
                    <a:pt x="291" y="78"/>
                    <a:pt x="380" y="124"/>
                    <a:pt x="407" y="207"/>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Freeform 53">
              <a:extLst>
                <a:ext uri="{FF2B5EF4-FFF2-40B4-BE49-F238E27FC236}">
                  <a16:creationId xmlns:a16="http://schemas.microsoft.com/office/drawing/2014/main" id="{C6874696-C79E-43D7-B1B1-D3A4FF36CCA0}"/>
                </a:ext>
              </a:extLst>
            </p:cNvPr>
            <p:cNvSpPr>
              <a:spLocks noEditPoints="1"/>
            </p:cNvSpPr>
            <p:nvPr/>
          </p:nvSpPr>
          <p:spPr bwMode="auto">
            <a:xfrm>
              <a:off x="5932150" y="2976348"/>
              <a:ext cx="426710" cy="482589"/>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chemeClr val="accent1"/>
            </a:solidFill>
            <a:ln>
              <a:noFill/>
            </a:ln>
          </p:spPr>
          <p:txBody>
            <a:bodyPr vert="horz" wrap="square" lIns="68572" tIns="34287" rIns="68572" bIns="34287"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Tree>
    <p:extLst>
      <p:ext uri="{BB962C8B-B14F-4D97-AF65-F5344CB8AC3E}">
        <p14:creationId xmlns:p14="http://schemas.microsoft.com/office/powerpoint/2010/main" val="5677706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8"/>
                                        </p:tgtEl>
                                        <p:attrNameLst>
                                          <p:attrName>ppt_y</p:attrName>
                                        </p:attrNameLst>
                                      </p:cBhvr>
                                      <p:tavLst>
                                        <p:tav tm="0">
                                          <p:val>
                                            <p:strVal val="#ppt_y"/>
                                          </p:val>
                                        </p:tav>
                                        <p:tav tm="100000">
                                          <p:val>
                                            <p:strVal val="#ppt_y"/>
                                          </p:val>
                                        </p:tav>
                                      </p:tavLst>
                                    </p:anim>
                                    <p:anim calcmode="lin" valueType="num">
                                      <p:cBhvr>
                                        <p:cTn id="21"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8"/>
                                        </p:tgtEl>
                                      </p:cBhvr>
                                    </p:animEffect>
                                  </p:childTnLst>
                                </p:cTn>
                              </p:par>
                            </p:childTnLst>
                          </p:cTn>
                        </p:par>
                        <p:par>
                          <p:cTn id="24" fill="hold">
                            <p:stCondLst>
                              <p:cond delay="1050"/>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28"/>
                                        </p:tgtEl>
                                      </p:cBhvr>
                                    </p:animEffect>
                                    <p:animScale>
                                      <p:cBhvr>
                                        <p:cTn id="27" dur="250" autoRev="1" fill="hold"/>
                                        <p:tgtEl>
                                          <p:spTgt spid="28"/>
                                        </p:tgtEl>
                                      </p:cBhvr>
                                      <p:by x="105000" y="105000"/>
                                    </p:animScale>
                                  </p:childTnLst>
                                </p:cTn>
                              </p:par>
                            </p:childTnLst>
                          </p:cTn>
                        </p:par>
                        <p:par>
                          <p:cTn id="28" fill="hold">
                            <p:stCondLst>
                              <p:cond delay="1550"/>
                            </p:stCondLst>
                            <p:childTnLst>
                              <p:par>
                                <p:cTn id="29" presetID="22" presetClass="entr" presetSubtype="8" fill="hold" grpId="0" nodeType="afterEffect">
                                  <p:stCondLst>
                                    <p:cond delay="0"/>
                                  </p:stCondLst>
                                  <p:iterate type="lt">
                                    <p:tmPct val="30000"/>
                                  </p:iterate>
                                  <p:childTnLst>
                                    <p:set>
                                      <p:cBhvr>
                                        <p:cTn id="30" dur="1" fill="hold">
                                          <p:stCondLst>
                                            <p:cond delay="0"/>
                                          </p:stCondLst>
                                        </p:cTn>
                                        <p:tgtEl>
                                          <p:spTgt spid="26"/>
                                        </p:tgtEl>
                                        <p:attrNameLst>
                                          <p:attrName>style.visibility</p:attrName>
                                        </p:attrNameLst>
                                      </p:cBhvr>
                                      <p:to>
                                        <p:strVal val="visible"/>
                                      </p:to>
                                    </p:set>
                                    <p:animEffect transition="in" filter="wipe(left)">
                                      <p:cBhvr>
                                        <p:cTn id="31" dur="200"/>
                                        <p:tgtEl>
                                          <p:spTgt spid="26"/>
                                        </p:tgtEl>
                                      </p:cBhvr>
                                    </p:animEffect>
                                  </p:childTnLst>
                                </p:cTn>
                              </p:par>
                              <p:par>
                                <p:cTn id="32" presetID="36" presetClass="emph" presetSubtype="0" fill="hold" grpId="1" nodeType="withEffect">
                                  <p:stCondLst>
                                    <p:cond delay="0"/>
                                  </p:stCondLst>
                                  <p:iterate type="lt">
                                    <p:tmPct val="30000"/>
                                  </p:iterate>
                                  <p:childTnLst>
                                    <p:animScale>
                                      <p:cBhvr>
                                        <p:cTn id="33" dur="50" autoRev="1" fill="hold">
                                          <p:stCondLst>
                                            <p:cond delay="0"/>
                                          </p:stCondLst>
                                        </p:cTn>
                                        <p:tgtEl>
                                          <p:spTgt spid="26"/>
                                        </p:tgtEl>
                                      </p:cBhvr>
                                      <p:to x="80000" y="100000"/>
                                    </p:animScale>
                                    <p:anim by="(#ppt_w*0.10)" calcmode="lin" valueType="num">
                                      <p:cBhvr>
                                        <p:cTn id="34" dur="50" autoRev="1" fill="hold">
                                          <p:stCondLst>
                                            <p:cond delay="0"/>
                                          </p:stCondLst>
                                        </p:cTn>
                                        <p:tgtEl>
                                          <p:spTgt spid="26"/>
                                        </p:tgtEl>
                                        <p:attrNameLst>
                                          <p:attrName>ppt_x</p:attrName>
                                        </p:attrNameLst>
                                      </p:cBhvr>
                                    </p:anim>
                                    <p:anim by="(-#ppt_w*0.10)" calcmode="lin" valueType="num">
                                      <p:cBhvr>
                                        <p:cTn id="35" dur="50" autoRev="1" fill="hold">
                                          <p:stCondLst>
                                            <p:cond delay="0"/>
                                          </p:stCondLst>
                                        </p:cTn>
                                        <p:tgtEl>
                                          <p:spTgt spid="26"/>
                                        </p:tgtEl>
                                        <p:attrNameLst>
                                          <p:attrName>ppt_y</p:attrName>
                                        </p:attrNameLst>
                                      </p:cBhvr>
                                    </p:anim>
                                    <p:animRot by="-480000">
                                      <p:cBhvr>
                                        <p:cTn id="36" dur="50" autoRev="1" fill="hold">
                                          <p:stCondLst>
                                            <p:cond delay="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p:bldP spid="26" grpId="1"/>
      <p:bldP spid="28" grpId="0"/>
      <p:bldP spid="28" grpId="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角的概念推广</a:t>
            </a:r>
          </a:p>
        </p:txBody>
      </p:sp>
      <p:pic>
        <p:nvPicPr>
          <p:cNvPr id="4" name="图片 3">
            <a:extLst>
              <a:ext uri="{FF2B5EF4-FFF2-40B4-BE49-F238E27FC236}">
                <a16:creationId xmlns:a16="http://schemas.microsoft.com/office/drawing/2014/main" id="{3560F51D-B457-4A55-8B41-F5FF7EE0486C}"/>
              </a:ext>
            </a:extLst>
          </p:cNvPr>
          <p:cNvPicPr>
            <a:picLocks noChangeAspect="1"/>
          </p:cNvPicPr>
          <p:nvPr/>
        </p:nvPicPr>
        <p:blipFill>
          <a:blip r:embed="rId3"/>
          <a:stretch>
            <a:fillRect/>
          </a:stretch>
        </p:blipFill>
        <p:spPr>
          <a:xfrm>
            <a:off x="1406671" y="843558"/>
            <a:ext cx="6330657" cy="4193522"/>
          </a:xfrm>
          <a:prstGeom prst="rect">
            <a:avLst/>
          </a:prstGeom>
        </p:spPr>
      </p:pic>
    </p:spTree>
    <p:extLst>
      <p:ext uri="{BB962C8B-B14F-4D97-AF65-F5344CB8AC3E}">
        <p14:creationId xmlns:p14="http://schemas.microsoft.com/office/powerpoint/2010/main" val="16224234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角的概念推广</a:t>
            </a:r>
          </a:p>
        </p:txBody>
      </p:sp>
      <p:pic>
        <p:nvPicPr>
          <p:cNvPr id="3" name="图片 2">
            <a:extLst>
              <a:ext uri="{FF2B5EF4-FFF2-40B4-BE49-F238E27FC236}">
                <a16:creationId xmlns:a16="http://schemas.microsoft.com/office/drawing/2014/main" id="{7970FD62-785D-44A0-A04F-107285C286D6}"/>
              </a:ext>
            </a:extLst>
          </p:cNvPr>
          <p:cNvPicPr>
            <a:picLocks noChangeAspect="1"/>
          </p:cNvPicPr>
          <p:nvPr/>
        </p:nvPicPr>
        <p:blipFill>
          <a:blip r:embed="rId3"/>
          <a:stretch>
            <a:fillRect/>
          </a:stretch>
        </p:blipFill>
        <p:spPr>
          <a:xfrm>
            <a:off x="1403648" y="915566"/>
            <a:ext cx="5448608" cy="789947"/>
          </a:xfrm>
          <a:prstGeom prst="rect">
            <a:avLst/>
          </a:prstGeom>
        </p:spPr>
      </p:pic>
      <p:pic>
        <p:nvPicPr>
          <p:cNvPr id="5" name="图片 4">
            <a:extLst>
              <a:ext uri="{FF2B5EF4-FFF2-40B4-BE49-F238E27FC236}">
                <a16:creationId xmlns:a16="http://schemas.microsoft.com/office/drawing/2014/main" id="{204BDE85-EB84-45EF-B8C5-64DDB0F3FDBA}"/>
              </a:ext>
            </a:extLst>
          </p:cNvPr>
          <p:cNvPicPr>
            <a:picLocks noChangeAspect="1"/>
          </p:cNvPicPr>
          <p:nvPr/>
        </p:nvPicPr>
        <p:blipFill>
          <a:blip r:embed="rId4"/>
          <a:stretch>
            <a:fillRect/>
          </a:stretch>
        </p:blipFill>
        <p:spPr>
          <a:xfrm>
            <a:off x="1547664" y="1655222"/>
            <a:ext cx="4917139" cy="3565531"/>
          </a:xfrm>
          <a:prstGeom prst="rect">
            <a:avLst/>
          </a:prstGeom>
        </p:spPr>
      </p:pic>
    </p:spTree>
    <p:extLst>
      <p:ext uri="{BB962C8B-B14F-4D97-AF65-F5344CB8AC3E}">
        <p14:creationId xmlns:p14="http://schemas.microsoft.com/office/powerpoint/2010/main" val="290810616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763072"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952152"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854299"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283548"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lang="zh-CN" altLang="en-US" b="1" dirty="0">
                <a:solidFill>
                  <a:srgbClr val="6BB76D"/>
                </a:solidFill>
                <a:latin typeface="Calibri"/>
                <a:ea typeface="宋体" panose="02010600030101010101" pitchFamily="2" charset="-122"/>
              </a:rPr>
              <a:t>练一练</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2" name="文本框 12">
            <a:extLst>
              <a:ext uri="{FF2B5EF4-FFF2-40B4-BE49-F238E27FC236}">
                <a16:creationId xmlns:a16="http://schemas.microsoft.com/office/drawing/2014/main" id="{A929DD37-E561-41CD-B4E8-E1C63D6DD01B}"/>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角的概念推广</a:t>
            </a:r>
          </a:p>
        </p:txBody>
      </p:sp>
      <p:pic>
        <p:nvPicPr>
          <p:cNvPr id="5" name="图片 4">
            <a:extLst>
              <a:ext uri="{FF2B5EF4-FFF2-40B4-BE49-F238E27FC236}">
                <a16:creationId xmlns:a16="http://schemas.microsoft.com/office/drawing/2014/main" id="{D8C70ED3-4D1B-44C2-A506-41E85B4E5D3F}"/>
              </a:ext>
            </a:extLst>
          </p:cNvPr>
          <p:cNvPicPr>
            <a:picLocks noChangeAspect="1"/>
          </p:cNvPicPr>
          <p:nvPr/>
        </p:nvPicPr>
        <p:blipFill>
          <a:blip r:embed="rId4"/>
          <a:stretch>
            <a:fillRect/>
          </a:stretch>
        </p:blipFill>
        <p:spPr>
          <a:xfrm>
            <a:off x="3556873" y="2169289"/>
            <a:ext cx="5325988" cy="626587"/>
          </a:xfrm>
          <a:prstGeom prst="rect">
            <a:avLst/>
          </a:prstGeom>
        </p:spPr>
      </p:pic>
    </p:spTree>
    <p:extLst>
      <p:ext uri="{BB962C8B-B14F-4D97-AF65-F5344CB8AC3E}">
        <p14:creationId xmlns:p14="http://schemas.microsoft.com/office/powerpoint/2010/main" val="35498304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角的概念推广</a:t>
            </a:r>
          </a:p>
        </p:txBody>
      </p:sp>
      <p:pic>
        <p:nvPicPr>
          <p:cNvPr id="4" name="图片 3">
            <a:extLst>
              <a:ext uri="{FF2B5EF4-FFF2-40B4-BE49-F238E27FC236}">
                <a16:creationId xmlns:a16="http://schemas.microsoft.com/office/drawing/2014/main" id="{57AE5345-345B-4F41-8148-87B0CEB6C249}"/>
              </a:ext>
            </a:extLst>
          </p:cNvPr>
          <p:cNvPicPr>
            <a:picLocks noChangeAspect="1"/>
          </p:cNvPicPr>
          <p:nvPr/>
        </p:nvPicPr>
        <p:blipFill>
          <a:blip r:embed="rId3"/>
          <a:stretch>
            <a:fillRect/>
          </a:stretch>
        </p:blipFill>
        <p:spPr>
          <a:xfrm>
            <a:off x="1403648" y="915566"/>
            <a:ext cx="6444208" cy="678987"/>
          </a:xfrm>
          <a:prstGeom prst="rect">
            <a:avLst/>
          </a:prstGeom>
        </p:spPr>
      </p:pic>
      <p:pic>
        <p:nvPicPr>
          <p:cNvPr id="6" name="图片 5">
            <a:extLst>
              <a:ext uri="{FF2B5EF4-FFF2-40B4-BE49-F238E27FC236}">
                <a16:creationId xmlns:a16="http://schemas.microsoft.com/office/drawing/2014/main" id="{87190B65-D4FF-4DF3-B409-584F192B437B}"/>
              </a:ext>
            </a:extLst>
          </p:cNvPr>
          <p:cNvPicPr>
            <a:picLocks noChangeAspect="1"/>
          </p:cNvPicPr>
          <p:nvPr/>
        </p:nvPicPr>
        <p:blipFill>
          <a:blip r:embed="rId4"/>
          <a:stretch>
            <a:fillRect/>
          </a:stretch>
        </p:blipFill>
        <p:spPr>
          <a:xfrm>
            <a:off x="1043608" y="1707654"/>
            <a:ext cx="7130175" cy="2880320"/>
          </a:xfrm>
          <a:prstGeom prst="rect">
            <a:avLst/>
          </a:prstGeom>
        </p:spPr>
      </p:pic>
    </p:spTree>
    <p:extLst>
      <p:ext uri="{BB962C8B-B14F-4D97-AF65-F5344CB8AC3E}">
        <p14:creationId xmlns:p14="http://schemas.microsoft.com/office/powerpoint/2010/main" val="237597743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角的概念推广</a:t>
            </a:r>
          </a:p>
        </p:txBody>
      </p:sp>
      <p:pic>
        <p:nvPicPr>
          <p:cNvPr id="3" name="图片 2">
            <a:extLst>
              <a:ext uri="{FF2B5EF4-FFF2-40B4-BE49-F238E27FC236}">
                <a16:creationId xmlns:a16="http://schemas.microsoft.com/office/drawing/2014/main" id="{85D5CA4B-D140-48BE-9972-0C58E0332A6B}"/>
              </a:ext>
            </a:extLst>
          </p:cNvPr>
          <p:cNvPicPr>
            <a:picLocks noChangeAspect="1"/>
          </p:cNvPicPr>
          <p:nvPr/>
        </p:nvPicPr>
        <p:blipFill>
          <a:blip r:embed="rId3"/>
          <a:stretch>
            <a:fillRect/>
          </a:stretch>
        </p:blipFill>
        <p:spPr>
          <a:xfrm>
            <a:off x="980728" y="960825"/>
            <a:ext cx="7182544" cy="3795011"/>
          </a:xfrm>
          <a:prstGeom prst="rect">
            <a:avLst/>
          </a:prstGeom>
        </p:spPr>
      </p:pic>
    </p:spTree>
    <p:extLst>
      <p:ext uri="{BB962C8B-B14F-4D97-AF65-F5344CB8AC3E}">
        <p14:creationId xmlns:p14="http://schemas.microsoft.com/office/powerpoint/2010/main" val="21686043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角的概念推广</a:t>
            </a:r>
          </a:p>
        </p:txBody>
      </p:sp>
      <p:pic>
        <p:nvPicPr>
          <p:cNvPr id="4" name="图片 3">
            <a:extLst>
              <a:ext uri="{FF2B5EF4-FFF2-40B4-BE49-F238E27FC236}">
                <a16:creationId xmlns:a16="http://schemas.microsoft.com/office/drawing/2014/main" id="{4462A55F-98B3-417F-BF83-347DC342942E}"/>
              </a:ext>
            </a:extLst>
          </p:cNvPr>
          <p:cNvPicPr>
            <a:picLocks noChangeAspect="1"/>
          </p:cNvPicPr>
          <p:nvPr/>
        </p:nvPicPr>
        <p:blipFill>
          <a:blip r:embed="rId3"/>
          <a:stretch>
            <a:fillRect/>
          </a:stretch>
        </p:blipFill>
        <p:spPr>
          <a:xfrm>
            <a:off x="1215558" y="1203598"/>
            <a:ext cx="6712883" cy="3161003"/>
          </a:xfrm>
          <a:prstGeom prst="rect">
            <a:avLst/>
          </a:prstGeom>
        </p:spPr>
      </p:pic>
    </p:spTree>
    <p:extLst>
      <p:ext uri="{BB962C8B-B14F-4D97-AF65-F5344CB8AC3E}">
        <p14:creationId xmlns:p14="http://schemas.microsoft.com/office/powerpoint/2010/main" val="9470239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角的概念推广</a:t>
            </a:r>
          </a:p>
        </p:txBody>
      </p:sp>
      <p:pic>
        <p:nvPicPr>
          <p:cNvPr id="3" name="图片 2">
            <a:extLst>
              <a:ext uri="{FF2B5EF4-FFF2-40B4-BE49-F238E27FC236}">
                <a16:creationId xmlns:a16="http://schemas.microsoft.com/office/drawing/2014/main" id="{5A135BDA-A905-4913-94FE-63F4F86D91BD}"/>
              </a:ext>
            </a:extLst>
          </p:cNvPr>
          <p:cNvPicPr>
            <a:picLocks noChangeAspect="1"/>
          </p:cNvPicPr>
          <p:nvPr/>
        </p:nvPicPr>
        <p:blipFill>
          <a:blip r:embed="rId3"/>
          <a:stretch>
            <a:fillRect/>
          </a:stretch>
        </p:blipFill>
        <p:spPr>
          <a:xfrm>
            <a:off x="1529355" y="843558"/>
            <a:ext cx="6085289" cy="4155926"/>
          </a:xfrm>
          <a:prstGeom prst="rect">
            <a:avLst/>
          </a:prstGeom>
        </p:spPr>
      </p:pic>
    </p:spTree>
    <p:extLst>
      <p:ext uri="{BB962C8B-B14F-4D97-AF65-F5344CB8AC3E}">
        <p14:creationId xmlns:p14="http://schemas.microsoft.com/office/powerpoint/2010/main" val="36888317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5.2 </a:t>
            </a:r>
            <a:r>
              <a:rPr lang="zh-CN" altLang="en-US" sz="1600" dirty="0">
                <a:solidFill>
                  <a:prstClr val="white">
                    <a:lumMod val="50000"/>
                  </a:prstClr>
                </a:solidFill>
                <a:latin typeface="微软雅黑" pitchFamily="34" charset="-122"/>
                <a:ea typeface="微软雅黑" pitchFamily="34" charset="-122"/>
                <a:cs typeface="宋体" charset="-122"/>
              </a:rPr>
              <a:t>弧度制</a:t>
            </a:r>
            <a:endPar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endParaRPr>
          </a:p>
        </p:txBody>
      </p:sp>
      <p:pic>
        <p:nvPicPr>
          <p:cNvPr id="4" name="图片 3">
            <a:extLst>
              <a:ext uri="{FF2B5EF4-FFF2-40B4-BE49-F238E27FC236}">
                <a16:creationId xmlns:a16="http://schemas.microsoft.com/office/drawing/2014/main" id="{28596960-858D-4534-B666-990ABC6D625A}"/>
              </a:ext>
            </a:extLst>
          </p:cNvPr>
          <p:cNvPicPr>
            <a:picLocks noChangeAspect="1"/>
          </p:cNvPicPr>
          <p:nvPr/>
        </p:nvPicPr>
        <p:blipFill>
          <a:blip r:embed="rId3"/>
          <a:stretch>
            <a:fillRect/>
          </a:stretch>
        </p:blipFill>
        <p:spPr>
          <a:xfrm>
            <a:off x="1691680" y="843558"/>
            <a:ext cx="5343361" cy="4221580"/>
          </a:xfrm>
          <a:prstGeom prst="rect">
            <a:avLst/>
          </a:prstGeom>
        </p:spPr>
      </p:pic>
    </p:spTree>
    <p:extLst>
      <p:ext uri="{BB962C8B-B14F-4D97-AF65-F5344CB8AC3E}">
        <p14:creationId xmlns:p14="http://schemas.microsoft.com/office/powerpoint/2010/main" val="25048085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5.2 </a:t>
            </a:r>
            <a:r>
              <a:rPr lang="zh-CN" altLang="en-US" sz="1600" dirty="0">
                <a:solidFill>
                  <a:prstClr val="white">
                    <a:lumMod val="50000"/>
                  </a:prstClr>
                </a:solidFill>
                <a:latin typeface="微软雅黑" pitchFamily="34" charset="-122"/>
                <a:ea typeface="微软雅黑" pitchFamily="34" charset="-122"/>
                <a:cs typeface="宋体" charset="-122"/>
              </a:rPr>
              <a:t>弧度制</a:t>
            </a:r>
            <a:endPar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endParaRPr>
          </a:p>
        </p:txBody>
      </p:sp>
      <p:pic>
        <p:nvPicPr>
          <p:cNvPr id="3" name="图片 2">
            <a:extLst>
              <a:ext uri="{FF2B5EF4-FFF2-40B4-BE49-F238E27FC236}">
                <a16:creationId xmlns:a16="http://schemas.microsoft.com/office/drawing/2014/main" id="{FEAB3DC2-8368-4812-8197-C875865F304F}"/>
              </a:ext>
            </a:extLst>
          </p:cNvPr>
          <p:cNvPicPr>
            <a:picLocks noChangeAspect="1"/>
          </p:cNvPicPr>
          <p:nvPr/>
        </p:nvPicPr>
        <p:blipFill>
          <a:blip r:embed="rId3"/>
          <a:stretch>
            <a:fillRect/>
          </a:stretch>
        </p:blipFill>
        <p:spPr>
          <a:xfrm>
            <a:off x="2051720" y="843558"/>
            <a:ext cx="4783311" cy="1989519"/>
          </a:xfrm>
          <a:prstGeom prst="rect">
            <a:avLst/>
          </a:prstGeom>
        </p:spPr>
      </p:pic>
      <p:pic>
        <p:nvPicPr>
          <p:cNvPr id="5" name="图片 4">
            <a:extLst>
              <a:ext uri="{FF2B5EF4-FFF2-40B4-BE49-F238E27FC236}">
                <a16:creationId xmlns:a16="http://schemas.microsoft.com/office/drawing/2014/main" id="{1D2C4CD3-C15B-41D1-9C2A-71B9E3E3B049}"/>
              </a:ext>
            </a:extLst>
          </p:cNvPr>
          <p:cNvPicPr>
            <a:picLocks noChangeAspect="1"/>
          </p:cNvPicPr>
          <p:nvPr/>
        </p:nvPicPr>
        <p:blipFill>
          <a:blip r:embed="rId4"/>
          <a:stretch>
            <a:fillRect/>
          </a:stretch>
        </p:blipFill>
        <p:spPr>
          <a:xfrm>
            <a:off x="1653720" y="2807257"/>
            <a:ext cx="5148064" cy="2303220"/>
          </a:xfrm>
          <a:prstGeom prst="rect">
            <a:avLst/>
          </a:prstGeom>
        </p:spPr>
      </p:pic>
    </p:spTree>
    <p:extLst>
      <p:ext uri="{BB962C8B-B14F-4D97-AF65-F5344CB8AC3E}">
        <p14:creationId xmlns:p14="http://schemas.microsoft.com/office/powerpoint/2010/main" val="181127948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1.2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集合之间的关系：集合的相等</a:t>
            </a:r>
          </a:p>
        </p:txBody>
      </p:sp>
      <p:pic>
        <p:nvPicPr>
          <p:cNvPr id="2" name="图片 1">
            <a:extLst>
              <a:ext uri="{FF2B5EF4-FFF2-40B4-BE49-F238E27FC236}">
                <a16:creationId xmlns:a16="http://schemas.microsoft.com/office/drawing/2014/main" id="{536FAD7F-DEB0-4A44-9C62-6C25C87BE728}"/>
              </a:ext>
            </a:extLst>
          </p:cNvPr>
          <p:cNvPicPr>
            <a:picLocks noChangeAspect="1"/>
          </p:cNvPicPr>
          <p:nvPr/>
        </p:nvPicPr>
        <p:blipFill>
          <a:blip r:embed="rId3"/>
          <a:stretch>
            <a:fillRect/>
          </a:stretch>
        </p:blipFill>
        <p:spPr>
          <a:xfrm>
            <a:off x="827584" y="982555"/>
            <a:ext cx="7092280" cy="3624143"/>
          </a:xfrm>
          <a:prstGeom prst="rect">
            <a:avLst/>
          </a:prstGeom>
        </p:spPr>
      </p:pic>
    </p:spTree>
    <p:extLst>
      <p:ext uri="{BB962C8B-B14F-4D97-AF65-F5344CB8AC3E}">
        <p14:creationId xmlns:p14="http://schemas.microsoft.com/office/powerpoint/2010/main" val="371156853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5.2 </a:t>
            </a:r>
            <a:r>
              <a:rPr lang="zh-CN" altLang="en-US" sz="1600" dirty="0">
                <a:solidFill>
                  <a:prstClr val="white">
                    <a:lumMod val="50000"/>
                  </a:prstClr>
                </a:solidFill>
                <a:latin typeface="微软雅黑" pitchFamily="34" charset="-122"/>
                <a:ea typeface="微软雅黑" pitchFamily="34" charset="-122"/>
                <a:cs typeface="宋体" charset="-122"/>
              </a:rPr>
              <a:t>弧度制</a:t>
            </a:r>
            <a:endPar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endParaRPr>
          </a:p>
        </p:txBody>
      </p:sp>
      <p:pic>
        <p:nvPicPr>
          <p:cNvPr id="4" name="图片 3">
            <a:extLst>
              <a:ext uri="{FF2B5EF4-FFF2-40B4-BE49-F238E27FC236}">
                <a16:creationId xmlns:a16="http://schemas.microsoft.com/office/drawing/2014/main" id="{43589CB2-8647-4855-A246-15204C9A70BA}"/>
              </a:ext>
            </a:extLst>
          </p:cNvPr>
          <p:cNvPicPr>
            <a:picLocks noChangeAspect="1"/>
          </p:cNvPicPr>
          <p:nvPr/>
        </p:nvPicPr>
        <p:blipFill>
          <a:blip r:embed="rId3"/>
          <a:stretch>
            <a:fillRect/>
          </a:stretch>
        </p:blipFill>
        <p:spPr>
          <a:xfrm>
            <a:off x="899592" y="900911"/>
            <a:ext cx="6392064" cy="3951807"/>
          </a:xfrm>
          <a:prstGeom prst="rect">
            <a:avLst/>
          </a:prstGeom>
        </p:spPr>
      </p:pic>
    </p:spTree>
    <p:extLst>
      <p:ext uri="{BB962C8B-B14F-4D97-AF65-F5344CB8AC3E}">
        <p14:creationId xmlns:p14="http://schemas.microsoft.com/office/powerpoint/2010/main" val="25530782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763072"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952152"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854299"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283548"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lang="zh-CN" altLang="en-US" b="1" dirty="0">
                <a:solidFill>
                  <a:srgbClr val="6BB76D"/>
                </a:solidFill>
                <a:latin typeface="Calibri"/>
                <a:ea typeface="宋体" panose="02010600030101010101" pitchFamily="2" charset="-122"/>
              </a:rPr>
              <a:t>习题</a:t>
            </a:r>
            <a:r>
              <a:rPr lang="en-US" altLang="zh-CN" b="1" dirty="0">
                <a:solidFill>
                  <a:srgbClr val="6BB76D"/>
                </a:solidFill>
                <a:latin typeface="Calibri"/>
                <a:ea typeface="宋体" panose="02010600030101010101" pitchFamily="2" charset="-122"/>
              </a:rPr>
              <a:t>5.2</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3" name="文本框 12">
            <a:extLst>
              <a:ext uri="{FF2B5EF4-FFF2-40B4-BE49-F238E27FC236}">
                <a16:creationId xmlns:a16="http://schemas.microsoft.com/office/drawing/2014/main" id="{81A37B5E-FFD0-455F-B790-CFFB50A668C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5.2 </a:t>
            </a:r>
            <a:r>
              <a:rPr lang="zh-CN" altLang="en-US" sz="1600" dirty="0">
                <a:solidFill>
                  <a:prstClr val="white">
                    <a:lumMod val="50000"/>
                  </a:prstClr>
                </a:solidFill>
                <a:latin typeface="微软雅黑" pitchFamily="34" charset="-122"/>
                <a:ea typeface="微软雅黑" pitchFamily="34" charset="-122"/>
                <a:cs typeface="宋体" charset="-122"/>
              </a:rPr>
              <a:t>弧度制</a:t>
            </a:r>
            <a:endPar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endParaRPr>
          </a:p>
        </p:txBody>
      </p:sp>
      <p:pic>
        <p:nvPicPr>
          <p:cNvPr id="4" name="图片 3">
            <a:extLst>
              <a:ext uri="{FF2B5EF4-FFF2-40B4-BE49-F238E27FC236}">
                <a16:creationId xmlns:a16="http://schemas.microsoft.com/office/drawing/2014/main" id="{5ABBEA7A-443D-4732-A10C-A505639276E5}"/>
              </a:ext>
            </a:extLst>
          </p:cNvPr>
          <p:cNvPicPr>
            <a:picLocks noChangeAspect="1"/>
          </p:cNvPicPr>
          <p:nvPr/>
        </p:nvPicPr>
        <p:blipFill>
          <a:blip r:embed="rId4"/>
          <a:stretch>
            <a:fillRect/>
          </a:stretch>
        </p:blipFill>
        <p:spPr>
          <a:xfrm>
            <a:off x="3789605" y="1776836"/>
            <a:ext cx="3908998" cy="877530"/>
          </a:xfrm>
          <a:prstGeom prst="rect">
            <a:avLst/>
          </a:prstGeom>
        </p:spPr>
      </p:pic>
      <p:pic>
        <p:nvPicPr>
          <p:cNvPr id="6" name="图片 5">
            <a:extLst>
              <a:ext uri="{FF2B5EF4-FFF2-40B4-BE49-F238E27FC236}">
                <a16:creationId xmlns:a16="http://schemas.microsoft.com/office/drawing/2014/main" id="{D4AD4F84-4974-4C63-9F12-698500F5679F}"/>
              </a:ext>
            </a:extLst>
          </p:cNvPr>
          <p:cNvPicPr>
            <a:picLocks noChangeAspect="1"/>
          </p:cNvPicPr>
          <p:nvPr/>
        </p:nvPicPr>
        <p:blipFill>
          <a:blip r:embed="rId5"/>
          <a:stretch>
            <a:fillRect/>
          </a:stretch>
        </p:blipFill>
        <p:spPr>
          <a:xfrm>
            <a:off x="3851920" y="2669788"/>
            <a:ext cx="4858140" cy="451767"/>
          </a:xfrm>
          <a:prstGeom prst="rect">
            <a:avLst/>
          </a:prstGeom>
        </p:spPr>
      </p:pic>
    </p:spTree>
    <p:extLst>
      <p:ext uri="{BB962C8B-B14F-4D97-AF65-F5344CB8AC3E}">
        <p14:creationId xmlns:p14="http://schemas.microsoft.com/office/powerpoint/2010/main" val="18160906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196690" cy="250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5.3 </a:t>
            </a:r>
            <a:r>
              <a:rPr kumimoji="0" lang="zh-CN" altLang="en-US" sz="12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任意角的正弦函数、余弦函数和正切函数：任意角的正弦函数、余弦函数和正切函数的概念</a:t>
            </a:r>
          </a:p>
        </p:txBody>
      </p:sp>
      <p:pic>
        <p:nvPicPr>
          <p:cNvPr id="3" name="图片 2">
            <a:extLst>
              <a:ext uri="{FF2B5EF4-FFF2-40B4-BE49-F238E27FC236}">
                <a16:creationId xmlns:a16="http://schemas.microsoft.com/office/drawing/2014/main" id="{4720DA04-37FC-410D-90FF-7773E284D13E}"/>
              </a:ext>
            </a:extLst>
          </p:cNvPr>
          <p:cNvPicPr>
            <a:picLocks noChangeAspect="1"/>
          </p:cNvPicPr>
          <p:nvPr/>
        </p:nvPicPr>
        <p:blipFill>
          <a:blip r:embed="rId3"/>
          <a:stretch>
            <a:fillRect/>
          </a:stretch>
        </p:blipFill>
        <p:spPr>
          <a:xfrm>
            <a:off x="1547664" y="812041"/>
            <a:ext cx="6230337" cy="4081135"/>
          </a:xfrm>
          <a:prstGeom prst="rect">
            <a:avLst/>
          </a:prstGeom>
        </p:spPr>
      </p:pic>
    </p:spTree>
    <p:extLst>
      <p:ext uri="{BB962C8B-B14F-4D97-AF65-F5344CB8AC3E}">
        <p14:creationId xmlns:p14="http://schemas.microsoft.com/office/powerpoint/2010/main" val="396183414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196690" cy="250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5.3 </a:t>
            </a:r>
            <a:r>
              <a:rPr kumimoji="0" lang="zh-CN" altLang="en-US" sz="12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任意角的正弦函数、余弦函数和正切函数：任意角的正弦函数、余弦函数和正切函数的概念</a:t>
            </a:r>
          </a:p>
        </p:txBody>
      </p:sp>
      <p:pic>
        <p:nvPicPr>
          <p:cNvPr id="4" name="图片 3">
            <a:extLst>
              <a:ext uri="{FF2B5EF4-FFF2-40B4-BE49-F238E27FC236}">
                <a16:creationId xmlns:a16="http://schemas.microsoft.com/office/drawing/2014/main" id="{39025288-7550-41D2-956A-E7C97EF95106}"/>
              </a:ext>
            </a:extLst>
          </p:cNvPr>
          <p:cNvPicPr>
            <a:picLocks noChangeAspect="1"/>
          </p:cNvPicPr>
          <p:nvPr/>
        </p:nvPicPr>
        <p:blipFill>
          <a:blip r:embed="rId3"/>
          <a:stretch>
            <a:fillRect/>
          </a:stretch>
        </p:blipFill>
        <p:spPr>
          <a:xfrm>
            <a:off x="1331640" y="843558"/>
            <a:ext cx="6185312" cy="3312876"/>
          </a:xfrm>
          <a:prstGeom prst="rect">
            <a:avLst/>
          </a:prstGeom>
        </p:spPr>
      </p:pic>
      <p:pic>
        <p:nvPicPr>
          <p:cNvPr id="5" name="图片 4">
            <a:extLst>
              <a:ext uri="{FF2B5EF4-FFF2-40B4-BE49-F238E27FC236}">
                <a16:creationId xmlns:a16="http://schemas.microsoft.com/office/drawing/2014/main" id="{93A361FF-DBBC-498C-B619-C49F73B38284}"/>
              </a:ext>
            </a:extLst>
          </p:cNvPr>
          <p:cNvPicPr>
            <a:picLocks noChangeAspect="1"/>
          </p:cNvPicPr>
          <p:nvPr/>
        </p:nvPicPr>
        <p:blipFill>
          <a:blip r:embed="rId4"/>
          <a:stretch>
            <a:fillRect/>
          </a:stretch>
        </p:blipFill>
        <p:spPr>
          <a:xfrm>
            <a:off x="1331640" y="4186274"/>
            <a:ext cx="6731587" cy="294814"/>
          </a:xfrm>
          <a:prstGeom prst="rect">
            <a:avLst/>
          </a:prstGeom>
        </p:spPr>
      </p:pic>
    </p:spTree>
    <p:extLst>
      <p:ext uri="{BB962C8B-B14F-4D97-AF65-F5344CB8AC3E}">
        <p14:creationId xmlns:p14="http://schemas.microsoft.com/office/powerpoint/2010/main" val="23649729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763072"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952152"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854299"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283548"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lang="zh-CN" altLang="en-US" b="1" dirty="0">
                <a:solidFill>
                  <a:srgbClr val="6BB76D"/>
                </a:solidFill>
                <a:latin typeface="Calibri"/>
                <a:ea typeface="宋体" panose="02010600030101010101" pitchFamily="2" charset="-122"/>
              </a:rPr>
              <a:t>练一练</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2" name="文本框 12">
            <a:extLst>
              <a:ext uri="{FF2B5EF4-FFF2-40B4-BE49-F238E27FC236}">
                <a16:creationId xmlns:a16="http://schemas.microsoft.com/office/drawing/2014/main" id="{EED9243B-65AD-4887-99D7-13C57461694E}"/>
              </a:ext>
            </a:extLst>
          </p:cNvPr>
          <p:cNvSpPr txBox="1">
            <a:spLocks noChangeArrowheads="1"/>
          </p:cNvSpPr>
          <p:nvPr/>
        </p:nvSpPr>
        <p:spPr bwMode="auto">
          <a:xfrm>
            <a:off x="1263742" y="387664"/>
            <a:ext cx="7196690" cy="250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5.3 </a:t>
            </a:r>
            <a:r>
              <a:rPr kumimoji="0" lang="zh-CN" altLang="en-US" sz="12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任意角的正弦函数、余弦函数和正切函数：任意角的正弦函数、余弦函数和正切函数的概念</a:t>
            </a:r>
          </a:p>
        </p:txBody>
      </p:sp>
      <p:pic>
        <p:nvPicPr>
          <p:cNvPr id="5" name="图片 4">
            <a:extLst>
              <a:ext uri="{FF2B5EF4-FFF2-40B4-BE49-F238E27FC236}">
                <a16:creationId xmlns:a16="http://schemas.microsoft.com/office/drawing/2014/main" id="{42A7B3AB-22C9-4106-8416-0CF2976A4782}"/>
              </a:ext>
            </a:extLst>
          </p:cNvPr>
          <p:cNvPicPr>
            <a:picLocks noChangeAspect="1"/>
          </p:cNvPicPr>
          <p:nvPr/>
        </p:nvPicPr>
        <p:blipFill>
          <a:blip r:embed="rId4"/>
          <a:stretch>
            <a:fillRect/>
          </a:stretch>
        </p:blipFill>
        <p:spPr>
          <a:xfrm>
            <a:off x="3851920" y="2066797"/>
            <a:ext cx="4998318" cy="655517"/>
          </a:xfrm>
          <a:prstGeom prst="rect">
            <a:avLst/>
          </a:prstGeom>
        </p:spPr>
      </p:pic>
    </p:spTree>
    <p:extLst>
      <p:ext uri="{BB962C8B-B14F-4D97-AF65-F5344CB8AC3E}">
        <p14:creationId xmlns:p14="http://schemas.microsoft.com/office/powerpoint/2010/main" val="209114721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412714" cy="250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5.3 </a:t>
            </a:r>
            <a:r>
              <a:rPr kumimoji="0" lang="zh-CN" altLang="en-US" sz="12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任意角的正弦函数、余弦函数和正切函数：任意角的正弦函数、余弦函数和正切函数在各象限的正负号</a:t>
            </a:r>
          </a:p>
        </p:txBody>
      </p:sp>
      <p:pic>
        <p:nvPicPr>
          <p:cNvPr id="6" name="图片 5">
            <a:extLst>
              <a:ext uri="{FF2B5EF4-FFF2-40B4-BE49-F238E27FC236}">
                <a16:creationId xmlns:a16="http://schemas.microsoft.com/office/drawing/2014/main" id="{0A5B7036-BBBD-4DB0-B745-270EAA839446}"/>
              </a:ext>
            </a:extLst>
          </p:cNvPr>
          <p:cNvPicPr>
            <a:picLocks noChangeAspect="1"/>
          </p:cNvPicPr>
          <p:nvPr/>
        </p:nvPicPr>
        <p:blipFill>
          <a:blip r:embed="rId3"/>
          <a:stretch>
            <a:fillRect/>
          </a:stretch>
        </p:blipFill>
        <p:spPr>
          <a:xfrm>
            <a:off x="1115616" y="843558"/>
            <a:ext cx="6912768" cy="3708266"/>
          </a:xfrm>
          <a:prstGeom prst="rect">
            <a:avLst/>
          </a:prstGeom>
        </p:spPr>
      </p:pic>
    </p:spTree>
    <p:extLst>
      <p:ext uri="{BB962C8B-B14F-4D97-AF65-F5344CB8AC3E}">
        <p14:creationId xmlns:p14="http://schemas.microsoft.com/office/powerpoint/2010/main" val="368132250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412714" cy="250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5.3 </a:t>
            </a:r>
            <a:r>
              <a:rPr kumimoji="0" lang="zh-CN" altLang="en-US" sz="12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任意角的正弦函数、余弦函数和正切函数：任意角的正弦函数、余弦函数和正切函数在各象限的正负号</a:t>
            </a:r>
          </a:p>
        </p:txBody>
      </p:sp>
      <p:pic>
        <p:nvPicPr>
          <p:cNvPr id="3" name="图片 2">
            <a:extLst>
              <a:ext uri="{FF2B5EF4-FFF2-40B4-BE49-F238E27FC236}">
                <a16:creationId xmlns:a16="http://schemas.microsoft.com/office/drawing/2014/main" id="{07256323-8CD2-44BE-9001-80787ECC22F8}"/>
              </a:ext>
            </a:extLst>
          </p:cNvPr>
          <p:cNvPicPr>
            <a:picLocks noChangeAspect="1"/>
          </p:cNvPicPr>
          <p:nvPr/>
        </p:nvPicPr>
        <p:blipFill rotWithShape="1">
          <a:blip r:embed="rId3"/>
          <a:srcRect b="15689"/>
          <a:stretch/>
        </p:blipFill>
        <p:spPr>
          <a:xfrm>
            <a:off x="1667004" y="1779662"/>
            <a:ext cx="5809992" cy="1944216"/>
          </a:xfrm>
          <a:prstGeom prst="rect">
            <a:avLst/>
          </a:prstGeom>
        </p:spPr>
      </p:pic>
    </p:spTree>
    <p:extLst>
      <p:ext uri="{BB962C8B-B14F-4D97-AF65-F5344CB8AC3E}">
        <p14:creationId xmlns:p14="http://schemas.microsoft.com/office/powerpoint/2010/main" val="18553932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412714" cy="250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5.3 </a:t>
            </a:r>
            <a:r>
              <a:rPr kumimoji="0" lang="zh-CN" altLang="en-US" sz="12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任意角的正弦函数、余弦函数和正切函数：任意角的正弦函数、余弦函数和正切函数在各象限的正负号</a:t>
            </a:r>
          </a:p>
        </p:txBody>
      </p:sp>
      <p:pic>
        <p:nvPicPr>
          <p:cNvPr id="4" name="图片 3">
            <a:extLst>
              <a:ext uri="{FF2B5EF4-FFF2-40B4-BE49-F238E27FC236}">
                <a16:creationId xmlns:a16="http://schemas.microsoft.com/office/drawing/2014/main" id="{B1F1D2EB-CB2D-4DD1-B60B-8BA147695A7F}"/>
              </a:ext>
            </a:extLst>
          </p:cNvPr>
          <p:cNvPicPr>
            <a:picLocks noChangeAspect="1"/>
          </p:cNvPicPr>
          <p:nvPr/>
        </p:nvPicPr>
        <p:blipFill>
          <a:blip r:embed="rId3"/>
          <a:stretch>
            <a:fillRect/>
          </a:stretch>
        </p:blipFill>
        <p:spPr>
          <a:xfrm>
            <a:off x="1403648" y="1088553"/>
            <a:ext cx="5627538" cy="298279"/>
          </a:xfrm>
          <a:prstGeom prst="rect">
            <a:avLst/>
          </a:prstGeom>
        </p:spPr>
      </p:pic>
      <p:pic>
        <p:nvPicPr>
          <p:cNvPr id="5" name="图片 4">
            <a:extLst>
              <a:ext uri="{FF2B5EF4-FFF2-40B4-BE49-F238E27FC236}">
                <a16:creationId xmlns:a16="http://schemas.microsoft.com/office/drawing/2014/main" id="{781A6307-A6ED-450F-ADB5-3CDD55E7B7BD}"/>
              </a:ext>
            </a:extLst>
          </p:cNvPr>
          <p:cNvPicPr>
            <a:picLocks noChangeAspect="1"/>
          </p:cNvPicPr>
          <p:nvPr/>
        </p:nvPicPr>
        <p:blipFill>
          <a:blip r:embed="rId4"/>
          <a:stretch>
            <a:fillRect/>
          </a:stretch>
        </p:blipFill>
        <p:spPr>
          <a:xfrm>
            <a:off x="1547664" y="1419622"/>
            <a:ext cx="6315620" cy="3174733"/>
          </a:xfrm>
          <a:prstGeom prst="rect">
            <a:avLst/>
          </a:prstGeom>
        </p:spPr>
      </p:pic>
    </p:spTree>
    <p:extLst>
      <p:ext uri="{BB962C8B-B14F-4D97-AF65-F5344CB8AC3E}">
        <p14:creationId xmlns:p14="http://schemas.microsoft.com/office/powerpoint/2010/main" val="166183789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763072"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952152"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854299"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283548"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kumimoji="0" lang="zh-CN" altLang="en-US"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练一练</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3" name="文本框 12">
            <a:extLst>
              <a:ext uri="{FF2B5EF4-FFF2-40B4-BE49-F238E27FC236}">
                <a16:creationId xmlns:a16="http://schemas.microsoft.com/office/drawing/2014/main" id="{93A2ADC0-C404-495E-8DB9-1D4C40F8D5D6}"/>
              </a:ext>
            </a:extLst>
          </p:cNvPr>
          <p:cNvSpPr txBox="1">
            <a:spLocks noChangeArrowheads="1"/>
          </p:cNvSpPr>
          <p:nvPr/>
        </p:nvSpPr>
        <p:spPr bwMode="auto">
          <a:xfrm>
            <a:off x="1263742" y="387664"/>
            <a:ext cx="7412714" cy="250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5.3 </a:t>
            </a:r>
            <a:r>
              <a:rPr kumimoji="0" lang="zh-CN" altLang="en-US" sz="12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任意角的正弦函数、余弦函数和正切函数：任意角的正弦函数、余弦函数和正切函数在各象限的正负号</a:t>
            </a:r>
          </a:p>
        </p:txBody>
      </p:sp>
      <p:pic>
        <p:nvPicPr>
          <p:cNvPr id="4" name="图片 3">
            <a:extLst>
              <a:ext uri="{FF2B5EF4-FFF2-40B4-BE49-F238E27FC236}">
                <a16:creationId xmlns:a16="http://schemas.microsoft.com/office/drawing/2014/main" id="{A6396AFB-30CE-4C2E-8927-9CC34F1D9ADB}"/>
              </a:ext>
            </a:extLst>
          </p:cNvPr>
          <p:cNvPicPr>
            <a:picLocks noChangeAspect="1"/>
          </p:cNvPicPr>
          <p:nvPr/>
        </p:nvPicPr>
        <p:blipFill>
          <a:blip r:embed="rId4"/>
          <a:stretch>
            <a:fillRect/>
          </a:stretch>
        </p:blipFill>
        <p:spPr>
          <a:xfrm>
            <a:off x="4162531" y="2117272"/>
            <a:ext cx="3789098" cy="793385"/>
          </a:xfrm>
          <a:prstGeom prst="rect">
            <a:avLst/>
          </a:prstGeom>
        </p:spPr>
      </p:pic>
    </p:spTree>
    <p:extLst>
      <p:ext uri="{BB962C8B-B14F-4D97-AF65-F5344CB8AC3E}">
        <p14:creationId xmlns:p14="http://schemas.microsoft.com/office/powerpoint/2010/main" val="3478405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任意角的正弦函数、余弦函数和正切函数：界限角的正弦值、余弦值和正切值</a:t>
            </a:r>
          </a:p>
        </p:txBody>
      </p:sp>
      <p:pic>
        <p:nvPicPr>
          <p:cNvPr id="3" name="图片 2">
            <a:extLst>
              <a:ext uri="{FF2B5EF4-FFF2-40B4-BE49-F238E27FC236}">
                <a16:creationId xmlns:a16="http://schemas.microsoft.com/office/drawing/2014/main" id="{EBCEEAE4-1202-4909-9702-8BED58387EF6}"/>
              </a:ext>
            </a:extLst>
          </p:cNvPr>
          <p:cNvPicPr>
            <a:picLocks noChangeAspect="1"/>
          </p:cNvPicPr>
          <p:nvPr/>
        </p:nvPicPr>
        <p:blipFill>
          <a:blip r:embed="rId3"/>
          <a:stretch>
            <a:fillRect/>
          </a:stretch>
        </p:blipFill>
        <p:spPr>
          <a:xfrm>
            <a:off x="1043608" y="915566"/>
            <a:ext cx="7164288" cy="3911789"/>
          </a:xfrm>
          <a:prstGeom prst="rect">
            <a:avLst/>
          </a:prstGeom>
        </p:spPr>
      </p:pic>
    </p:spTree>
    <p:extLst>
      <p:ext uri="{BB962C8B-B14F-4D97-AF65-F5344CB8AC3E}">
        <p14:creationId xmlns:p14="http://schemas.microsoft.com/office/powerpoint/2010/main" val="82254714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1.2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集合之间的关系：集合的相等</a:t>
            </a:r>
          </a:p>
        </p:txBody>
      </p:sp>
      <p:pic>
        <p:nvPicPr>
          <p:cNvPr id="3" name="图片 2">
            <a:extLst>
              <a:ext uri="{FF2B5EF4-FFF2-40B4-BE49-F238E27FC236}">
                <a16:creationId xmlns:a16="http://schemas.microsoft.com/office/drawing/2014/main" id="{1DD9D7DD-716B-46FB-BA2F-9820A97FF6AD}"/>
              </a:ext>
            </a:extLst>
          </p:cNvPr>
          <p:cNvPicPr>
            <a:picLocks noChangeAspect="1"/>
          </p:cNvPicPr>
          <p:nvPr/>
        </p:nvPicPr>
        <p:blipFill>
          <a:blip r:embed="rId3"/>
          <a:stretch>
            <a:fillRect/>
          </a:stretch>
        </p:blipFill>
        <p:spPr>
          <a:xfrm>
            <a:off x="1475656" y="1087508"/>
            <a:ext cx="6444208" cy="624784"/>
          </a:xfrm>
          <a:prstGeom prst="rect">
            <a:avLst/>
          </a:prstGeom>
        </p:spPr>
      </p:pic>
      <p:pic>
        <p:nvPicPr>
          <p:cNvPr id="4" name="图片 3">
            <a:extLst>
              <a:ext uri="{FF2B5EF4-FFF2-40B4-BE49-F238E27FC236}">
                <a16:creationId xmlns:a16="http://schemas.microsoft.com/office/drawing/2014/main" id="{D24CAF63-CF7F-432C-A0A3-32D3D6CD45C3}"/>
              </a:ext>
            </a:extLst>
          </p:cNvPr>
          <p:cNvPicPr>
            <a:picLocks noChangeAspect="1"/>
          </p:cNvPicPr>
          <p:nvPr/>
        </p:nvPicPr>
        <p:blipFill>
          <a:blip r:embed="rId4"/>
          <a:stretch>
            <a:fillRect/>
          </a:stretch>
        </p:blipFill>
        <p:spPr>
          <a:xfrm>
            <a:off x="1043608" y="1737444"/>
            <a:ext cx="7164288" cy="936822"/>
          </a:xfrm>
          <a:prstGeom prst="rect">
            <a:avLst/>
          </a:prstGeom>
        </p:spPr>
      </p:pic>
      <p:pic>
        <p:nvPicPr>
          <p:cNvPr id="2050" name="Picture 2">
            <a:extLst>
              <a:ext uri="{FF2B5EF4-FFF2-40B4-BE49-F238E27FC236}">
                <a16:creationId xmlns:a16="http://schemas.microsoft.com/office/drawing/2014/main" id="{66A1C53C-14E7-46DE-90CB-4FD0058ADC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2836462"/>
            <a:ext cx="4876775" cy="1751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35472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任意角的正弦函数、余弦函数和正切函数：界限角的正弦值、余弦值和正切值</a:t>
            </a:r>
          </a:p>
        </p:txBody>
      </p:sp>
      <p:pic>
        <p:nvPicPr>
          <p:cNvPr id="4" name="图片 3">
            <a:extLst>
              <a:ext uri="{FF2B5EF4-FFF2-40B4-BE49-F238E27FC236}">
                <a16:creationId xmlns:a16="http://schemas.microsoft.com/office/drawing/2014/main" id="{A9E96CA0-FF56-4D2A-8D72-8818F6EAF6E4}"/>
              </a:ext>
            </a:extLst>
          </p:cNvPr>
          <p:cNvPicPr>
            <a:picLocks noChangeAspect="1"/>
          </p:cNvPicPr>
          <p:nvPr/>
        </p:nvPicPr>
        <p:blipFill>
          <a:blip r:embed="rId3"/>
          <a:stretch>
            <a:fillRect/>
          </a:stretch>
        </p:blipFill>
        <p:spPr>
          <a:xfrm>
            <a:off x="1341139" y="987574"/>
            <a:ext cx="6288757" cy="1297680"/>
          </a:xfrm>
          <a:prstGeom prst="rect">
            <a:avLst/>
          </a:prstGeom>
        </p:spPr>
      </p:pic>
      <p:pic>
        <p:nvPicPr>
          <p:cNvPr id="5" name="图片 4">
            <a:extLst>
              <a:ext uri="{FF2B5EF4-FFF2-40B4-BE49-F238E27FC236}">
                <a16:creationId xmlns:a16="http://schemas.microsoft.com/office/drawing/2014/main" id="{F64050F4-187E-446E-A6AA-EA2F977A571D}"/>
              </a:ext>
            </a:extLst>
          </p:cNvPr>
          <p:cNvPicPr>
            <a:picLocks noChangeAspect="1"/>
          </p:cNvPicPr>
          <p:nvPr/>
        </p:nvPicPr>
        <p:blipFill>
          <a:blip r:embed="rId4"/>
          <a:stretch>
            <a:fillRect/>
          </a:stretch>
        </p:blipFill>
        <p:spPr>
          <a:xfrm>
            <a:off x="2339752" y="2271331"/>
            <a:ext cx="4664943" cy="422805"/>
          </a:xfrm>
          <a:prstGeom prst="rect">
            <a:avLst/>
          </a:prstGeom>
        </p:spPr>
      </p:pic>
    </p:spTree>
    <p:extLst>
      <p:ext uri="{BB962C8B-B14F-4D97-AF65-F5344CB8AC3E}">
        <p14:creationId xmlns:p14="http://schemas.microsoft.com/office/powerpoint/2010/main" val="360346391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763072"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952152"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854299"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283548"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kumimoji="0" lang="zh-CN" altLang="en-US"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练一练</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2" name="文本框 12">
            <a:extLst>
              <a:ext uri="{FF2B5EF4-FFF2-40B4-BE49-F238E27FC236}">
                <a16:creationId xmlns:a16="http://schemas.microsoft.com/office/drawing/2014/main" id="{EEDF4C84-ED5B-4CC4-9C6F-6B4C9CFC5D80}"/>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任意角的正弦函数、余弦函数和正切函数：界限角的正弦值、余弦值和正切值</a:t>
            </a:r>
          </a:p>
        </p:txBody>
      </p:sp>
      <p:pic>
        <p:nvPicPr>
          <p:cNvPr id="5" name="图片 4">
            <a:extLst>
              <a:ext uri="{FF2B5EF4-FFF2-40B4-BE49-F238E27FC236}">
                <a16:creationId xmlns:a16="http://schemas.microsoft.com/office/drawing/2014/main" id="{80EEE934-D4BE-4329-BDF0-3CF9C9A65E48}"/>
              </a:ext>
            </a:extLst>
          </p:cNvPr>
          <p:cNvPicPr>
            <a:picLocks noChangeAspect="1"/>
          </p:cNvPicPr>
          <p:nvPr/>
        </p:nvPicPr>
        <p:blipFill>
          <a:blip r:embed="rId4"/>
          <a:stretch>
            <a:fillRect/>
          </a:stretch>
        </p:blipFill>
        <p:spPr>
          <a:xfrm>
            <a:off x="3946956" y="2118183"/>
            <a:ext cx="4433972" cy="522874"/>
          </a:xfrm>
          <a:prstGeom prst="rect">
            <a:avLst/>
          </a:prstGeom>
        </p:spPr>
      </p:pic>
    </p:spTree>
    <p:extLst>
      <p:ext uri="{BB962C8B-B14F-4D97-AF65-F5344CB8AC3E}">
        <p14:creationId xmlns:p14="http://schemas.microsoft.com/office/powerpoint/2010/main" val="208298071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763072"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952152"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854299"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283548"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lang="zh-CN" altLang="en-US" b="1" dirty="0">
                <a:solidFill>
                  <a:srgbClr val="6BB76D"/>
                </a:solidFill>
                <a:latin typeface="Calibri"/>
                <a:ea typeface="宋体" panose="02010600030101010101" pitchFamily="2" charset="-122"/>
              </a:rPr>
              <a:t>习题</a:t>
            </a:r>
            <a:r>
              <a:rPr lang="en-US" altLang="zh-CN" b="1" dirty="0">
                <a:solidFill>
                  <a:srgbClr val="6BB76D"/>
                </a:solidFill>
                <a:latin typeface="Calibri"/>
                <a:ea typeface="宋体" panose="02010600030101010101" pitchFamily="2" charset="-122"/>
              </a:rPr>
              <a:t>5.3</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2" name="文本框 12">
            <a:extLst>
              <a:ext uri="{FF2B5EF4-FFF2-40B4-BE49-F238E27FC236}">
                <a16:creationId xmlns:a16="http://schemas.microsoft.com/office/drawing/2014/main" id="{EEDF4C84-ED5B-4CC4-9C6F-6B4C9CFC5D80}"/>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任意角的正弦函数、余弦函数和正切函数</a:t>
            </a:r>
          </a:p>
        </p:txBody>
      </p:sp>
      <p:pic>
        <p:nvPicPr>
          <p:cNvPr id="3" name="图片 2">
            <a:extLst>
              <a:ext uri="{FF2B5EF4-FFF2-40B4-BE49-F238E27FC236}">
                <a16:creationId xmlns:a16="http://schemas.microsoft.com/office/drawing/2014/main" id="{C7B62691-A08D-4FE0-99C5-E94F53834FC0}"/>
              </a:ext>
            </a:extLst>
          </p:cNvPr>
          <p:cNvPicPr>
            <a:picLocks noChangeAspect="1"/>
          </p:cNvPicPr>
          <p:nvPr/>
        </p:nvPicPr>
        <p:blipFill>
          <a:blip r:embed="rId4"/>
          <a:stretch>
            <a:fillRect/>
          </a:stretch>
        </p:blipFill>
        <p:spPr>
          <a:xfrm>
            <a:off x="3316491" y="1445198"/>
            <a:ext cx="5470736" cy="2489270"/>
          </a:xfrm>
          <a:prstGeom prst="rect">
            <a:avLst/>
          </a:prstGeom>
        </p:spPr>
      </p:pic>
    </p:spTree>
    <p:extLst>
      <p:ext uri="{BB962C8B-B14F-4D97-AF65-F5344CB8AC3E}">
        <p14:creationId xmlns:p14="http://schemas.microsoft.com/office/powerpoint/2010/main" val="107508848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5.4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同角三角函数的基本关系</a:t>
            </a:r>
          </a:p>
        </p:txBody>
      </p:sp>
      <p:pic>
        <p:nvPicPr>
          <p:cNvPr id="3" name="图片 2">
            <a:extLst>
              <a:ext uri="{FF2B5EF4-FFF2-40B4-BE49-F238E27FC236}">
                <a16:creationId xmlns:a16="http://schemas.microsoft.com/office/drawing/2014/main" id="{F0E729FA-9759-482C-9315-88A061C54351}"/>
              </a:ext>
            </a:extLst>
          </p:cNvPr>
          <p:cNvPicPr>
            <a:picLocks noChangeAspect="1"/>
          </p:cNvPicPr>
          <p:nvPr/>
        </p:nvPicPr>
        <p:blipFill>
          <a:blip r:embed="rId3"/>
          <a:stretch>
            <a:fillRect/>
          </a:stretch>
        </p:blipFill>
        <p:spPr>
          <a:xfrm>
            <a:off x="1763688" y="771550"/>
            <a:ext cx="5897860" cy="2797703"/>
          </a:xfrm>
          <a:prstGeom prst="rect">
            <a:avLst/>
          </a:prstGeom>
        </p:spPr>
      </p:pic>
      <p:pic>
        <p:nvPicPr>
          <p:cNvPr id="6" name="图片 5">
            <a:extLst>
              <a:ext uri="{FF2B5EF4-FFF2-40B4-BE49-F238E27FC236}">
                <a16:creationId xmlns:a16="http://schemas.microsoft.com/office/drawing/2014/main" id="{8A4C0691-644B-45D7-BBED-765ED903C6B0}"/>
              </a:ext>
            </a:extLst>
          </p:cNvPr>
          <p:cNvPicPr>
            <a:picLocks noChangeAspect="1"/>
          </p:cNvPicPr>
          <p:nvPr/>
        </p:nvPicPr>
        <p:blipFill>
          <a:blip r:embed="rId4"/>
          <a:stretch>
            <a:fillRect/>
          </a:stretch>
        </p:blipFill>
        <p:spPr>
          <a:xfrm>
            <a:off x="1263742" y="3507854"/>
            <a:ext cx="6516216" cy="1326655"/>
          </a:xfrm>
          <a:prstGeom prst="rect">
            <a:avLst/>
          </a:prstGeom>
        </p:spPr>
      </p:pic>
    </p:spTree>
    <p:extLst>
      <p:ext uri="{BB962C8B-B14F-4D97-AF65-F5344CB8AC3E}">
        <p14:creationId xmlns:p14="http://schemas.microsoft.com/office/powerpoint/2010/main" val="311486143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5.4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同角三角函数的基本关系</a:t>
            </a:r>
          </a:p>
        </p:txBody>
      </p:sp>
      <p:pic>
        <p:nvPicPr>
          <p:cNvPr id="4" name="图片 3">
            <a:extLst>
              <a:ext uri="{FF2B5EF4-FFF2-40B4-BE49-F238E27FC236}">
                <a16:creationId xmlns:a16="http://schemas.microsoft.com/office/drawing/2014/main" id="{E5CEA38F-E63C-4943-B709-1A783C750A9B}"/>
              </a:ext>
            </a:extLst>
          </p:cNvPr>
          <p:cNvPicPr>
            <a:picLocks noChangeAspect="1"/>
          </p:cNvPicPr>
          <p:nvPr/>
        </p:nvPicPr>
        <p:blipFill>
          <a:blip r:embed="rId3"/>
          <a:stretch>
            <a:fillRect/>
          </a:stretch>
        </p:blipFill>
        <p:spPr>
          <a:xfrm>
            <a:off x="1619672" y="842964"/>
            <a:ext cx="6321870" cy="4197201"/>
          </a:xfrm>
          <a:prstGeom prst="rect">
            <a:avLst/>
          </a:prstGeom>
        </p:spPr>
      </p:pic>
    </p:spTree>
    <p:extLst>
      <p:ext uri="{BB962C8B-B14F-4D97-AF65-F5344CB8AC3E}">
        <p14:creationId xmlns:p14="http://schemas.microsoft.com/office/powerpoint/2010/main" val="364835948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5.4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同角三角函数的基本关系</a:t>
            </a:r>
          </a:p>
        </p:txBody>
      </p:sp>
      <p:pic>
        <p:nvPicPr>
          <p:cNvPr id="3" name="图片 2">
            <a:extLst>
              <a:ext uri="{FF2B5EF4-FFF2-40B4-BE49-F238E27FC236}">
                <a16:creationId xmlns:a16="http://schemas.microsoft.com/office/drawing/2014/main" id="{68BDCA3A-AB12-4E0D-A70E-38B800194A89}"/>
              </a:ext>
            </a:extLst>
          </p:cNvPr>
          <p:cNvPicPr>
            <a:picLocks noChangeAspect="1"/>
          </p:cNvPicPr>
          <p:nvPr/>
        </p:nvPicPr>
        <p:blipFill>
          <a:blip r:embed="rId3"/>
          <a:stretch>
            <a:fillRect/>
          </a:stretch>
        </p:blipFill>
        <p:spPr>
          <a:xfrm>
            <a:off x="1691680" y="843558"/>
            <a:ext cx="5568118" cy="2748736"/>
          </a:xfrm>
          <a:prstGeom prst="rect">
            <a:avLst/>
          </a:prstGeom>
        </p:spPr>
      </p:pic>
      <p:pic>
        <p:nvPicPr>
          <p:cNvPr id="6" name="图片 5">
            <a:extLst>
              <a:ext uri="{FF2B5EF4-FFF2-40B4-BE49-F238E27FC236}">
                <a16:creationId xmlns:a16="http://schemas.microsoft.com/office/drawing/2014/main" id="{4BB54B3A-A67F-46D2-8A40-34653D41F4DA}"/>
              </a:ext>
            </a:extLst>
          </p:cNvPr>
          <p:cNvPicPr>
            <a:picLocks noChangeAspect="1"/>
          </p:cNvPicPr>
          <p:nvPr/>
        </p:nvPicPr>
        <p:blipFill>
          <a:blip r:embed="rId4"/>
          <a:stretch>
            <a:fillRect/>
          </a:stretch>
        </p:blipFill>
        <p:spPr>
          <a:xfrm>
            <a:off x="2339752" y="3539737"/>
            <a:ext cx="5853856" cy="1480285"/>
          </a:xfrm>
          <a:prstGeom prst="rect">
            <a:avLst/>
          </a:prstGeom>
        </p:spPr>
      </p:pic>
      <p:sp>
        <p:nvSpPr>
          <p:cNvPr id="7" name="椭圆 6">
            <a:extLst>
              <a:ext uri="{FF2B5EF4-FFF2-40B4-BE49-F238E27FC236}">
                <a16:creationId xmlns:a16="http://schemas.microsoft.com/office/drawing/2014/main" id="{8818E908-B450-40CC-87EE-61668D126F96}"/>
              </a:ext>
            </a:extLst>
          </p:cNvPr>
          <p:cNvSpPr/>
          <p:nvPr/>
        </p:nvSpPr>
        <p:spPr>
          <a:xfrm>
            <a:off x="1240156" y="3939902"/>
            <a:ext cx="667548" cy="667548"/>
          </a:xfrm>
          <a:prstGeom prst="ellipse">
            <a:avLst/>
          </a:prstGeom>
          <a:solidFill>
            <a:schemeClr val="accent1">
              <a:lumMod val="100000"/>
            </a:schemeClr>
          </a:solidFill>
          <a:ln w="9525">
            <a:solidFill>
              <a:schemeClr val="bg1">
                <a:lumMod val="85000"/>
              </a:schemeClr>
            </a:solidFill>
            <a:miter lim="400000"/>
          </a:ln>
        </p:spPr>
        <p:txBody>
          <a:bodyPr anchor="ctr"/>
          <a:lstStyle/>
          <a:p>
            <a:pPr algn="ctr"/>
            <a:endParaRPr sz="1100">
              <a:solidFill>
                <a:schemeClr val="bg1">
                  <a:lumMod val="50000"/>
                </a:schemeClr>
              </a:solidFill>
              <a:latin typeface="微软雅黑" panose="020B0503020204020204" pitchFamily="34" charset="-122"/>
              <a:ea typeface="微软雅黑" panose="020B0503020204020204" pitchFamily="34" charset="-122"/>
            </a:endParaRPr>
          </a:p>
        </p:txBody>
      </p:sp>
      <p:sp>
        <p:nvSpPr>
          <p:cNvPr id="8" name="Freeform 15">
            <a:extLst>
              <a:ext uri="{FF2B5EF4-FFF2-40B4-BE49-F238E27FC236}">
                <a16:creationId xmlns:a16="http://schemas.microsoft.com/office/drawing/2014/main" id="{80A85B2D-FC08-438F-AB38-4E6E883805CE}"/>
              </a:ext>
            </a:extLst>
          </p:cNvPr>
          <p:cNvSpPr>
            <a:spLocks noEditPoints="1"/>
          </p:cNvSpPr>
          <p:nvPr/>
        </p:nvSpPr>
        <p:spPr bwMode="auto">
          <a:xfrm>
            <a:off x="1410439" y="4111701"/>
            <a:ext cx="326981" cy="323950"/>
          </a:xfrm>
          <a:custGeom>
            <a:avLst/>
            <a:gdLst>
              <a:gd name="T0" fmla="*/ 64 w 232"/>
              <a:gd name="T1" fmla="*/ 72 h 230"/>
              <a:gd name="T2" fmla="*/ 64 w 232"/>
              <a:gd name="T3" fmla="*/ 157 h 230"/>
              <a:gd name="T4" fmla="*/ 64 w 232"/>
              <a:gd name="T5" fmla="*/ 157 h 230"/>
              <a:gd name="T6" fmla="*/ 123 w 232"/>
              <a:gd name="T7" fmla="*/ 202 h 230"/>
              <a:gd name="T8" fmla="*/ 123 w 232"/>
              <a:gd name="T9" fmla="*/ 164 h 230"/>
              <a:gd name="T10" fmla="*/ 123 w 232"/>
              <a:gd name="T11" fmla="*/ 65 h 230"/>
              <a:gd name="T12" fmla="*/ 123 w 232"/>
              <a:gd name="T13" fmla="*/ 26 h 230"/>
              <a:gd name="T14" fmla="*/ 64 w 232"/>
              <a:gd name="T15" fmla="*/ 72 h 230"/>
              <a:gd name="T16" fmla="*/ 64 w 232"/>
              <a:gd name="T17" fmla="*/ 72 h 230"/>
              <a:gd name="T18" fmla="*/ 171 w 232"/>
              <a:gd name="T19" fmla="*/ 38 h 230"/>
              <a:gd name="T20" fmla="*/ 171 w 232"/>
              <a:gd name="T21" fmla="*/ 38 h 230"/>
              <a:gd name="T22" fmla="*/ 168 w 232"/>
              <a:gd name="T23" fmla="*/ 26 h 230"/>
              <a:gd name="T24" fmla="*/ 180 w 232"/>
              <a:gd name="T25" fmla="*/ 23 h 230"/>
              <a:gd name="T26" fmla="*/ 218 w 232"/>
              <a:gd name="T27" fmla="*/ 62 h 230"/>
              <a:gd name="T28" fmla="*/ 232 w 232"/>
              <a:gd name="T29" fmla="*/ 114 h 230"/>
              <a:gd name="T30" fmla="*/ 218 w 232"/>
              <a:gd name="T31" fmla="*/ 167 h 230"/>
              <a:gd name="T32" fmla="*/ 180 w 232"/>
              <a:gd name="T33" fmla="*/ 206 h 230"/>
              <a:gd name="T34" fmla="*/ 168 w 232"/>
              <a:gd name="T35" fmla="*/ 203 h 230"/>
              <a:gd name="T36" fmla="*/ 171 w 232"/>
              <a:gd name="T37" fmla="*/ 191 h 230"/>
              <a:gd name="T38" fmla="*/ 203 w 232"/>
              <a:gd name="T39" fmla="*/ 158 h 230"/>
              <a:gd name="T40" fmla="*/ 214 w 232"/>
              <a:gd name="T41" fmla="*/ 114 h 230"/>
              <a:gd name="T42" fmla="*/ 203 w 232"/>
              <a:gd name="T43" fmla="*/ 71 h 230"/>
              <a:gd name="T44" fmla="*/ 171 w 232"/>
              <a:gd name="T45" fmla="*/ 38 h 230"/>
              <a:gd name="T46" fmla="*/ 53 w 232"/>
              <a:gd name="T47" fmla="*/ 74 h 230"/>
              <a:gd name="T48" fmla="*/ 53 w 232"/>
              <a:gd name="T49" fmla="*/ 74 h 230"/>
              <a:gd name="T50" fmla="*/ 17 w 232"/>
              <a:gd name="T51" fmla="*/ 74 h 230"/>
              <a:gd name="T52" fmla="*/ 17 w 232"/>
              <a:gd name="T53" fmla="*/ 155 h 230"/>
              <a:gd name="T54" fmla="*/ 53 w 232"/>
              <a:gd name="T55" fmla="*/ 155 h 230"/>
              <a:gd name="T56" fmla="*/ 53 w 232"/>
              <a:gd name="T57" fmla="*/ 74 h 230"/>
              <a:gd name="T58" fmla="*/ 56 w 232"/>
              <a:gd name="T59" fmla="*/ 56 h 230"/>
              <a:gd name="T60" fmla="*/ 56 w 232"/>
              <a:gd name="T61" fmla="*/ 56 h 230"/>
              <a:gd name="T62" fmla="*/ 127 w 232"/>
              <a:gd name="T63" fmla="*/ 2 h 230"/>
              <a:gd name="T64" fmla="*/ 132 w 232"/>
              <a:gd name="T65" fmla="*/ 0 h 230"/>
              <a:gd name="T66" fmla="*/ 141 w 232"/>
              <a:gd name="T67" fmla="*/ 9 h 230"/>
              <a:gd name="T68" fmla="*/ 141 w 232"/>
              <a:gd name="T69" fmla="*/ 65 h 230"/>
              <a:gd name="T70" fmla="*/ 141 w 232"/>
              <a:gd name="T71" fmla="*/ 67 h 230"/>
              <a:gd name="T72" fmla="*/ 162 w 232"/>
              <a:gd name="T73" fmla="*/ 83 h 230"/>
              <a:gd name="T74" fmla="*/ 173 w 232"/>
              <a:gd name="T75" fmla="*/ 114 h 230"/>
              <a:gd name="T76" fmla="*/ 162 w 232"/>
              <a:gd name="T77" fmla="*/ 146 h 230"/>
              <a:gd name="T78" fmla="*/ 141 w 232"/>
              <a:gd name="T79" fmla="*/ 162 h 230"/>
              <a:gd name="T80" fmla="*/ 141 w 232"/>
              <a:gd name="T81" fmla="*/ 164 h 230"/>
              <a:gd name="T82" fmla="*/ 141 w 232"/>
              <a:gd name="T83" fmla="*/ 220 h 230"/>
              <a:gd name="T84" fmla="*/ 139 w 232"/>
              <a:gd name="T85" fmla="*/ 226 h 230"/>
              <a:gd name="T86" fmla="*/ 127 w 232"/>
              <a:gd name="T87" fmla="*/ 227 h 230"/>
              <a:gd name="T88" fmla="*/ 56 w 232"/>
              <a:gd name="T89" fmla="*/ 173 h 230"/>
              <a:gd name="T90" fmla="*/ 9 w 232"/>
              <a:gd name="T91" fmla="*/ 173 h 230"/>
              <a:gd name="T92" fmla="*/ 9 w 232"/>
              <a:gd name="T93" fmla="*/ 173 h 230"/>
              <a:gd name="T94" fmla="*/ 0 w 232"/>
              <a:gd name="T95" fmla="*/ 164 h 230"/>
              <a:gd name="T96" fmla="*/ 0 w 232"/>
              <a:gd name="T97" fmla="*/ 65 h 230"/>
              <a:gd name="T98" fmla="*/ 0 w 232"/>
              <a:gd name="T99" fmla="*/ 65 h 230"/>
              <a:gd name="T100" fmla="*/ 9 w 232"/>
              <a:gd name="T101" fmla="*/ 56 h 230"/>
              <a:gd name="T102" fmla="*/ 56 w 232"/>
              <a:gd name="T103" fmla="*/ 56 h 230"/>
              <a:gd name="T104" fmla="*/ 141 w 232"/>
              <a:gd name="T105" fmla="*/ 79 h 230"/>
              <a:gd name="T106" fmla="*/ 141 w 232"/>
              <a:gd name="T107" fmla="*/ 79 h 230"/>
              <a:gd name="T108" fmla="*/ 141 w 232"/>
              <a:gd name="T109" fmla="*/ 150 h 230"/>
              <a:gd name="T110" fmla="*/ 154 w 232"/>
              <a:gd name="T111" fmla="*/ 140 h 230"/>
              <a:gd name="T112" fmla="*/ 162 w 232"/>
              <a:gd name="T113" fmla="*/ 114 h 230"/>
              <a:gd name="T114" fmla="*/ 154 w 232"/>
              <a:gd name="T115" fmla="*/ 89 h 230"/>
              <a:gd name="T116" fmla="*/ 141 w 232"/>
              <a:gd name="T117" fmla="*/ 7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 h="230">
                <a:moveTo>
                  <a:pt x="64" y="72"/>
                </a:moveTo>
                <a:cubicBezTo>
                  <a:pt x="64" y="157"/>
                  <a:pt x="64" y="157"/>
                  <a:pt x="64" y="157"/>
                </a:cubicBezTo>
                <a:cubicBezTo>
                  <a:pt x="64" y="157"/>
                  <a:pt x="64" y="157"/>
                  <a:pt x="64" y="157"/>
                </a:cubicBezTo>
                <a:cubicBezTo>
                  <a:pt x="123" y="202"/>
                  <a:pt x="123" y="202"/>
                  <a:pt x="123" y="202"/>
                </a:cubicBezTo>
                <a:cubicBezTo>
                  <a:pt x="123" y="164"/>
                  <a:pt x="123" y="164"/>
                  <a:pt x="123" y="164"/>
                </a:cubicBezTo>
                <a:cubicBezTo>
                  <a:pt x="123" y="65"/>
                  <a:pt x="123" y="65"/>
                  <a:pt x="123" y="65"/>
                </a:cubicBezTo>
                <a:cubicBezTo>
                  <a:pt x="123" y="26"/>
                  <a:pt x="123" y="26"/>
                  <a:pt x="123" y="26"/>
                </a:cubicBezTo>
                <a:cubicBezTo>
                  <a:pt x="64" y="72"/>
                  <a:pt x="64" y="72"/>
                  <a:pt x="64" y="72"/>
                </a:cubicBezTo>
                <a:cubicBezTo>
                  <a:pt x="64" y="72"/>
                  <a:pt x="64" y="72"/>
                  <a:pt x="64" y="72"/>
                </a:cubicBezTo>
                <a:close/>
                <a:moveTo>
                  <a:pt x="171" y="38"/>
                </a:moveTo>
                <a:cubicBezTo>
                  <a:pt x="171" y="38"/>
                  <a:pt x="171" y="38"/>
                  <a:pt x="171" y="38"/>
                </a:cubicBezTo>
                <a:cubicBezTo>
                  <a:pt x="167" y="36"/>
                  <a:pt x="165" y="30"/>
                  <a:pt x="168" y="26"/>
                </a:cubicBezTo>
                <a:cubicBezTo>
                  <a:pt x="170" y="22"/>
                  <a:pt x="176" y="21"/>
                  <a:pt x="180" y="23"/>
                </a:cubicBezTo>
                <a:cubicBezTo>
                  <a:pt x="196" y="33"/>
                  <a:pt x="209" y="46"/>
                  <a:pt x="218" y="62"/>
                </a:cubicBezTo>
                <a:cubicBezTo>
                  <a:pt x="227" y="77"/>
                  <a:pt x="232" y="95"/>
                  <a:pt x="232" y="114"/>
                </a:cubicBezTo>
                <a:cubicBezTo>
                  <a:pt x="232" y="133"/>
                  <a:pt x="227" y="151"/>
                  <a:pt x="218" y="167"/>
                </a:cubicBezTo>
                <a:cubicBezTo>
                  <a:pt x="209" y="183"/>
                  <a:pt x="196" y="196"/>
                  <a:pt x="180" y="206"/>
                </a:cubicBezTo>
                <a:cubicBezTo>
                  <a:pt x="176" y="208"/>
                  <a:pt x="170" y="207"/>
                  <a:pt x="168" y="203"/>
                </a:cubicBezTo>
                <a:cubicBezTo>
                  <a:pt x="165" y="199"/>
                  <a:pt x="167" y="193"/>
                  <a:pt x="171" y="191"/>
                </a:cubicBezTo>
                <a:cubicBezTo>
                  <a:pt x="184" y="183"/>
                  <a:pt x="195" y="172"/>
                  <a:pt x="203" y="158"/>
                </a:cubicBezTo>
                <a:cubicBezTo>
                  <a:pt x="210" y="145"/>
                  <a:pt x="214" y="130"/>
                  <a:pt x="214" y="114"/>
                </a:cubicBezTo>
                <a:cubicBezTo>
                  <a:pt x="214" y="98"/>
                  <a:pt x="210" y="84"/>
                  <a:pt x="203" y="71"/>
                </a:cubicBezTo>
                <a:cubicBezTo>
                  <a:pt x="195" y="57"/>
                  <a:pt x="184" y="46"/>
                  <a:pt x="171" y="38"/>
                </a:cubicBezTo>
                <a:close/>
                <a:moveTo>
                  <a:pt x="53" y="74"/>
                </a:moveTo>
                <a:cubicBezTo>
                  <a:pt x="53" y="74"/>
                  <a:pt x="53" y="74"/>
                  <a:pt x="53" y="74"/>
                </a:cubicBezTo>
                <a:cubicBezTo>
                  <a:pt x="17" y="74"/>
                  <a:pt x="17" y="74"/>
                  <a:pt x="17" y="74"/>
                </a:cubicBezTo>
                <a:cubicBezTo>
                  <a:pt x="17" y="155"/>
                  <a:pt x="17" y="155"/>
                  <a:pt x="17" y="155"/>
                </a:cubicBezTo>
                <a:cubicBezTo>
                  <a:pt x="53" y="155"/>
                  <a:pt x="53" y="155"/>
                  <a:pt x="53" y="155"/>
                </a:cubicBezTo>
                <a:cubicBezTo>
                  <a:pt x="53" y="74"/>
                  <a:pt x="53" y="74"/>
                  <a:pt x="53" y="74"/>
                </a:cubicBezTo>
                <a:close/>
                <a:moveTo>
                  <a:pt x="56" y="56"/>
                </a:moveTo>
                <a:cubicBezTo>
                  <a:pt x="56" y="56"/>
                  <a:pt x="56" y="56"/>
                  <a:pt x="56" y="56"/>
                </a:cubicBezTo>
                <a:cubicBezTo>
                  <a:pt x="127" y="2"/>
                  <a:pt x="127" y="2"/>
                  <a:pt x="127" y="2"/>
                </a:cubicBezTo>
                <a:cubicBezTo>
                  <a:pt x="128" y="1"/>
                  <a:pt x="130" y="0"/>
                  <a:pt x="132" y="0"/>
                </a:cubicBezTo>
                <a:cubicBezTo>
                  <a:pt x="137" y="0"/>
                  <a:pt x="141" y="4"/>
                  <a:pt x="141" y="9"/>
                </a:cubicBezTo>
                <a:cubicBezTo>
                  <a:pt x="141" y="65"/>
                  <a:pt x="141" y="65"/>
                  <a:pt x="141" y="65"/>
                </a:cubicBezTo>
                <a:cubicBezTo>
                  <a:pt x="141" y="67"/>
                  <a:pt x="141" y="67"/>
                  <a:pt x="141" y="67"/>
                </a:cubicBezTo>
                <a:cubicBezTo>
                  <a:pt x="149" y="71"/>
                  <a:pt x="156" y="76"/>
                  <a:pt x="162" y="83"/>
                </a:cubicBezTo>
                <a:cubicBezTo>
                  <a:pt x="169" y="92"/>
                  <a:pt x="173" y="103"/>
                  <a:pt x="173" y="114"/>
                </a:cubicBezTo>
                <a:cubicBezTo>
                  <a:pt x="173" y="126"/>
                  <a:pt x="169" y="137"/>
                  <a:pt x="162" y="146"/>
                </a:cubicBezTo>
                <a:cubicBezTo>
                  <a:pt x="157" y="153"/>
                  <a:pt x="149" y="158"/>
                  <a:pt x="141" y="162"/>
                </a:cubicBezTo>
                <a:cubicBezTo>
                  <a:pt x="141" y="164"/>
                  <a:pt x="141" y="164"/>
                  <a:pt x="141" y="164"/>
                </a:cubicBezTo>
                <a:cubicBezTo>
                  <a:pt x="141" y="220"/>
                  <a:pt x="141" y="220"/>
                  <a:pt x="141" y="220"/>
                </a:cubicBezTo>
                <a:cubicBezTo>
                  <a:pt x="141" y="222"/>
                  <a:pt x="141" y="224"/>
                  <a:pt x="139" y="226"/>
                </a:cubicBezTo>
                <a:cubicBezTo>
                  <a:pt x="136" y="230"/>
                  <a:pt x="131" y="230"/>
                  <a:pt x="127" y="227"/>
                </a:cubicBezTo>
                <a:cubicBezTo>
                  <a:pt x="56" y="173"/>
                  <a:pt x="56" y="173"/>
                  <a:pt x="56" y="173"/>
                </a:cubicBezTo>
                <a:cubicBezTo>
                  <a:pt x="9" y="173"/>
                  <a:pt x="9" y="173"/>
                  <a:pt x="9" y="173"/>
                </a:cubicBezTo>
                <a:cubicBezTo>
                  <a:pt x="9" y="173"/>
                  <a:pt x="9" y="173"/>
                  <a:pt x="9" y="173"/>
                </a:cubicBezTo>
                <a:cubicBezTo>
                  <a:pt x="4" y="173"/>
                  <a:pt x="0" y="169"/>
                  <a:pt x="0" y="164"/>
                </a:cubicBezTo>
                <a:cubicBezTo>
                  <a:pt x="0" y="65"/>
                  <a:pt x="0" y="65"/>
                  <a:pt x="0" y="65"/>
                </a:cubicBezTo>
                <a:cubicBezTo>
                  <a:pt x="0" y="65"/>
                  <a:pt x="0" y="65"/>
                  <a:pt x="0" y="65"/>
                </a:cubicBezTo>
                <a:cubicBezTo>
                  <a:pt x="0" y="60"/>
                  <a:pt x="4" y="56"/>
                  <a:pt x="9" y="56"/>
                </a:cubicBezTo>
                <a:cubicBezTo>
                  <a:pt x="56" y="56"/>
                  <a:pt x="56" y="56"/>
                  <a:pt x="56" y="56"/>
                </a:cubicBezTo>
                <a:close/>
                <a:moveTo>
                  <a:pt x="141" y="79"/>
                </a:moveTo>
                <a:cubicBezTo>
                  <a:pt x="141" y="79"/>
                  <a:pt x="141" y="79"/>
                  <a:pt x="141" y="79"/>
                </a:cubicBezTo>
                <a:cubicBezTo>
                  <a:pt x="141" y="150"/>
                  <a:pt x="141" y="150"/>
                  <a:pt x="141" y="150"/>
                </a:cubicBezTo>
                <a:cubicBezTo>
                  <a:pt x="146" y="147"/>
                  <a:pt x="150" y="144"/>
                  <a:pt x="154" y="140"/>
                </a:cubicBezTo>
                <a:cubicBezTo>
                  <a:pt x="159" y="133"/>
                  <a:pt x="162" y="124"/>
                  <a:pt x="162" y="114"/>
                </a:cubicBezTo>
                <a:cubicBezTo>
                  <a:pt x="162" y="105"/>
                  <a:pt x="159" y="96"/>
                  <a:pt x="154" y="89"/>
                </a:cubicBezTo>
                <a:cubicBezTo>
                  <a:pt x="150" y="85"/>
                  <a:pt x="146" y="81"/>
                  <a:pt x="141"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9" tIns="45720" rIns="91439" bIns="45720"/>
          <a:lstStyle/>
          <a:p>
            <a:endParaRPr lang="zh-CN" altLang="en-US" sz="1799"/>
          </a:p>
        </p:txBody>
      </p:sp>
    </p:spTree>
    <p:extLst>
      <p:ext uri="{BB962C8B-B14F-4D97-AF65-F5344CB8AC3E}">
        <p14:creationId xmlns:p14="http://schemas.microsoft.com/office/powerpoint/2010/main" val="6239157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30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par>
                                <p:cTn id="10" presetID="6" presetClass="emph" presetSubtype="0" autoRev="1" fill="hold" grpId="1" nodeType="withEffect">
                                  <p:stCondLst>
                                    <p:cond delay="3600"/>
                                  </p:stCondLst>
                                  <p:childTnLst>
                                    <p:animScale>
                                      <p:cBhvr>
                                        <p:cTn id="11" dur="1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763072"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952152"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854299"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283548"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kumimoji="0" lang="zh-CN" altLang="en-US"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习题</a:t>
            </a:r>
            <a:r>
              <a:rPr kumimoji="0" lang="en-US" altLang="zh-CN"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5.4</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4" name="文本框 12">
            <a:extLst>
              <a:ext uri="{FF2B5EF4-FFF2-40B4-BE49-F238E27FC236}">
                <a16:creationId xmlns:a16="http://schemas.microsoft.com/office/drawing/2014/main" id="{E6A1B9A4-4504-44D3-B98C-0CBDC2766F42}"/>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5.4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同角三角函数的基本关系</a:t>
            </a:r>
          </a:p>
        </p:txBody>
      </p:sp>
      <p:pic>
        <p:nvPicPr>
          <p:cNvPr id="5" name="图片 4">
            <a:extLst>
              <a:ext uri="{FF2B5EF4-FFF2-40B4-BE49-F238E27FC236}">
                <a16:creationId xmlns:a16="http://schemas.microsoft.com/office/drawing/2014/main" id="{859BC051-38C2-4FBC-B770-102ECC5907E7}"/>
              </a:ext>
            </a:extLst>
          </p:cNvPr>
          <p:cNvPicPr>
            <a:picLocks noChangeAspect="1"/>
          </p:cNvPicPr>
          <p:nvPr/>
        </p:nvPicPr>
        <p:blipFill>
          <a:blip r:embed="rId4"/>
          <a:stretch>
            <a:fillRect/>
          </a:stretch>
        </p:blipFill>
        <p:spPr>
          <a:xfrm>
            <a:off x="3289386" y="1318881"/>
            <a:ext cx="5670816" cy="2555598"/>
          </a:xfrm>
          <a:prstGeom prst="rect">
            <a:avLst/>
          </a:prstGeom>
        </p:spPr>
      </p:pic>
    </p:spTree>
    <p:extLst>
      <p:ext uri="{BB962C8B-B14F-4D97-AF65-F5344CB8AC3E}">
        <p14:creationId xmlns:p14="http://schemas.microsoft.com/office/powerpoint/2010/main" val="386806797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5.5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诱导公式：角</a:t>
            </a: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α</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与</a:t>
            </a: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α+2kπ</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a:t>
            </a:r>
            <a:r>
              <a:rPr kumimoji="0" lang="en-US" altLang="zh-CN" sz="1600" b="0" i="0" u="none" strike="noStrike" kern="1200" cap="none" spc="0" normalizeH="0" baseline="0" noProof="0" dirty="0" err="1">
                <a:ln>
                  <a:noFill/>
                </a:ln>
                <a:solidFill>
                  <a:prstClr val="white">
                    <a:lumMod val="50000"/>
                  </a:prstClr>
                </a:solidFill>
                <a:effectLst/>
                <a:uLnTx/>
                <a:uFillTx/>
                <a:latin typeface="微软雅黑" pitchFamily="34" charset="-122"/>
                <a:ea typeface="微软雅黑" pitchFamily="34" charset="-122"/>
                <a:cs typeface="宋体" charset="-122"/>
              </a:rPr>
              <a:t>k∈Z</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）的三角函数间的诱导公式</a:t>
            </a:r>
          </a:p>
        </p:txBody>
      </p:sp>
      <p:sp>
        <p:nvSpPr>
          <p:cNvPr id="8" name="Freeform 15">
            <a:extLst>
              <a:ext uri="{FF2B5EF4-FFF2-40B4-BE49-F238E27FC236}">
                <a16:creationId xmlns:a16="http://schemas.microsoft.com/office/drawing/2014/main" id="{80A85B2D-FC08-438F-AB38-4E6E883805CE}"/>
              </a:ext>
            </a:extLst>
          </p:cNvPr>
          <p:cNvSpPr>
            <a:spLocks noEditPoints="1"/>
          </p:cNvSpPr>
          <p:nvPr/>
        </p:nvSpPr>
        <p:spPr bwMode="auto">
          <a:xfrm>
            <a:off x="1410439" y="4111701"/>
            <a:ext cx="326981" cy="323950"/>
          </a:xfrm>
          <a:custGeom>
            <a:avLst/>
            <a:gdLst>
              <a:gd name="T0" fmla="*/ 64 w 232"/>
              <a:gd name="T1" fmla="*/ 72 h 230"/>
              <a:gd name="T2" fmla="*/ 64 w 232"/>
              <a:gd name="T3" fmla="*/ 157 h 230"/>
              <a:gd name="T4" fmla="*/ 64 w 232"/>
              <a:gd name="T5" fmla="*/ 157 h 230"/>
              <a:gd name="T6" fmla="*/ 123 w 232"/>
              <a:gd name="T7" fmla="*/ 202 h 230"/>
              <a:gd name="T8" fmla="*/ 123 w 232"/>
              <a:gd name="T9" fmla="*/ 164 h 230"/>
              <a:gd name="T10" fmla="*/ 123 w 232"/>
              <a:gd name="T11" fmla="*/ 65 h 230"/>
              <a:gd name="T12" fmla="*/ 123 w 232"/>
              <a:gd name="T13" fmla="*/ 26 h 230"/>
              <a:gd name="T14" fmla="*/ 64 w 232"/>
              <a:gd name="T15" fmla="*/ 72 h 230"/>
              <a:gd name="T16" fmla="*/ 64 w 232"/>
              <a:gd name="T17" fmla="*/ 72 h 230"/>
              <a:gd name="T18" fmla="*/ 171 w 232"/>
              <a:gd name="T19" fmla="*/ 38 h 230"/>
              <a:gd name="T20" fmla="*/ 171 w 232"/>
              <a:gd name="T21" fmla="*/ 38 h 230"/>
              <a:gd name="T22" fmla="*/ 168 w 232"/>
              <a:gd name="T23" fmla="*/ 26 h 230"/>
              <a:gd name="T24" fmla="*/ 180 w 232"/>
              <a:gd name="T25" fmla="*/ 23 h 230"/>
              <a:gd name="T26" fmla="*/ 218 w 232"/>
              <a:gd name="T27" fmla="*/ 62 h 230"/>
              <a:gd name="T28" fmla="*/ 232 w 232"/>
              <a:gd name="T29" fmla="*/ 114 h 230"/>
              <a:gd name="T30" fmla="*/ 218 w 232"/>
              <a:gd name="T31" fmla="*/ 167 h 230"/>
              <a:gd name="T32" fmla="*/ 180 w 232"/>
              <a:gd name="T33" fmla="*/ 206 h 230"/>
              <a:gd name="T34" fmla="*/ 168 w 232"/>
              <a:gd name="T35" fmla="*/ 203 h 230"/>
              <a:gd name="T36" fmla="*/ 171 w 232"/>
              <a:gd name="T37" fmla="*/ 191 h 230"/>
              <a:gd name="T38" fmla="*/ 203 w 232"/>
              <a:gd name="T39" fmla="*/ 158 h 230"/>
              <a:gd name="T40" fmla="*/ 214 w 232"/>
              <a:gd name="T41" fmla="*/ 114 h 230"/>
              <a:gd name="T42" fmla="*/ 203 w 232"/>
              <a:gd name="T43" fmla="*/ 71 h 230"/>
              <a:gd name="T44" fmla="*/ 171 w 232"/>
              <a:gd name="T45" fmla="*/ 38 h 230"/>
              <a:gd name="T46" fmla="*/ 53 w 232"/>
              <a:gd name="T47" fmla="*/ 74 h 230"/>
              <a:gd name="T48" fmla="*/ 53 w 232"/>
              <a:gd name="T49" fmla="*/ 74 h 230"/>
              <a:gd name="T50" fmla="*/ 17 w 232"/>
              <a:gd name="T51" fmla="*/ 74 h 230"/>
              <a:gd name="T52" fmla="*/ 17 w 232"/>
              <a:gd name="T53" fmla="*/ 155 h 230"/>
              <a:gd name="T54" fmla="*/ 53 w 232"/>
              <a:gd name="T55" fmla="*/ 155 h 230"/>
              <a:gd name="T56" fmla="*/ 53 w 232"/>
              <a:gd name="T57" fmla="*/ 74 h 230"/>
              <a:gd name="T58" fmla="*/ 56 w 232"/>
              <a:gd name="T59" fmla="*/ 56 h 230"/>
              <a:gd name="T60" fmla="*/ 56 w 232"/>
              <a:gd name="T61" fmla="*/ 56 h 230"/>
              <a:gd name="T62" fmla="*/ 127 w 232"/>
              <a:gd name="T63" fmla="*/ 2 h 230"/>
              <a:gd name="T64" fmla="*/ 132 w 232"/>
              <a:gd name="T65" fmla="*/ 0 h 230"/>
              <a:gd name="T66" fmla="*/ 141 w 232"/>
              <a:gd name="T67" fmla="*/ 9 h 230"/>
              <a:gd name="T68" fmla="*/ 141 w 232"/>
              <a:gd name="T69" fmla="*/ 65 h 230"/>
              <a:gd name="T70" fmla="*/ 141 w 232"/>
              <a:gd name="T71" fmla="*/ 67 h 230"/>
              <a:gd name="T72" fmla="*/ 162 w 232"/>
              <a:gd name="T73" fmla="*/ 83 h 230"/>
              <a:gd name="T74" fmla="*/ 173 w 232"/>
              <a:gd name="T75" fmla="*/ 114 h 230"/>
              <a:gd name="T76" fmla="*/ 162 w 232"/>
              <a:gd name="T77" fmla="*/ 146 h 230"/>
              <a:gd name="T78" fmla="*/ 141 w 232"/>
              <a:gd name="T79" fmla="*/ 162 h 230"/>
              <a:gd name="T80" fmla="*/ 141 w 232"/>
              <a:gd name="T81" fmla="*/ 164 h 230"/>
              <a:gd name="T82" fmla="*/ 141 w 232"/>
              <a:gd name="T83" fmla="*/ 220 h 230"/>
              <a:gd name="T84" fmla="*/ 139 w 232"/>
              <a:gd name="T85" fmla="*/ 226 h 230"/>
              <a:gd name="T86" fmla="*/ 127 w 232"/>
              <a:gd name="T87" fmla="*/ 227 h 230"/>
              <a:gd name="T88" fmla="*/ 56 w 232"/>
              <a:gd name="T89" fmla="*/ 173 h 230"/>
              <a:gd name="T90" fmla="*/ 9 w 232"/>
              <a:gd name="T91" fmla="*/ 173 h 230"/>
              <a:gd name="T92" fmla="*/ 9 w 232"/>
              <a:gd name="T93" fmla="*/ 173 h 230"/>
              <a:gd name="T94" fmla="*/ 0 w 232"/>
              <a:gd name="T95" fmla="*/ 164 h 230"/>
              <a:gd name="T96" fmla="*/ 0 w 232"/>
              <a:gd name="T97" fmla="*/ 65 h 230"/>
              <a:gd name="T98" fmla="*/ 0 w 232"/>
              <a:gd name="T99" fmla="*/ 65 h 230"/>
              <a:gd name="T100" fmla="*/ 9 w 232"/>
              <a:gd name="T101" fmla="*/ 56 h 230"/>
              <a:gd name="T102" fmla="*/ 56 w 232"/>
              <a:gd name="T103" fmla="*/ 56 h 230"/>
              <a:gd name="T104" fmla="*/ 141 w 232"/>
              <a:gd name="T105" fmla="*/ 79 h 230"/>
              <a:gd name="T106" fmla="*/ 141 w 232"/>
              <a:gd name="T107" fmla="*/ 79 h 230"/>
              <a:gd name="T108" fmla="*/ 141 w 232"/>
              <a:gd name="T109" fmla="*/ 150 h 230"/>
              <a:gd name="T110" fmla="*/ 154 w 232"/>
              <a:gd name="T111" fmla="*/ 140 h 230"/>
              <a:gd name="T112" fmla="*/ 162 w 232"/>
              <a:gd name="T113" fmla="*/ 114 h 230"/>
              <a:gd name="T114" fmla="*/ 154 w 232"/>
              <a:gd name="T115" fmla="*/ 89 h 230"/>
              <a:gd name="T116" fmla="*/ 141 w 232"/>
              <a:gd name="T117" fmla="*/ 7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 h="230">
                <a:moveTo>
                  <a:pt x="64" y="72"/>
                </a:moveTo>
                <a:cubicBezTo>
                  <a:pt x="64" y="157"/>
                  <a:pt x="64" y="157"/>
                  <a:pt x="64" y="157"/>
                </a:cubicBezTo>
                <a:cubicBezTo>
                  <a:pt x="64" y="157"/>
                  <a:pt x="64" y="157"/>
                  <a:pt x="64" y="157"/>
                </a:cubicBezTo>
                <a:cubicBezTo>
                  <a:pt x="123" y="202"/>
                  <a:pt x="123" y="202"/>
                  <a:pt x="123" y="202"/>
                </a:cubicBezTo>
                <a:cubicBezTo>
                  <a:pt x="123" y="164"/>
                  <a:pt x="123" y="164"/>
                  <a:pt x="123" y="164"/>
                </a:cubicBezTo>
                <a:cubicBezTo>
                  <a:pt x="123" y="65"/>
                  <a:pt x="123" y="65"/>
                  <a:pt x="123" y="65"/>
                </a:cubicBezTo>
                <a:cubicBezTo>
                  <a:pt x="123" y="26"/>
                  <a:pt x="123" y="26"/>
                  <a:pt x="123" y="26"/>
                </a:cubicBezTo>
                <a:cubicBezTo>
                  <a:pt x="64" y="72"/>
                  <a:pt x="64" y="72"/>
                  <a:pt x="64" y="72"/>
                </a:cubicBezTo>
                <a:cubicBezTo>
                  <a:pt x="64" y="72"/>
                  <a:pt x="64" y="72"/>
                  <a:pt x="64" y="72"/>
                </a:cubicBezTo>
                <a:close/>
                <a:moveTo>
                  <a:pt x="171" y="38"/>
                </a:moveTo>
                <a:cubicBezTo>
                  <a:pt x="171" y="38"/>
                  <a:pt x="171" y="38"/>
                  <a:pt x="171" y="38"/>
                </a:cubicBezTo>
                <a:cubicBezTo>
                  <a:pt x="167" y="36"/>
                  <a:pt x="165" y="30"/>
                  <a:pt x="168" y="26"/>
                </a:cubicBezTo>
                <a:cubicBezTo>
                  <a:pt x="170" y="22"/>
                  <a:pt x="176" y="21"/>
                  <a:pt x="180" y="23"/>
                </a:cubicBezTo>
                <a:cubicBezTo>
                  <a:pt x="196" y="33"/>
                  <a:pt x="209" y="46"/>
                  <a:pt x="218" y="62"/>
                </a:cubicBezTo>
                <a:cubicBezTo>
                  <a:pt x="227" y="77"/>
                  <a:pt x="232" y="95"/>
                  <a:pt x="232" y="114"/>
                </a:cubicBezTo>
                <a:cubicBezTo>
                  <a:pt x="232" y="133"/>
                  <a:pt x="227" y="151"/>
                  <a:pt x="218" y="167"/>
                </a:cubicBezTo>
                <a:cubicBezTo>
                  <a:pt x="209" y="183"/>
                  <a:pt x="196" y="196"/>
                  <a:pt x="180" y="206"/>
                </a:cubicBezTo>
                <a:cubicBezTo>
                  <a:pt x="176" y="208"/>
                  <a:pt x="170" y="207"/>
                  <a:pt x="168" y="203"/>
                </a:cubicBezTo>
                <a:cubicBezTo>
                  <a:pt x="165" y="199"/>
                  <a:pt x="167" y="193"/>
                  <a:pt x="171" y="191"/>
                </a:cubicBezTo>
                <a:cubicBezTo>
                  <a:pt x="184" y="183"/>
                  <a:pt x="195" y="172"/>
                  <a:pt x="203" y="158"/>
                </a:cubicBezTo>
                <a:cubicBezTo>
                  <a:pt x="210" y="145"/>
                  <a:pt x="214" y="130"/>
                  <a:pt x="214" y="114"/>
                </a:cubicBezTo>
                <a:cubicBezTo>
                  <a:pt x="214" y="98"/>
                  <a:pt x="210" y="84"/>
                  <a:pt x="203" y="71"/>
                </a:cubicBezTo>
                <a:cubicBezTo>
                  <a:pt x="195" y="57"/>
                  <a:pt x="184" y="46"/>
                  <a:pt x="171" y="38"/>
                </a:cubicBezTo>
                <a:close/>
                <a:moveTo>
                  <a:pt x="53" y="74"/>
                </a:moveTo>
                <a:cubicBezTo>
                  <a:pt x="53" y="74"/>
                  <a:pt x="53" y="74"/>
                  <a:pt x="53" y="74"/>
                </a:cubicBezTo>
                <a:cubicBezTo>
                  <a:pt x="17" y="74"/>
                  <a:pt x="17" y="74"/>
                  <a:pt x="17" y="74"/>
                </a:cubicBezTo>
                <a:cubicBezTo>
                  <a:pt x="17" y="155"/>
                  <a:pt x="17" y="155"/>
                  <a:pt x="17" y="155"/>
                </a:cubicBezTo>
                <a:cubicBezTo>
                  <a:pt x="53" y="155"/>
                  <a:pt x="53" y="155"/>
                  <a:pt x="53" y="155"/>
                </a:cubicBezTo>
                <a:cubicBezTo>
                  <a:pt x="53" y="74"/>
                  <a:pt x="53" y="74"/>
                  <a:pt x="53" y="74"/>
                </a:cubicBezTo>
                <a:close/>
                <a:moveTo>
                  <a:pt x="56" y="56"/>
                </a:moveTo>
                <a:cubicBezTo>
                  <a:pt x="56" y="56"/>
                  <a:pt x="56" y="56"/>
                  <a:pt x="56" y="56"/>
                </a:cubicBezTo>
                <a:cubicBezTo>
                  <a:pt x="127" y="2"/>
                  <a:pt x="127" y="2"/>
                  <a:pt x="127" y="2"/>
                </a:cubicBezTo>
                <a:cubicBezTo>
                  <a:pt x="128" y="1"/>
                  <a:pt x="130" y="0"/>
                  <a:pt x="132" y="0"/>
                </a:cubicBezTo>
                <a:cubicBezTo>
                  <a:pt x="137" y="0"/>
                  <a:pt x="141" y="4"/>
                  <a:pt x="141" y="9"/>
                </a:cubicBezTo>
                <a:cubicBezTo>
                  <a:pt x="141" y="65"/>
                  <a:pt x="141" y="65"/>
                  <a:pt x="141" y="65"/>
                </a:cubicBezTo>
                <a:cubicBezTo>
                  <a:pt x="141" y="67"/>
                  <a:pt x="141" y="67"/>
                  <a:pt x="141" y="67"/>
                </a:cubicBezTo>
                <a:cubicBezTo>
                  <a:pt x="149" y="71"/>
                  <a:pt x="156" y="76"/>
                  <a:pt x="162" y="83"/>
                </a:cubicBezTo>
                <a:cubicBezTo>
                  <a:pt x="169" y="92"/>
                  <a:pt x="173" y="103"/>
                  <a:pt x="173" y="114"/>
                </a:cubicBezTo>
                <a:cubicBezTo>
                  <a:pt x="173" y="126"/>
                  <a:pt x="169" y="137"/>
                  <a:pt x="162" y="146"/>
                </a:cubicBezTo>
                <a:cubicBezTo>
                  <a:pt x="157" y="153"/>
                  <a:pt x="149" y="158"/>
                  <a:pt x="141" y="162"/>
                </a:cubicBezTo>
                <a:cubicBezTo>
                  <a:pt x="141" y="164"/>
                  <a:pt x="141" y="164"/>
                  <a:pt x="141" y="164"/>
                </a:cubicBezTo>
                <a:cubicBezTo>
                  <a:pt x="141" y="220"/>
                  <a:pt x="141" y="220"/>
                  <a:pt x="141" y="220"/>
                </a:cubicBezTo>
                <a:cubicBezTo>
                  <a:pt x="141" y="222"/>
                  <a:pt x="141" y="224"/>
                  <a:pt x="139" y="226"/>
                </a:cubicBezTo>
                <a:cubicBezTo>
                  <a:pt x="136" y="230"/>
                  <a:pt x="131" y="230"/>
                  <a:pt x="127" y="227"/>
                </a:cubicBezTo>
                <a:cubicBezTo>
                  <a:pt x="56" y="173"/>
                  <a:pt x="56" y="173"/>
                  <a:pt x="56" y="173"/>
                </a:cubicBezTo>
                <a:cubicBezTo>
                  <a:pt x="9" y="173"/>
                  <a:pt x="9" y="173"/>
                  <a:pt x="9" y="173"/>
                </a:cubicBezTo>
                <a:cubicBezTo>
                  <a:pt x="9" y="173"/>
                  <a:pt x="9" y="173"/>
                  <a:pt x="9" y="173"/>
                </a:cubicBezTo>
                <a:cubicBezTo>
                  <a:pt x="4" y="173"/>
                  <a:pt x="0" y="169"/>
                  <a:pt x="0" y="164"/>
                </a:cubicBezTo>
                <a:cubicBezTo>
                  <a:pt x="0" y="65"/>
                  <a:pt x="0" y="65"/>
                  <a:pt x="0" y="65"/>
                </a:cubicBezTo>
                <a:cubicBezTo>
                  <a:pt x="0" y="65"/>
                  <a:pt x="0" y="65"/>
                  <a:pt x="0" y="65"/>
                </a:cubicBezTo>
                <a:cubicBezTo>
                  <a:pt x="0" y="60"/>
                  <a:pt x="4" y="56"/>
                  <a:pt x="9" y="56"/>
                </a:cubicBezTo>
                <a:cubicBezTo>
                  <a:pt x="56" y="56"/>
                  <a:pt x="56" y="56"/>
                  <a:pt x="56" y="56"/>
                </a:cubicBezTo>
                <a:close/>
                <a:moveTo>
                  <a:pt x="141" y="79"/>
                </a:moveTo>
                <a:cubicBezTo>
                  <a:pt x="141" y="79"/>
                  <a:pt x="141" y="79"/>
                  <a:pt x="141" y="79"/>
                </a:cubicBezTo>
                <a:cubicBezTo>
                  <a:pt x="141" y="150"/>
                  <a:pt x="141" y="150"/>
                  <a:pt x="141" y="150"/>
                </a:cubicBezTo>
                <a:cubicBezTo>
                  <a:pt x="146" y="147"/>
                  <a:pt x="150" y="144"/>
                  <a:pt x="154" y="140"/>
                </a:cubicBezTo>
                <a:cubicBezTo>
                  <a:pt x="159" y="133"/>
                  <a:pt x="162" y="124"/>
                  <a:pt x="162" y="114"/>
                </a:cubicBezTo>
                <a:cubicBezTo>
                  <a:pt x="162" y="105"/>
                  <a:pt x="159" y="96"/>
                  <a:pt x="154" y="89"/>
                </a:cubicBezTo>
                <a:cubicBezTo>
                  <a:pt x="150" y="85"/>
                  <a:pt x="146" y="81"/>
                  <a:pt x="141"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9" tIns="45720" rIns="91439" bIns="45720"/>
          <a:lstStyle/>
          <a:p>
            <a:endParaRPr lang="zh-CN" altLang="en-US" sz="1799"/>
          </a:p>
        </p:txBody>
      </p:sp>
      <p:pic>
        <p:nvPicPr>
          <p:cNvPr id="4" name="图片 3">
            <a:extLst>
              <a:ext uri="{FF2B5EF4-FFF2-40B4-BE49-F238E27FC236}">
                <a16:creationId xmlns:a16="http://schemas.microsoft.com/office/drawing/2014/main" id="{6F37E04B-C4D7-47B2-A727-85F64EFF5C04}"/>
              </a:ext>
            </a:extLst>
          </p:cNvPr>
          <p:cNvPicPr>
            <a:picLocks noChangeAspect="1"/>
          </p:cNvPicPr>
          <p:nvPr/>
        </p:nvPicPr>
        <p:blipFill>
          <a:blip r:embed="rId3"/>
          <a:stretch>
            <a:fillRect/>
          </a:stretch>
        </p:blipFill>
        <p:spPr>
          <a:xfrm>
            <a:off x="1209420" y="915566"/>
            <a:ext cx="6660670" cy="2535788"/>
          </a:xfrm>
          <a:prstGeom prst="rect">
            <a:avLst/>
          </a:prstGeom>
        </p:spPr>
      </p:pic>
      <p:pic>
        <p:nvPicPr>
          <p:cNvPr id="5" name="图片 4">
            <a:extLst>
              <a:ext uri="{FF2B5EF4-FFF2-40B4-BE49-F238E27FC236}">
                <a16:creationId xmlns:a16="http://schemas.microsoft.com/office/drawing/2014/main" id="{80F21366-DC6E-440E-9C9E-4909D73ABC23}"/>
              </a:ext>
            </a:extLst>
          </p:cNvPr>
          <p:cNvPicPr>
            <a:picLocks noChangeAspect="1"/>
          </p:cNvPicPr>
          <p:nvPr/>
        </p:nvPicPr>
        <p:blipFill>
          <a:blip r:embed="rId4"/>
          <a:stretch>
            <a:fillRect/>
          </a:stretch>
        </p:blipFill>
        <p:spPr>
          <a:xfrm>
            <a:off x="1187624" y="3507764"/>
            <a:ext cx="6444208" cy="1207874"/>
          </a:xfrm>
          <a:prstGeom prst="rect">
            <a:avLst/>
          </a:prstGeom>
        </p:spPr>
      </p:pic>
    </p:spTree>
    <p:extLst>
      <p:ext uri="{BB962C8B-B14F-4D97-AF65-F5344CB8AC3E}">
        <p14:creationId xmlns:p14="http://schemas.microsoft.com/office/powerpoint/2010/main" val="166655840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30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par>
                                <p:cTn id="10" presetID="6" presetClass="emph" presetSubtype="0" autoRev="1" fill="hold" grpId="1" nodeType="withEffect">
                                  <p:stCondLst>
                                    <p:cond delay="3600"/>
                                  </p:stCondLst>
                                  <p:childTnLst>
                                    <p:animScale>
                                      <p:cBhvr>
                                        <p:cTn id="11" dur="1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5.5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诱导公式：角</a:t>
            </a: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α</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与</a:t>
            </a: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α+2kπ</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a:t>
            </a:r>
            <a:r>
              <a:rPr kumimoji="0" lang="en-US" altLang="zh-CN" sz="1600" b="0" i="0" u="none" strike="noStrike" kern="1200" cap="none" spc="0" normalizeH="0" baseline="0" noProof="0" dirty="0" err="1">
                <a:ln>
                  <a:noFill/>
                </a:ln>
                <a:solidFill>
                  <a:prstClr val="white">
                    <a:lumMod val="50000"/>
                  </a:prstClr>
                </a:solidFill>
                <a:effectLst/>
                <a:uLnTx/>
                <a:uFillTx/>
                <a:latin typeface="微软雅黑" pitchFamily="34" charset="-122"/>
                <a:ea typeface="微软雅黑" pitchFamily="34" charset="-122"/>
                <a:cs typeface="宋体" charset="-122"/>
              </a:rPr>
              <a:t>k∈Z</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）的三角函数间的诱导公式</a:t>
            </a:r>
          </a:p>
        </p:txBody>
      </p:sp>
      <p:sp>
        <p:nvSpPr>
          <p:cNvPr id="8" name="Freeform 15">
            <a:extLst>
              <a:ext uri="{FF2B5EF4-FFF2-40B4-BE49-F238E27FC236}">
                <a16:creationId xmlns:a16="http://schemas.microsoft.com/office/drawing/2014/main" id="{80A85B2D-FC08-438F-AB38-4E6E883805CE}"/>
              </a:ext>
            </a:extLst>
          </p:cNvPr>
          <p:cNvSpPr>
            <a:spLocks noEditPoints="1"/>
          </p:cNvSpPr>
          <p:nvPr/>
        </p:nvSpPr>
        <p:spPr bwMode="auto">
          <a:xfrm>
            <a:off x="1410439" y="4111701"/>
            <a:ext cx="326981" cy="323950"/>
          </a:xfrm>
          <a:custGeom>
            <a:avLst/>
            <a:gdLst>
              <a:gd name="T0" fmla="*/ 64 w 232"/>
              <a:gd name="T1" fmla="*/ 72 h 230"/>
              <a:gd name="T2" fmla="*/ 64 w 232"/>
              <a:gd name="T3" fmla="*/ 157 h 230"/>
              <a:gd name="T4" fmla="*/ 64 w 232"/>
              <a:gd name="T5" fmla="*/ 157 h 230"/>
              <a:gd name="T6" fmla="*/ 123 w 232"/>
              <a:gd name="T7" fmla="*/ 202 h 230"/>
              <a:gd name="T8" fmla="*/ 123 w 232"/>
              <a:gd name="T9" fmla="*/ 164 h 230"/>
              <a:gd name="T10" fmla="*/ 123 w 232"/>
              <a:gd name="T11" fmla="*/ 65 h 230"/>
              <a:gd name="T12" fmla="*/ 123 w 232"/>
              <a:gd name="T13" fmla="*/ 26 h 230"/>
              <a:gd name="T14" fmla="*/ 64 w 232"/>
              <a:gd name="T15" fmla="*/ 72 h 230"/>
              <a:gd name="T16" fmla="*/ 64 w 232"/>
              <a:gd name="T17" fmla="*/ 72 h 230"/>
              <a:gd name="T18" fmla="*/ 171 w 232"/>
              <a:gd name="T19" fmla="*/ 38 h 230"/>
              <a:gd name="T20" fmla="*/ 171 w 232"/>
              <a:gd name="T21" fmla="*/ 38 h 230"/>
              <a:gd name="T22" fmla="*/ 168 w 232"/>
              <a:gd name="T23" fmla="*/ 26 h 230"/>
              <a:gd name="T24" fmla="*/ 180 w 232"/>
              <a:gd name="T25" fmla="*/ 23 h 230"/>
              <a:gd name="T26" fmla="*/ 218 w 232"/>
              <a:gd name="T27" fmla="*/ 62 h 230"/>
              <a:gd name="T28" fmla="*/ 232 w 232"/>
              <a:gd name="T29" fmla="*/ 114 h 230"/>
              <a:gd name="T30" fmla="*/ 218 w 232"/>
              <a:gd name="T31" fmla="*/ 167 h 230"/>
              <a:gd name="T32" fmla="*/ 180 w 232"/>
              <a:gd name="T33" fmla="*/ 206 h 230"/>
              <a:gd name="T34" fmla="*/ 168 w 232"/>
              <a:gd name="T35" fmla="*/ 203 h 230"/>
              <a:gd name="T36" fmla="*/ 171 w 232"/>
              <a:gd name="T37" fmla="*/ 191 h 230"/>
              <a:gd name="T38" fmla="*/ 203 w 232"/>
              <a:gd name="T39" fmla="*/ 158 h 230"/>
              <a:gd name="T40" fmla="*/ 214 w 232"/>
              <a:gd name="T41" fmla="*/ 114 h 230"/>
              <a:gd name="T42" fmla="*/ 203 w 232"/>
              <a:gd name="T43" fmla="*/ 71 h 230"/>
              <a:gd name="T44" fmla="*/ 171 w 232"/>
              <a:gd name="T45" fmla="*/ 38 h 230"/>
              <a:gd name="T46" fmla="*/ 53 w 232"/>
              <a:gd name="T47" fmla="*/ 74 h 230"/>
              <a:gd name="T48" fmla="*/ 53 w 232"/>
              <a:gd name="T49" fmla="*/ 74 h 230"/>
              <a:gd name="T50" fmla="*/ 17 w 232"/>
              <a:gd name="T51" fmla="*/ 74 h 230"/>
              <a:gd name="T52" fmla="*/ 17 w 232"/>
              <a:gd name="T53" fmla="*/ 155 h 230"/>
              <a:gd name="T54" fmla="*/ 53 w 232"/>
              <a:gd name="T55" fmla="*/ 155 h 230"/>
              <a:gd name="T56" fmla="*/ 53 w 232"/>
              <a:gd name="T57" fmla="*/ 74 h 230"/>
              <a:gd name="T58" fmla="*/ 56 w 232"/>
              <a:gd name="T59" fmla="*/ 56 h 230"/>
              <a:gd name="T60" fmla="*/ 56 w 232"/>
              <a:gd name="T61" fmla="*/ 56 h 230"/>
              <a:gd name="T62" fmla="*/ 127 w 232"/>
              <a:gd name="T63" fmla="*/ 2 h 230"/>
              <a:gd name="T64" fmla="*/ 132 w 232"/>
              <a:gd name="T65" fmla="*/ 0 h 230"/>
              <a:gd name="T66" fmla="*/ 141 w 232"/>
              <a:gd name="T67" fmla="*/ 9 h 230"/>
              <a:gd name="T68" fmla="*/ 141 w 232"/>
              <a:gd name="T69" fmla="*/ 65 h 230"/>
              <a:gd name="T70" fmla="*/ 141 w 232"/>
              <a:gd name="T71" fmla="*/ 67 h 230"/>
              <a:gd name="T72" fmla="*/ 162 w 232"/>
              <a:gd name="T73" fmla="*/ 83 h 230"/>
              <a:gd name="T74" fmla="*/ 173 w 232"/>
              <a:gd name="T75" fmla="*/ 114 h 230"/>
              <a:gd name="T76" fmla="*/ 162 w 232"/>
              <a:gd name="T77" fmla="*/ 146 h 230"/>
              <a:gd name="T78" fmla="*/ 141 w 232"/>
              <a:gd name="T79" fmla="*/ 162 h 230"/>
              <a:gd name="T80" fmla="*/ 141 w 232"/>
              <a:gd name="T81" fmla="*/ 164 h 230"/>
              <a:gd name="T82" fmla="*/ 141 w 232"/>
              <a:gd name="T83" fmla="*/ 220 h 230"/>
              <a:gd name="T84" fmla="*/ 139 w 232"/>
              <a:gd name="T85" fmla="*/ 226 h 230"/>
              <a:gd name="T86" fmla="*/ 127 w 232"/>
              <a:gd name="T87" fmla="*/ 227 h 230"/>
              <a:gd name="T88" fmla="*/ 56 w 232"/>
              <a:gd name="T89" fmla="*/ 173 h 230"/>
              <a:gd name="T90" fmla="*/ 9 w 232"/>
              <a:gd name="T91" fmla="*/ 173 h 230"/>
              <a:gd name="T92" fmla="*/ 9 w 232"/>
              <a:gd name="T93" fmla="*/ 173 h 230"/>
              <a:gd name="T94" fmla="*/ 0 w 232"/>
              <a:gd name="T95" fmla="*/ 164 h 230"/>
              <a:gd name="T96" fmla="*/ 0 w 232"/>
              <a:gd name="T97" fmla="*/ 65 h 230"/>
              <a:gd name="T98" fmla="*/ 0 w 232"/>
              <a:gd name="T99" fmla="*/ 65 h 230"/>
              <a:gd name="T100" fmla="*/ 9 w 232"/>
              <a:gd name="T101" fmla="*/ 56 h 230"/>
              <a:gd name="T102" fmla="*/ 56 w 232"/>
              <a:gd name="T103" fmla="*/ 56 h 230"/>
              <a:gd name="T104" fmla="*/ 141 w 232"/>
              <a:gd name="T105" fmla="*/ 79 h 230"/>
              <a:gd name="T106" fmla="*/ 141 w 232"/>
              <a:gd name="T107" fmla="*/ 79 h 230"/>
              <a:gd name="T108" fmla="*/ 141 w 232"/>
              <a:gd name="T109" fmla="*/ 150 h 230"/>
              <a:gd name="T110" fmla="*/ 154 w 232"/>
              <a:gd name="T111" fmla="*/ 140 h 230"/>
              <a:gd name="T112" fmla="*/ 162 w 232"/>
              <a:gd name="T113" fmla="*/ 114 h 230"/>
              <a:gd name="T114" fmla="*/ 154 w 232"/>
              <a:gd name="T115" fmla="*/ 89 h 230"/>
              <a:gd name="T116" fmla="*/ 141 w 232"/>
              <a:gd name="T117" fmla="*/ 7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 h="230">
                <a:moveTo>
                  <a:pt x="64" y="72"/>
                </a:moveTo>
                <a:cubicBezTo>
                  <a:pt x="64" y="157"/>
                  <a:pt x="64" y="157"/>
                  <a:pt x="64" y="157"/>
                </a:cubicBezTo>
                <a:cubicBezTo>
                  <a:pt x="64" y="157"/>
                  <a:pt x="64" y="157"/>
                  <a:pt x="64" y="157"/>
                </a:cubicBezTo>
                <a:cubicBezTo>
                  <a:pt x="123" y="202"/>
                  <a:pt x="123" y="202"/>
                  <a:pt x="123" y="202"/>
                </a:cubicBezTo>
                <a:cubicBezTo>
                  <a:pt x="123" y="164"/>
                  <a:pt x="123" y="164"/>
                  <a:pt x="123" y="164"/>
                </a:cubicBezTo>
                <a:cubicBezTo>
                  <a:pt x="123" y="65"/>
                  <a:pt x="123" y="65"/>
                  <a:pt x="123" y="65"/>
                </a:cubicBezTo>
                <a:cubicBezTo>
                  <a:pt x="123" y="26"/>
                  <a:pt x="123" y="26"/>
                  <a:pt x="123" y="26"/>
                </a:cubicBezTo>
                <a:cubicBezTo>
                  <a:pt x="64" y="72"/>
                  <a:pt x="64" y="72"/>
                  <a:pt x="64" y="72"/>
                </a:cubicBezTo>
                <a:cubicBezTo>
                  <a:pt x="64" y="72"/>
                  <a:pt x="64" y="72"/>
                  <a:pt x="64" y="72"/>
                </a:cubicBezTo>
                <a:close/>
                <a:moveTo>
                  <a:pt x="171" y="38"/>
                </a:moveTo>
                <a:cubicBezTo>
                  <a:pt x="171" y="38"/>
                  <a:pt x="171" y="38"/>
                  <a:pt x="171" y="38"/>
                </a:cubicBezTo>
                <a:cubicBezTo>
                  <a:pt x="167" y="36"/>
                  <a:pt x="165" y="30"/>
                  <a:pt x="168" y="26"/>
                </a:cubicBezTo>
                <a:cubicBezTo>
                  <a:pt x="170" y="22"/>
                  <a:pt x="176" y="21"/>
                  <a:pt x="180" y="23"/>
                </a:cubicBezTo>
                <a:cubicBezTo>
                  <a:pt x="196" y="33"/>
                  <a:pt x="209" y="46"/>
                  <a:pt x="218" y="62"/>
                </a:cubicBezTo>
                <a:cubicBezTo>
                  <a:pt x="227" y="77"/>
                  <a:pt x="232" y="95"/>
                  <a:pt x="232" y="114"/>
                </a:cubicBezTo>
                <a:cubicBezTo>
                  <a:pt x="232" y="133"/>
                  <a:pt x="227" y="151"/>
                  <a:pt x="218" y="167"/>
                </a:cubicBezTo>
                <a:cubicBezTo>
                  <a:pt x="209" y="183"/>
                  <a:pt x="196" y="196"/>
                  <a:pt x="180" y="206"/>
                </a:cubicBezTo>
                <a:cubicBezTo>
                  <a:pt x="176" y="208"/>
                  <a:pt x="170" y="207"/>
                  <a:pt x="168" y="203"/>
                </a:cubicBezTo>
                <a:cubicBezTo>
                  <a:pt x="165" y="199"/>
                  <a:pt x="167" y="193"/>
                  <a:pt x="171" y="191"/>
                </a:cubicBezTo>
                <a:cubicBezTo>
                  <a:pt x="184" y="183"/>
                  <a:pt x="195" y="172"/>
                  <a:pt x="203" y="158"/>
                </a:cubicBezTo>
                <a:cubicBezTo>
                  <a:pt x="210" y="145"/>
                  <a:pt x="214" y="130"/>
                  <a:pt x="214" y="114"/>
                </a:cubicBezTo>
                <a:cubicBezTo>
                  <a:pt x="214" y="98"/>
                  <a:pt x="210" y="84"/>
                  <a:pt x="203" y="71"/>
                </a:cubicBezTo>
                <a:cubicBezTo>
                  <a:pt x="195" y="57"/>
                  <a:pt x="184" y="46"/>
                  <a:pt x="171" y="38"/>
                </a:cubicBezTo>
                <a:close/>
                <a:moveTo>
                  <a:pt x="53" y="74"/>
                </a:moveTo>
                <a:cubicBezTo>
                  <a:pt x="53" y="74"/>
                  <a:pt x="53" y="74"/>
                  <a:pt x="53" y="74"/>
                </a:cubicBezTo>
                <a:cubicBezTo>
                  <a:pt x="17" y="74"/>
                  <a:pt x="17" y="74"/>
                  <a:pt x="17" y="74"/>
                </a:cubicBezTo>
                <a:cubicBezTo>
                  <a:pt x="17" y="155"/>
                  <a:pt x="17" y="155"/>
                  <a:pt x="17" y="155"/>
                </a:cubicBezTo>
                <a:cubicBezTo>
                  <a:pt x="53" y="155"/>
                  <a:pt x="53" y="155"/>
                  <a:pt x="53" y="155"/>
                </a:cubicBezTo>
                <a:cubicBezTo>
                  <a:pt x="53" y="74"/>
                  <a:pt x="53" y="74"/>
                  <a:pt x="53" y="74"/>
                </a:cubicBezTo>
                <a:close/>
                <a:moveTo>
                  <a:pt x="56" y="56"/>
                </a:moveTo>
                <a:cubicBezTo>
                  <a:pt x="56" y="56"/>
                  <a:pt x="56" y="56"/>
                  <a:pt x="56" y="56"/>
                </a:cubicBezTo>
                <a:cubicBezTo>
                  <a:pt x="127" y="2"/>
                  <a:pt x="127" y="2"/>
                  <a:pt x="127" y="2"/>
                </a:cubicBezTo>
                <a:cubicBezTo>
                  <a:pt x="128" y="1"/>
                  <a:pt x="130" y="0"/>
                  <a:pt x="132" y="0"/>
                </a:cubicBezTo>
                <a:cubicBezTo>
                  <a:pt x="137" y="0"/>
                  <a:pt x="141" y="4"/>
                  <a:pt x="141" y="9"/>
                </a:cubicBezTo>
                <a:cubicBezTo>
                  <a:pt x="141" y="65"/>
                  <a:pt x="141" y="65"/>
                  <a:pt x="141" y="65"/>
                </a:cubicBezTo>
                <a:cubicBezTo>
                  <a:pt x="141" y="67"/>
                  <a:pt x="141" y="67"/>
                  <a:pt x="141" y="67"/>
                </a:cubicBezTo>
                <a:cubicBezTo>
                  <a:pt x="149" y="71"/>
                  <a:pt x="156" y="76"/>
                  <a:pt x="162" y="83"/>
                </a:cubicBezTo>
                <a:cubicBezTo>
                  <a:pt x="169" y="92"/>
                  <a:pt x="173" y="103"/>
                  <a:pt x="173" y="114"/>
                </a:cubicBezTo>
                <a:cubicBezTo>
                  <a:pt x="173" y="126"/>
                  <a:pt x="169" y="137"/>
                  <a:pt x="162" y="146"/>
                </a:cubicBezTo>
                <a:cubicBezTo>
                  <a:pt x="157" y="153"/>
                  <a:pt x="149" y="158"/>
                  <a:pt x="141" y="162"/>
                </a:cubicBezTo>
                <a:cubicBezTo>
                  <a:pt x="141" y="164"/>
                  <a:pt x="141" y="164"/>
                  <a:pt x="141" y="164"/>
                </a:cubicBezTo>
                <a:cubicBezTo>
                  <a:pt x="141" y="220"/>
                  <a:pt x="141" y="220"/>
                  <a:pt x="141" y="220"/>
                </a:cubicBezTo>
                <a:cubicBezTo>
                  <a:pt x="141" y="222"/>
                  <a:pt x="141" y="224"/>
                  <a:pt x="139" y="226"/>
                </a:cubicBezTo>
                <a:cubicBezTo>
                  <a:pt x="136" y="230"/>
                  <a:pt x="131" y="230"/>
                  <a:pt x="127" y="227"/>
                </a:cubicBezTo>
                <a:cubicBezTo>
                  <a:pt x="56" y="173"/>
                  <a:pt x="56" y="173"/>
                  <a:pt x="56" y="173"/>
                </a:cubicBezTo>
                <a:cubicBezTo>
                  <a:pt x="9" y="173"/>
                  <a:pt x="9" y="173"/>
                  <a:pt x="9" y="173"/>
                </a:cubicBezTo>
                <a:cubicBezTo>
                  <a:pt x="9" y="173"/>
                  <a:pt x="9" y="173"/>
                  <a:pt x="9" y="173"/>
                </a:cubicBezTo>
                <a:cubicBezTo>
                  <a:pt x="4" y="173"/>
                  <a:pt x="0" y="169"/>
                  <a:pt x="0" y="164"/>
                </a:cubicBezTo>
                <a:cubicBezTo>
                  <a:pt x="0" y="65"/>
                  <a:pt x="0" y="65"/>
                  <a:pt x="0" y="65"/>
                </a:cubicBezTo>
                <a:cubicBezTo>
                  <a:pt x="0" y="65"/>
                  <a:pt x="0" y="65"/>
                  <a:pt x="0" y="65"/>
                </a:cubicBezTo>
                <a:cubicBezTo>
                  <a:pt x="0" y="60"/>
                  <a:pt x="4" y="56"/>
                  <a:pt x="9" y="56"/>
                </a:cubicBezTo>
                <a:cubicBezTo>
                  <a:pt x="56" y="56"/>
                  <a:pt x="56" y="56"/>
                  <a:pt x="56" y="56"/>
                </a:cubicBezTo>
                <a:close/>
                <a:moveTo>
                  <a:pt x="141" y="79"/>
                </a:moveTo>
                <a:cubicBezTo>
                  <a:pt x="141" y="79"/>
                  <a:pt x="141" y="79"/>
                  <a:pt x="141" y="79"/>
                </a:cubicBezTo>
                <a:cubicBezTo>
                  <a:pt x="141" y="150"/>
                  <a:pt x="141" y="150"/>
                  <a:pt x="141" y="150"/>
                </a:cubicBezTo>
                <a:cubicBezTo>
                  <a:pt x="146" y="147"/>
                  <a:pt x="150" y="144"/>
                  <a:pt x="154" y="140"/>
                </a:cubicBezTo>
                <a:cubicBezTo>
                  <a:pt x="159" y="133"/>
                  <a:pt x="162" y="124"/>
                  <a:pt x="162" y="114"/>
                </a:cubicBezTo>
                <a:cubicBezTo>
                  <a:pt x="162" y="105"/>
                  <a:pt x="159" y="96"/>
                  <a:pt x="154" y="89"/>
                </a:cubicBezTo>
                <a:cubicBezTo>
                  <a:pt x="150" y="85"/>
                  <a:pt x="146" y="81"/>
                  <a:pt x="141"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9" tIns="45720" rIns="91439" bIns="45720"/>
          <a:lstStyle/>
          <a:p>
            <a:endParaRPr lang="zh-CN" altLang="en-US" sz="1799"/>
          </a:p>
        </p:txBody>
      </p:sp>
      <p:pic>
        <p:nvPicPr>
          <p:cNvPr id="3" name="图片 2">
            <a:extLst>
              <a:ext uri="{FF2B5EF4-FFF2-40B4-BE49-F238E27FC236}">
                <a16:creationId xmlns:a16="http://schemas.microsoft.com/office/drawing/2014/main" id="{8B7838BE-79DF-4510-A85C-B8A6FB3EC369}"/>
              </a:ext>
            </a:extLst>
          </p:cNvPr>
          <p:cNvPicPr>
            <a:picLocks noChangeAspect="1"/>
          </p:cNvPicPr>
          <p:nvPr/>
        </p:nvPicPr>
        <p:blipFill>
          <a:blip r:embed="rId3"/>
          <a:stretch>
            <a:fillRect/>
          </a:stretch>
        </p:blipFill>
        <p:spPr>
          <a:xfrm>
            <a:off x="1115616" y="998036"/>
            <a:ext cx="6186462" cy="2774168"/>
          </a:xfrm>
          <a:prstGeom prst="rect">
            <a:avLst/>
          </a:prstGeom>
        </p:spPr>
      </p:pic>
    </p:spTree>
    <p:extLst>
      <p:ext uri="{BB962C8B-B14F-4D97-AF65-F5344CB8AC3E}">
        <p14:creationId xmlns:p14="http://schemas.microsoft.com/office/powerpoint/2010/main" val="376867919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30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par>
                                <p:cTn id="10" presetID="6" presetClass="emph" presetSubtype="0" autoRev="1" fill="hold" grpId="1" nodeType="withEffect">
                                  <p:stCondLst>
                                    <p:cond delay="3600"/>
                                  </p:stCondLst>
                                  <p:childTnLst>
                                    <p:animScale>
                                      <p:cBhvr>
                                        <p:cTn id="11" dur="1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763072"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952152"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854299"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283548"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kumimoji="0" lang="zh-CN" altLang="en-US"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练一练</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3" name="文本框 12">
            <a:extLst>
              <a:ext uri="{FF2B5EF4-FFF2-40B4-BE49-F238E27FC236}">
                <a16:creationId xmlns:a16="http://schemas.microsoft.com/office/drawing/2014/main" id="{A4CD9FFD-A564-496B-811B-BBB492D3EF4E}"/>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5.5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诱导公式：角</a:t>
            </a: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α</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与</a:t>
            </a: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α+2kπ</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a:t>
            </a:r>
            <a:r>
              <a:rPr kumimoji="0" lang="en-US" altLang="zh-CN" sz="1600" b="0" i="0" u="none" strike="noStrike" kern="1200" cap="none" spc="0" normalizeH="0" baseline="0" noProof="0" dirty="0" err="1">
                <a:ln>
                  <a:noFill/>
                </a:ln>
                <a:solidFill>
                  <a:prstClr val="white">
                    <a:lumMod val="50000"/>
                  </a:prstClr>
                </a:solidFill>
                <a:effectLst/>
                <a:uLnTx/>
                <a:uFillTx/>
                <a:latin typeface="微软雅黑" pitchFamily="34" charset="-122"/>
                <a:ea typeface="微软雅黑" pitchFamily="34" charset="-122"/>
                <a:cs typeface="宋体" charset="-122"/>
              </a:rPr>
              <a:t>k∈Z</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）的三角函数间的诱导公式</a:t>
            </a:r>
          </a:p>
        </p:txBody>
      </p:sp>
      <p:pic>
        <p:nvPicPr>
          <p:cNvPr id="4" name="图片 3">
            <a:extLst>
              <a:ext uri="{FF2B5EF4-FFF2-40B4-BE49-F238E27FC236}">
                <a16:creationId xmlns:a16="http://schemas.microsoft.com/office/drawing/2014/main" id="{0856FFD7-687D-4C07-A1AF-4E8DB028149A}"/>
              </a:ext>
            </a:extLst>
          </p:cNvPr>
          <p:cNvPicPr>
            <a:picLocks noChangeAspect="1"/>
          </p:cNvPicPr>
          <p:nvPr/>
        </p:nvPicPr>
        <p:blipFill>
          <a:blip r:embed="rId4"/>
          <a:stretch>
            <a:fillRect/>
          </a:stretch>
        </p:blipFill>
        <p:spPr>
          <a:xfrm>
            <a:off x="4067944" y="1992162"/>
            <a:ext cx="3638638" cy="901818"/>
          </a:xfrm>
          <a:prstGeom prst="rect">
            <a:avLst/>
          </a:prstGeom>
        </p:spPr>
      </p:pic>
    </p:spTree>
    <p:extLst>
      <p:ext uri="{BB962C8B-B14F-4D97-AF65-F5344CB8AC3E}">
        <p14:creationId xmlns:p14="http://schemas.microsoft.com/office/powerpoint/2010/main" val="68036213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2">
            <a:extLst>
              <a:ext uri="{FF2B5EF4-FFF2-40B4-BE49-F238E27FC236}">
                <a16:creationId xmlns:a16="http://schemas.microsoft.com/office/drawing/2014/main" id="{F9BD2423-C4A7-48F0-9C16-6D6D42A97D90}"/>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1.2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集合之间的关系</a:t>
            </a:r>
          </a:p>
        </p:txBody>
      </p:sp>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755576"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944656"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846803"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276052"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kumimoji="0" lang="zh-CN" altLang="en-US"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习题 </a:t>
            </a:r>
            <a:r>
              <a:rPr kumimoji="0" lang="en-US" altLang="zh-CN"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1.2</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pic>
        <p:nvPicPr>
          <p:cNvPr id="4" name="图片 3">
            <a:extLst>
              <a:ext uri="{FF2B5EF4-FFF2-40B4-BE49-F238E27FC236}">
                <a16:creationId xmlns:a16="http://schemas.microsoft.com/office/drawing/2014/main" id="{338670C6-54A6-4F18-BD69-289994D09EF9}"/>
              </a:ext>
            </a:extLst>
          </p:cNvPr>
          <p:cNvPicPr>
            <a:picLocks noChangeAspect="1"/>
          </p:cNvPicPr>
          <p:nvPr/>
        </p:nvPicPr>
        <p:blipFill>
          <a:blip r:embed="rId4"/>
          <a:stretch>
            <a:fillRect/>
          </a:stretch>
        </p:blipFill>
        <p:spPr>
          <a:xfrm>
            <a:off x="3650512" y="1016236"/>
            <a:ext cx="5066635" cy="3518902"/>
          </a:xfrm>
          <a:prstGeom prst="rect">
            <a:avLst/>
          </a:prstGeom>
        </p:spPr>
      </p:pic>
    </p:spTree>
    <p:extLst>
      <p:ext uri="{BB962C8B-B14F-4D97-AF65-F5344CB8AC3E}">
        <p14:creationId xmlns:p14="http://schemas.microsoft.com/office/powerpoint/2010/main" val="220082245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5.5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诱导公式：角</a:t>
            </a: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α</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与</a:t>
            </a: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-α</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的三角函数间的诱导公式</a:t>
            </a:r>
          </a:p>
        </p:txBody>
      </p:sp>
      <p:sp>
        <p:nvSpPr>
          <p:cNvPr id="8" name="Freeform 15">
            <a:extLst>
              <a:ext uri="{FF2B5EF4-FFF2-40B4-BE49-F238E27FC236}">
                <a16:creationId xmlns:a16="http://schemas.microsoft.com/office/drawing/2014/main" id="{80A85B2D-FC08-438F-AB38-4E6E883805CE}"/>
              </a:ext>
            </a:extLst>
          </p:cNvPr>
          <p:cNvSpPr>
            <a:spLocks noEditPoints="1"/>
          </p:cNvSpPr>
          <p:nvPr/>
        </p:nvSpPr>
        <p:spPr bwMode="auto">
          <a:xfrm>
            <a:off x="1410439" y="4111701"/>
            <a:ext cx="326981" cy="323950"/>
          </a:xfrm>
          <a:custGeom>
            <a:avLst/>
            <a:gdLst>
              <a:gd name="T0" fmla="*/ 64 w 232"/>
              <a:gd name="T1" fmla="*/ 72 h 230"/>
              <a:gd name="T2" fmla="*/ 64 w 232"/>
              <a:gd name="T3" fmla="*/ 157 h 230"/>
              <a:gd name="T4" fmla="*/ 64 w 232"/>
              <a:gd name="T5" fmla="*/ 157 h 230"/>
              <a:gd name="T6" fmla="*/ 123 w 232"/>
              <a:gd name="T7" fmla="*/ 202 h 230"/>
              <a:gd name="T8" fmla="*/ 123 w 232"/>
              <a:gd name="T9" fmla="*/ 164 h 230"/>
              <a:gd name="T10" fmla="*/ 123 w 232"/>
              <a:gd name="T11" fmla="*/ 65 h 230"/>
              <a:gd name="T12" fmla="*/ 123 w 232"/>
              <a:gd name="T13" fmla="*/ 26 h 230"/>
              <a:gd name="T14" fmla="*/ 64 w 232"/>
              <a:gd name="T15" fmla="*/ 72 h 230"/>
              <a:gd name="T16" fmla="*/ 64 w 232"/>
              <a:gd name="T17" fmla="*/ 72 h 230"/>
              <a:gd name="T18" fmla="*/ 171 w 232"/>
              <a:gd name="T19" fmla="*/ 38 h 230"/>
              <a:gd name="T20" fmla="*/ 171 w 232"/>
              <a:gd name="T21" fmla="*/ 38 h 230"/>
              <a:gd name="T22" fmla="*/ 168 w 232"/>
              <a:gd name="T23" fmla="*/ 26 h 230"/>
              <a:gd name="T24" fmla="*/ 180 w 232"/>
              <a:gd name="T25" fmla="*/ 23 h 230"/>
              <a:gd name="T26" fmla="*/ 218 w 232"/>
              <a:gd name="T27" fmla="*/ 62 h 230"/>
              <a:gd name="T28" fmla="*/ 232 w 232"/>
              <a:gd name="T29" fmla="*/ 114 h 230"/>
              <a:gd name="T30" fmla="*/ 218 w 232"/>
              <a:gd name="T31" fmla="*/ 167 h 230"/>
              <a:gd name="T32" fmla="*/ 180 w 232"/>
              <a:gd name="T33" fmla="*/ 206 h 230"/>
              <a:gd name="T34" fmla="*/ 168 w 232"/>
              <a:gd name="T35" fmla="*/ 203 h 230"/>
              <a:gd name="T36" fmla="*/ 171 w 232"/>
              <a:gd name="T37" fmla="*/ 191 h 230"/>
              <a:gd name="T38" fmla="*/ 203 w 232"/>
              <a:gd name="T39" fmla="*/ 158 h 230"/>
              <a:gd name="T40" fmla="*/ 214 w 232"/>
              <a:gd name="T41" fmla="*/ 114 h 230"/>
              <a:gd name="T42" fmla="*/ 203 w 232"/>
              <a:gd name="T43" fmla="*/ 71 h 230"/>
              <a:gd name="T44" fmla="*/ 171 w 232"/>
              <a:gd name="T45" fmla="*/ 38 h 230"/>
              <a:gd name="T46" fmla="*/ 53 w 232"/>
              <a:gd name="T47" fmla="*/ 74 h 230"/>
              <a:gd name="T48" fmla="*/ 53 w 232"/>
              <a:gd name="T49" fmla="*/ 74 h 230"/>
              <a:gd name="T50" fmla="*/ 17 w 232"/>
              <a:gd name="T51" fmla="*/ 74 h 230"/>
              <a:gd name="T52" fmla="*/ 17 w 232"/>
              <a:gd name="T53" fmla="*/ 155 h 230"/>
              <a:gd name="T54" fmla="*/ 53 w 232"/>
              <a:gd name="T55" fmla="*/ 155 h 230"/>
              <a:gd name="T56" fmla="*/ 53 w 232"/>
              <a:gd name="T57" fmla="*/ 74 h 230"/>
              <a:gd name="T58" fmla="*/ 56 w 232"/>
              <a:gd name="T59" fmla="*/ 56 h 230"/>
              <a:gd name="T60" fmla="*/ 56 w 232"/>
              <a:gd name="T61" fmla="*/ 56 h 230"/>
              <a:gd name="T62" fmla="*/ 127 w 232"/>
              <a:gd name="T63" fmla="*/ 2 h 230"/>
              <a:gd name="T64" fmla="*/ 132 w 232"/>
              <a:gd name="T65" fmla="*/ 0 h 230"/>
              <a:gd name="T66" fmla="*/ 141 w 232"/>
              <a:gd name="T67" fmla="*/ 9 h 230"/>
              <a:gd name="T68" fmla="*/ 141 w 232"/>
              <a:gd name="T69" fmla="*/ 65 h 230"/>
              <a:gd name="T70" fmla="*/ 141 w 232"/>
              <a:gd name="T71" fmla="*/ 67 h 230"/>
              <a:gd name="T72" fmla="*/ 162 w 232"/>
              <a:gd name="T73" fmla="*/ 83 h 230"/>
              <a:gd name="T74" fmla="*/ 173 w 232"/>
              <a:gd name="T75" fmla="*/ 114 h 230"/>
              <a:gd name="T76" fmla="*/ 162 w 232"/>
              <a:gd name="T77" fmla="*/ 146 h 230"/>
              <a:gd name="T78" fmla="*/ 141 w 232"/>
              <a:gd name="T79" fmla="*/ 162 h 230"/>
              <a:gd name="T80" fmla="*/ 141 w 232"/>
              <a:gd name="T81" fmla="*/ 164 h 230"/>
              <a:gd name="T82" fmla="*/ 141 w 232"/>
              <a:gd name="T83" fmla="*/ 220 h 230"/>
              <a:gd name="T84" fmla="*/ 139 w 232"/>
              <a:gd name="T85" fmla="*/ 226 h 230"/>
              <a:gd name="T86" fmla="*/ 127 w 232"/>
              <a:gd name="T87" fmla="*/ 227 h 230"/>
              <a:gd name="T88" fmla="*/ 56 w 232"/>
              <a:gd name="T89" fmla="*/ 173 h 230"/>
              <a:gd name="T90" fmla="*/ 9 w 232"/>
              <a:gd name="T91" fmla="*/ 173 h 230"/>
              <a:gd name="T92" fmla="*/ 9 w 232"/>
              <a:gd name="T93" fmla="*/ 173 h 230"/>
              <a:gd name="T94" fmla="*/ 0 w 232"/>
              <a:gd name="T95" fmla="*/ 164 h 230"/>
              <a:gd name="T96" fmla="*/ 0 w 232"/>
              <a:gd name="T97" fmla="*/ 65 h 230"/>
              <a:gd name="T98" fmla="*/ 0 w 232"/>
              <a:gd name="T99" fmla="*/ 65 h 230"/>
              <a:gd name="T100" fmla="*/ 9 w 232"/>
              <a:gd name="T101" fmla="*/ 56 h 230"/>
              <a:gd name="T102" fmla="*/ 56 w 232"/>
              <a:gd name="T103" fmla="*/ 56 h 230"/>
              <a:gd name="T104" fmla="*/ 141 w 232"/>
              <a:gd name="T105" fmla="*/ 79 h 230"/>
              <a:gd name="T106" fmla="*/ 141 w 232"/>
              <a:gd name="T107" fmla="*/ 79 h 230"/>
              <a:gd name="T108" fmla="*/ 141 w 232"/>
              <a:gd name="T109" fmla="*/ 150 h 230"/>
              <a:gd name="T110" fmla="*/ 154 w 232"/>
              <a:gd name="T111" fmla="*/ 140 h 230"/>
              <a:gd name="T112" fmla="*/ 162 w 232"/>
              <a:gd name="T113" fmla="*/ 114 h 230"/>
              <a:gd name="T114" fmla="*/ 154 w 232"/>
              <a:gd name="T115" fmla="*/ 89 h 230"/>
              <a:gd name="T116" fmla="*/ 141 w 232"/>
              <a:gd name="T117" fmla="*/ 7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 h="230">
                <a:moveTo>
                  <a:pt x="64" y="72"/>
                </a:moveTo>
                <a:cubicBezTo>
                  <a:pt x="64" y="157"/>
                  <a:pt x="64" y="157"/>
                  <a:pt x="64" y="157"/>
                </a:cubicBezTo>
                <a:cubicBezTo>
                  <a:pt x="64" y="157"/>
                  <a:pt x="64" y="157"/>
                  <a:pt x="64" y="157"/>
                </a:cubicBezTo>
                <a:cubicBezTo>
                  <a:pt x="123" y="202"/>
                  <a:pt x="123" y="202"/>
                  <a:pt x="123" y="202"/>
                </a:cubicBezTo>
                <a:cubicBezTo>
                  <a:pt x="123" y="164"/>
                  <a:pt x="123" y="164"/>
                  <a:pt x="123" y="164"/>
                </a:cubicBezTo>
                <a:cubicBezTo>
                  <a:pt x="123" y="65"/>
                  <a:pt x="123" y="65"/>
                  <a:pt x="123" y="65"/>
                </a:cubicBezTo>
                <a:cubicBezTo>
                  <a:pt x="123" y="26"/>
                  <a:pt x="123" y="26"/>
                  <a:pt x="123" y="26"/>
                </a:cubicBezTo>
                <a:cubicBezTo>
                  <a:pt x="64" y="72"/>
                  <a:pt x="64" y="72"/>
                  <a:pt x="64" y="72"/>
                </a:cubicBezTo>
                <a:cubicBezTo>
                  <a:pt x="64" y="72"/>
                  <a:pt x="64" y="72"/>
                  <a:pt x="64" y="72"/>
                </a:cubicBezTo>
                <a:close/>
                <a:moveTo>
                  <a:pt x="171" y="38"/>
                </a:moveTo>
                <a:cubicBezTo>
                  <a:pt x="171" y="38"/>
                  <a:pt x="171" y="38"/>
                  <a:pt x="171" y="38"/>
                </a:cubicBezTo>
                <a:cubicBezTo>
                  <a:pt x="167" y="36"/>
                  <a:pt x="165" y="30"/>
                  <a:pt x="168" y="26"/>
                </a:cubicBezTo>
                <a:cubicBezTo>
                  <a:pt x="170" y="22"/>
                  <a:pt x="176" y="21"/>
                  <a:pt x="180" y="23"/>
                </a:cubicBezTo>
                <a:cubicBezTo>
                  <a:pt x="196" y="33"/>
                  <a:pt x="209" y="46"/>
                  <a:pt x="218" y="62"/>
                </a:cubicBezTo>
                <a:cubicBezTo>
                  <a:pt x="227" y="77"/>
                  <a:pt x="232" y="95"/>
                  <a:pt x="232" y="114"/>
                </a:cubicBezTo>
                <a:cubicBezTo>
                  <a:pt x="232" y="133"/>
                  <a:pt x="227" y="151"/>
                  <a:pt x="218" y="167"/>
                </a:cubicBezTo>
                <a:cubicBezTo>
                  <a:pt x="209" y="183"/>
                  <a:pt x="196" y="196"/>
                  <a:pt x="180" y="206"/>
                </a:cubicBezTo>
                <a:cubicBezTo>
                  <a:pt x="176" y="208"/>
                  <a:pt x="170" y="207"/>
                  <a:pt x="168" y="203"/>
                </a:cubicBezTo>
                <a:cubicBezTo>
                  <a:pt x="165" y="199"/>
                  <a:pt x="167" y="193"/>
                  <a:pt x="171" y="191"/>
                </a:cubicBezTo>
                <a:cubicBezTo>
                  <a:pt x="184" y="183"/>
                  <a:pt x="195" y="172"/>
                  <a:pt x="203" y="158"/>
                </a:cubicBezTo>
                <a:cubicBezTo>
                  <a:pt x="210" y="145"/>
                  <a:pt x="214" y="130"/>
                  <a:pt x="214" y="114"/>
                </a:cubicBezTo>
                <a:cubicBezTo>
                  <a:pt x="214" y="98"/>
                  <a:pt x="210" y="84"/>
                  <a:pt x="203" y="71"/>
                </a:cubicBezTo>
                <a:cubicBezTo>
                  <a:pt x="195" y="57"/>
                  <a:pt x="184" y="46"/>
                  <a:pt x="171" y="38"/>
                </a:cubicBezTo>
                <a:close/>
                <a:moveTo>
                  <a:pt x="53" y="74"/>
                </a:moveTo>
                <a:cubicBezTo>
                  <a:pt x="53" y="74"/>
                  <a:pt x="53" y="74"/>
                  <a:pt x="53" y="74"/>
                </a:cubicBezTo>
                <a:cubicBezTo>
                  <a:pt x="17" y="74"/>
                  <a:pt x="17" y="74"/>
                  <a:pt x="17" y="74"/>
                </a:cubicBezTo>
                <a:cubicBezTo>
                  <a:pt x="17" y="155"/>
                  <a:pt x="17" y="155"/>
                  <a:pt x="17" y="155"/>
                </a:cubicBezTo>
                <a:cubicBezTo>
                  <a:pt x="53" y="155"/>
                  <a:pt x="53" y="155"/>
                  <a:pt x="53" y="155"/>
                </a:cubicBezTo>
                <a:cubicBezTo>
                  <a:pt x="53" y="74"/>
                  <a:pt x="53" y="74"/>
                  <a:pt x="53" y="74"/>
                </a:cubicBezTo>
                <a:close/>
                <a:moveTo>
                  <a:pt x="56" y="56"/>
                </a:moveTo>
                <a:cubicBezTo>
                  <a:pt x="56" y="56"/>
                  <a:pt x="56" y="56"/>
                  <a:pt x="56" y="56"/>
                </a:cubicBezTo>
                <a:cubicBezTo>
                  <a:pt x="127" y="2"/>
                  <a:pt x="127" y="2"/>
                  <a:pt x="127" y="2"/>
                </a:cubicBezTo>
                <a:cubicBezTo>
                  <a:pt x="128" y="1"/>
                  <a:pt x="130" y="0"/>
                  <a:pt x="132" y="0"/>
                </a:cubicBezTo>
                <a:cubicBezTo>
                  <a:pt x="137" y="0"/>
                  <a:pt x="141" y="4"/>
                  <a:pt x="141" y="9"/>
                </a:cubicBezTo>
                <a:cubicBezTo>
                  <a:pt x="141" y="65"/>
                  <a:pt x="141" y="65"/>
                  <a:pt x="141" y="65"/>
                </a:cubicBezTo>
                <a:cubicBezTo>
                  <a:pt x="141" y="67"/>
                  <a:pt x="141" y="67"/>
                  <a:pt x="141" y="67"/>
                </a:cubicBezTo>
                <a:cubicBezTo>
                  <a:pt x="149" y="71"/>
                  <a:pt x="156" y="76"/>
                  <a:pt x="162" y="83"/>
                </a:cubicBezTo>
                <a:cubicBezTo>
                  <a:pt x="169" y="92"/>
                  <a:pt x="173" y="103"/>
                  <a:pt x="173" y="114"/>
                </a:cubicBezTo>
                <a:cubicBezTo>
                  <a:pt x="173" y="126"/>
                  <a:pt x="169" y="137"/>
                  <a:pt x="162" y="146"/>
                </a:cubicBezTo>
                <a:cubicBezTo>
                  <a:pt x="157" y="153"/>
                  <a:pt x="149" y="158"/>
                  <a:pt x="141" y="162"/>
                </a:cubicBezTo>
                <a:cubicBezTo>
                  <a:pt x="141" y="164"/>
                  <a:pt x="141" y="164"/>
                  <a:pt x="141" y="164"/>
                </a:cubicBezTo>
                <a:cubicBezTo>
                  <a:pt x="141" y="220"/>
                  <a:pt x="141" y="220"/>
                  <a:pt x="141" y="220"/>
                </a:cubicBezTo>
                <a:cubicBezTo>
                  <a:pt x="141" y="222"/>
                  <a:pt x="141" y="224"/>
                  <a:pt x="139" y="226"/>
                </a:cubicBezTo>
                <a:cubicBezTo>
                  <a:pt x="136" y="230"/>
                  <a:pt x="131" y="230"/>
                  <a:pt x="127" y="227"/>
                </a:cubicBezTo>
                <a:cubicBezTo>
                  <a:pt x="56" y="173"/>
                  <a:pt x="56" y="173"/>
                  <a:pt x="56" y="173"/>
                </a:cubicBezTo>
                <a:cubicBezTo>
                  <a:pt x="9" y="173"/>
                  <a:pt x="9" y="173"/>
                  <a:pt x="9" y="173"/>
                </a:cubicBezTo>
                <a:cubicBezTo>
                  <a:pt x="9" y="173"/>
                  <a:pt x="9" y="173"/>
                  <a:pt x="9" y="173"/>
                </a:cubicBezTo>
                <a:cubicBezTo>
                  <a:pt x="4" y="173"/>
                  <a:pt x="0" y="169"/>
                  <a:pt x="0" y="164"/>
                </a:cubicBezTo>
                <a:cubicBezTo>
                  <a:pt x="0" y="65"/>
                  <a:pt x="0" y="65"/>
                  <a:pt x="0" y="65"/>
                </a:cubicBezTo>
                <a:cubicBezTo>
                  <a:pt x="0" y="65"/>
                  <a:pt x="0" y="65"/>
                  <a:pt x="0" y="65"/>
                </a:cubicBezTo>
                <a:cubicBezTo>
                  <a:pt x="0" y="60"/>
                  <a:pt x="4" y="56"/>
                  <a:pt x="9" y="56"/>
                </a:cubicBezTo>
                <a:cubicBezTo>
                  <a:pt x="56" y="56"/>
                  <a:pt x="56" y="56"/>
                  <a:pt x="56" y="56"/>
                </a:cubicBezTo>
                <a:close/>
                <a:moveTo>
                  <a:pt x="141" y="79"/>
                </a:moveTo>
                <a:cubicBezTo>
                  <a:pt x="141" y="79"/>
                  <a:pt x="141" y="79"/>
                  <a:pt x="141" y="79"/>
                </a:cubicBezTo>
                <a:cubicBezTo>
                  <a:pt x="141" y="150"/>
                  <a:pt x="141" y="150"/>
                  <a:pt x="141" y="150"/>
                </a:cubicBezTo>
                <a:cubicBezTo>
                  <a:pt x="146" y="147"/>
                  <a:pt x="150" y="144"/>
                  <a:pt x="154" y="140"/>
                </a:cubicBezTo>
                <a:cubicBezTo>
                  <a:pt x="159" y="133"/>
                  <a:pt x="162" y="124"/>
                  <a:pt x="162" y="114"/>
                </a:cubicBezTo>
                <a:cubicBezTo>
                  <a:pt x="162" y="105"/>
                  <a:pt x="159" y="96"/>
                  <a:pt x="154" y="89"/>
                </a:cubicBezTo>
                <a:cubicBezTo>
                  <a:pt x="150" y="85"/>
                  <a:pt x="146" y="81"/>
                  <a:pt x="141"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4" name="图片 3">
            <a:extLst>
              <a:ext uri="{FF2B5EF4-FFF2-40B4-BE49-F238E27FC236}">
                <a16:creationId xmlns:a16="http://schemas.microsoft.com/office/drawing/2014/main" id="{9D557519-F89A-4B9F-8132-5C93381BF8F5}"/>
              </a:ext>
            </a:extLst>
          </p:cNvPr>
          <p:cNvPicPr>
            <a:picLocks noChangeAspect="1"/>
          </p:cNvPicPr>
          <p:nvPr/>
        </p:nvPicPr>
        <p:blipFill>
          <a:blip r:embed="rId3"/>
          <a:stretch>
            <a:fillRect/>
          </a:stretch>
        </p:blipFill>
        <p:spPr>
          <a:xfrm>
            <a:off x="1211737" y="843558"/>
            <a:ext cx="6720525" cy="4097881"/>
          </a:xfrm>
          <a:prstGeom prst="rect">
            <a:avLst/>
          </a:prstGeom>
        </p:spPr>
      </p:pic>
    </p:spTree>
    <p:extLst>
      <p:ext uri="{BB962C8B-B14F-4D97-AF65-F5344CB8AC3E}">
        <p14:creationId xmlns:p14="http://schemas.microsoft.com/office/powerpoint/2010/main" val="691948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30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par>
                                <p:cTn id="10" presetID="6" presetClass="emph" presetSubtype="0" autoRev="1" fill="hold" grpId="1" nodeType="withEffect">
                                  <p:stCondLst>
                                    <p:cond delay="3600"/>
                                  </p:stCondLst>
                                  <p:childTnLst>
                                    <p:animScale>
                                      <p:cBhvr>
                                        <p:cTn id="11" dur="1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5.5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诱导公式：角</a:t>
            </a: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α</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与</a:t>
            </a: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-α</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的三角函数间的诱导公式</a:t>
            </a:r>
          </a:p>
        </p:txBody>
      </p:sp>
      <p:sp>
        <p:nvSpPr>
          <p:cNvPr id="8" name="Freeform 15">
            <a:extLst>
              <a:ext uri="{FF2B5EF4-FFF2-40B4-BE49-F238E27FC236}">
                <a16:creationId xmlns:a16="http://schemas.microsoft.com/office/drawing/2014/main" id="{80A85B2D-FC08-438F-AB38-4E6E883805CE}"/>
              </a:ext>
            </a:extLst>
          </p:cNvPr>
          <p:cNvSpPr>
            <a:spLocks noEditPoints="1"/>
          </p:cNvSpPr>
          <p:nvPr/>
        </p:nvSpPr>
        <p:spPr bwMode="auto">
          <a:xfrm>
            <a:off x="1410439" y="4111701"/>
            <a:ext cx="326981" cy="323950"/>
          </a:xfrm>
          <a:custGeom>
            <a:avLst/>
            <a:gdLst>
              <a:gd name="T0" fmla="*/ 64 w 232"/>
              <a:gd name="T1" fmla="*/ 72 h 230"/>
              <a:gd name="T2" fmla="*/ 64 w 232"/>
              <a:gd name="T3" fmla="*/ 157 h 230"/>
              <a:gd name="T4" fmla="*/ 64 w 232"/>
              <a:gd name="T5" fmla="*/ 157 h 230"/>
              <a:gd name="T6" fmla="*/ 123 w 232"/>
              <a:gd name="T7" fmla="*/ 202 h 230"/>
              <a:gd name="T8" fmla="*/ 123 w 232"/>
              <a:gd name="T9" fmla="*/ 164 h 230"/>
              <a:gd name="T10" fmla="*/ 123 w 232"/>
              <a:gd name="T11" fmla="*/ 65 h 230"/>
              <a:gd name="T12" fmla="*/ 123 w 232"/>
              <a:gd name="T13" fmla="*/ 26 h 230"/>
              <a:gd name="T14" fmla="*/ 64 w 232"/>
              <a:gd name="T15" fmla="*/ 72 h 230"/>
              <a:gd name="T16" fmla="*/ 64 w 232"/>
              <a:gd name="T17" fmla="*/ 72 h 230"/>
              <a:gd name="T18" fmla="*/ 171 w 232"/>
              <a:gd name="T19" fmla="*/ 38 h 230"/>
              <a:gd name="T20" fmla="*/ 171 w 232"/>
              <a:gd name="T21" fmla="*/ 38 h 230"/>
              <a:gd name="T22" fmla="*/ 168 w 232"/>
              <a:gd name="T23" fmla="*/ 26 h 230"/>
              <a:gd name="T24" fmla="*/ 180 w 232"/>
              <a:gd name="T25" fmla="*/ 23 h 230"/>
              <a:gd name="T26" fmla="*/ 218 w 232"/>
              <a:gd name="T27" fmla="*/ 62 h 230"/>
              <a:gd name="T28" fmla="*/ 232 w 232"/>
              <a:gd name="T29" fmla="*/ 114 h 230"/>
              <a:gd name="T30" fmla="*/ 218 w 232"/>
              <a:gd name="T31" fmla="*/ 167 h 230"/>
              <a:gd name="T32" fmla="*/ 180 w 232"/>
              <a:gd name="T33" fmla="*/ 206 h 230"/>
              <a:gd name="T34" fmla="*/ 168 w 232"/>
              <a:gd name="T35" fmla="*/ 203 h 230"/>
              <a:gd name="T36" fmla="*/ 171 w 232"/>
              <a:gd name="T37" fmla="*/ 191 h 230"/>
              <a:gd name="T38" fmla="*/ 203 w 232"/>
              <a:gd name="T39" fmla="*/ 158 h 230"/>
              <a:gd name="T40" fmla="*/ 214 w 232"/>
              <a:gd name="T41" fmla="*/ 114 h 230"/>
              <a:gd name="T42" fmla="*/ 203 w 232"/>
              <a:gd name="T43" fmla="*/ 71 h 230"/>
              <a:gd name="T44" fmla="*/ 171 w 232"/>
              <a:gd name="T45" fmla="*/ 38 h 230"/>
              <a:gd name="T46" fmla="*/ 53 w 232"/>
              <a:gd name="T47" fmla="*/ 74 h 230"/>
              <a:gd name="T48" fmla="*/ 53 w 232"/>
              <a:gd name="T49" fmla="*/ 74 h 230"/>
              <a:gd name="T50" fmla="*/ 17 w 232"/>
              <a:gd name="T51" fmla="*/ 74 h 230"/>
              <a:gd name="T52" fmla="*/ 17 w 232"/>
              <a:gd name="T53" fmla="*/ 155 h 230"/>
              <a:gd name="T54" fmla="*/ 53 w 232"/>
              <a:gd name="T55" fmla="*/ 155 h 230"/>
              <a:gd name="T56" fmla="*/ 53 w 232"/>
              <a:gd name="T57" fmla="*/ 74 h 230"/>
              <a:gd name="T58" fmla="*/ 56 w 232"/>
              <a:gd name="T59" fmla="*/ 56 h 230"/>
              <a:gd name="T60" fmla="*/ 56 w 232"/>
              <a:gd name="T61" fmla="*/ 56 h 230"/>
              <a:gd name="T62" fmla="*/ 127 w 232"/>
              <a:gd name="T63" fmla="*/ 2 h 230"/>
              <a:gd name="T64" fmla="*/ 132 w 232"/>
              <a:gd name="T65" fmla="*/ 0 h 230"/>
              <a:gd name="T66" fmla="*/ 141 w 232"/>
              <a:gd name="T67" fmla="*/ 9 h 230"/>
              <a:gd name="T68" fmla="*/ 141 w 232"/>
              <a:gd name="T69" fmla="*/ 65 h 230"/>
              <a:gd name="T70" fmla="*/ 141 w 232"/>
              <a:gd name="T71" fmla="*/ 67 h 230"/>
              <a:gd name="T72" fmla="*/ 162 w 232"/>
              <a:gd name="T73" fmla="*/ 83 h 230"/>
              <a:gd name="T74" fmla="*/ 173 w 232"/>
              <a:gd name="T75" fmla="*/ 114 h 230"/>
              <a:gd name="T76" fmla="*/ 162 w 232"/>
              <a:gd name="T77" fmla="*/ 146 h 230"/>
              <a:gd name="T78" fmla="*/ 141 w 232"/>
              <a:gd name="T79" fmla="*/ 162 h 230"/>
              <a:gd name="T80" fmla="*/ 141 w 232"/>
              <a:gd name="T81" fmla="*/ 164 h 230"/>
              <a:gd name="T82" fmla="*/ 141 w 232"/>
              <a:gd name="T83" fmla="*/ 220 h 230"/>
              <a:gd name="T84" fmla="*/ 139 w 232"/>
              <a:gd name="T85" fmla="*/ 226 h 230"/>
              <a:gd name="T86" fmla="*/ 127 w 232"/>
              <a:gd name="T87" fmla="*/ 227 h 230"/>
              <a:gd name="T88" fmla="*/ 56 w 232"/>
              <a:gd name="T89" fmla="*/ 173 h 230"/>
              <a:gd name="T90" fmla="*/ 9 w 232"/>
              <a:gd name="T91" fmla="*/ 173 h 230"/>
              <a:gd name="T92" fmla="*/ 9 w 232"/>
              <a:gd name="T93" fmla="*/ 173 h 230"/>
              <a:gd name="T94" fmla="*/ 0 w 232"/>
              <a:gd name="T95" fmla="*/ 164 h 230"/>
              <a:gd name="T96" fmla="*/ 0 w 232"/>
              <a:gd name="T97" fmla="*/ 65 h 230"/>
              <a:gd name="T98" fmla="*/ 0 w 232"/>
              <a:gd name="T99" fmla="*/ 65 h 230"/>
              <a:gd name="T100" fmla="*/ 9 w 232"/>
              <a:gd name="T101" fmla="*/ 56 h 230"/>
              <a:gd name="T102" fmla="*/ 56 w 232"/>
              <a:gd name="T103" fmla="*/ 56 h 230"/>
              <a:gd name="T104" fmla="*/ 141 w 232"/>
              <a:gd name="T105" fmla="*/ 79 h 230"/>
              <a:gd name="T106" fmla="*/ 141 w 232"/>
              <a:gd name="T107" fmla="*/ 79 h 230"/>
              <a:gd name="T108" fmla="*/ 141 w 232"/>
              <a:gd name="T109" fmla="*/ 150 h 230"/>
              <a:gd name="T110" fmla="*/ 154 w 232"/>
              <a:gd name="T111" fmla="*/ 140 h 230"/>
              <a:gd name="T112" fmla="*/ 162 w 232"/>
              <a:gd name="T113" fmla="*/ 114 h 230"/>
              <a:gd name="T114" fmla="*/ 154 w 232"/>
              <a:gd name="T115" fmla="*/ 89 h 230"/>
              <a:gd name="T116" fmla="*/ 141 w 232"/>
              <a:gd name="T117" fmla="*/ 7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 h="230">
                <a:moveTo>
                  <a:pt x="64" y="72"/>
                </a:moveTo>
                <a:cubicBezTo>
                  <a:pt x="64" y="157"/>
                  <a:pt x="64" y="157"/>
                  <a:pt x="64" y="157"/>
                </a:cubicBezTo>
                <a:cubicBezTo>
                  <a:pt x="64" y="157"/>
                  <a:pt x="64" y="157"/>
                  <a:pt x="64" y="157"/>
                </a:cubicBezTo>
                <a:cubicBezTo>
                  <a:pt x="123" y="202"/>
                  <a:pt x="123" y="202"/>
                  <a:pt x="123" y="202"/>
                </a:cubicBezTo>
                <a:cubicBezTo>
                  <a:pt x="123" y="164"/>
                  <a:pt x="123" y="164"/>
                  <a:pt x="123" y="164"/>
                </a:cubicBezTo>
                <a:cubicBezTo>
                  <a:pt x="123" y="65"/>
                  <a:pt x="123" y="65"/>
                  <a:pt x="123" y="65"/>
                </a:cubicBezTo>
                <a:cubicBezTo>
                  <a:pt x="123" y="26"/>
                  <a:pt x="123" y="26"/>
                  <a:pt x="123" y="26"/>
                </a:cubicBezTo>
                <a:cubicBezTo>
                  <a:pt x="64" y="72"/>
                  <a:pt x="64" y="72"/>
                  <a:pt x="64" y="72"/>
                </a:cubicBezTo>
                <a:cubicBezTo>
                  <a:pt x="64" y="72"/>
                  <a:pt x="64" y="72"/>
                  <a:pt x="64" y="72"/>
                </a:cubicBezTo>
                <a:close/>
                <a:moveTo>
                  <a:pt x="171" y="38"/>
                </a:moveTo>
                <a:cubicBezTo>
                  <a:pt x="171" y="38"/>
                  <a:pt x="171" y="38"/>
                  <a:pt x="171" y="38"/>
                </a:cubicBezTo>
                <a:cubicBezTo>
                  <a:pt x="167" y="36"/>
                  <a:pt x="165" y="30"/>
                  <a:pt x="168" y="26"/>
                </a:cubicBezTo>
                <a:cubicBezTo>
                  <a:pt x="170" y="22"/>
                  <a:pt x="176" y="21"/>
                  <a:pt x="180" y="23"/>
                </a:cubicBezTo>
                <a:cubicBezTo>
                  <a:pt x="196" y="33"/>
                  <a:pt x="209" y="46"/>
                  <a:pt x="218" y="62"/>
                </a:cubicBezTo>
                <a:cubicBezTo>
                  <a:pt x="227" y="77"/>
                  <a:pt x="232" y="95"/>
                  <a:pt x="232" y="114"/>
                </a:cubicBezTo>
                <a:cubicBezTo>
                  <a:pt x="232" y="133"/>
                  <a:pt x="227" y="151"/>
                  <a:pt x="218" y="167"/>
                </a:cubicBezTo>
                <a:cubicBezTo>
                  <a:pt x="209" y="183"/>
                  <a:pt x="196" y="196"/>
                  <a:pt x="180" y="206"/>
                </a:cubicBezTo>
                <a:cubicBezTo>
                  <a:pt x="176" y="208"/>
                  <a:pt x="170" y="207"/>
                  <a:pt x="168" y="203"/>
                </a:cubicBezTo>
                <a:cubicBezTo>
                  <a:pt x="165" y="199"/>
                  <a:pt x="167" y="193"/>
                  <a:pt x="171" y="191"/>
                </a:cubicBezTo>
                <a:cubicBezTo>
                  <a:pt x="184" y="183"/>
                  <a:pt x="195" y="172"/>
                  <a:pt x="203" y="158"/>
                </a:cubicBezTo>
                <a:cubicBezTo>
                  <a:pt x="210" y="145"/>
                  <a:pt x="214" y="130"/>
                  <a:pt x="214" y="114"/>
                </a:cubicBezTo>
                <a:cubicBezTo>
                  <a:pt x="214" y="98"/>
                  <a:pt x="210" y="84"/>
                  <a:pt x="203" y="71"/>
                </a:cubicBezTo>
                <a:cubicBezTo>
                  <a:pt x="195" y="57"/>
                  <a:pt x="184" y="46"/>
                  <a:pt x="171" y="38"/>
                </a:cubicBezTo>
                <a:close/>
                <a:moveTo>
                  <a:pt x="53" y="74"/>
                </a:moveTo>
                <a:cubicBezTo>
                  <a:pt x="53" y="74"/>
                  <a:pt x="53" y="74"/>
                  <a:pt x="53" y="74"/>
                </a:cubicBezTo>
                <a:cubicBezTo>
                  <a:pt x="17" y="74"/>
                  <a:pt x="17" y="74"/>
                  <a:pt x="17" y="74"/>
                </a:cubicBezTo>
                <a:cubicBezTo>
                  <a:pt x="17" y="155"/>
                  <a:pt x="17" y="155"/>
                  <a:pt x="17" y="155"/>
                </a:cubicBezTo>
                <a:cubicBezTo>
                  <a:pt x="53" y="155"/>
                  <a:pt x="53" y="155"/>
                  <a:pt x="53" y="155"/>
                </a:cubicBezTo>
                <a:cubicBezTo>
                  <a:pt x="53" y="74"/>
                  <a:pt x="53" y="74"/>
                  <a:pt x="53" y="74"/>
                </a:cubicBezTo>
                <a:close/>
                <a:moveTo>
                  <a:pt x="56" y="56"/>
                </a:moveTo>
                <a:cubicBezTo>
                  <a:pt x="56" y="56"/>
                  <a:pt x="56" y="56"/>
                  <a:pt x="56" y="56"/>
                </a:cubicBezTo>
                <a:cubicBezTo>
                  <a:pt x="127" y="2"/>
                  <a:pt x="127" y="2"/>
                  <a:pt x="127" y="2"/>
                </a:cubicBezTo>
                <a:cubicBezTo>
                  <a:pt x="128" y="1"/>
                  <a:pt x="130" y="0"/>
                  <a:pt x="132" y="0"/>
                </a:cubicBezTo>
                <a:cubicBezTo>
                  <a:pt x="137" y="0"/>
                  <a:pt x="141" y="4"/>
                  <a:pt x="141" y="9"/>
                </a:cubicBezTo>
                <a:cubicBezTo>
                  <a:pt x="141" y="65"/>
                  <a:pt x="141" y="65"/>
                  <a:pt x="141" y="65"/>
                </a:cubicBezTo>
                <a:cubicBezTo>
                  <a:pt x="141" y="67"/>
                  <a:pt x="141" y="67"/>
                  <a:pt x="141" y="67"/>
                </a:cubicBezTo>
                <a:cubicBezTo>
                  <a:pt x="149" y="71"/>
                  <a:pt x="156" y="76"/>
                  <a:pt x="162" y="83"/>
                </a:cubicBezTo>
                <a:cubicBezTo>
                  <a:pt x="169" y="92"/>
                  <a:pt x="173" y="103"/>
                  <a:pt x="173" y="114"/>
                </a:cubicBezTo>
                <a:cubicBezTo>
                  <a:pt x="173" y="126"/>
                  <a:pt x="169" y="137"/>
                  <a:pt x="162" y="146"/>
                </a:cubicBezTo>
                <a:cubicBezTo>
                  <a:pt x="157" y="153"/>
                  <a:pt x="149" y="158"/>
                  <a:pt x="141" y="162"/>
                </a:cubicBezTo>
                <a:cubicBezTo>
                  <a:pt x="141" y="164"/>
                  <a:pt x="141" y="164"/>
                  <a:pt x="141" y="164"/>
                </a:cubicBezTo>
                <a:cubicBezTo>
                  <a:pt x="141" y="220"/>
                  <a:pt x="141" y="220"/>
                  <a:pt x="141" y="220"/>
                </a:cubicBezTo>
                <a:cubicBezTo>
                  <a:pt x="141" y="222"/>
                  <a:pt x="141" y="224"/>
                  <a:pt x="139" y="226"/>
                </a:cubicBezTo>
                <a:cubicBezTo>
                  <a:pt x="136" y="230"/>
                  <a:pt x="131" y="230"/>
                  <a:pt x="127" y="227"/>
                </a:cubicBezTo>
                <a:cubicBezTo>
                  <a:pt x="56" y="173"/>
                  <a:pt x="56" y="173"/>
                  <a:pt x="56" y="173"/>
                </a:cubicBezTo>
                <a:cubicBezTo>
                  <a:pt x="9" y="173"/>
                  <a:pt x="9" y="173"/>
                  <a:pt x="9" y="173"/>
                </a:cubicBezTo>
                <a:cubicBezTo>
                  <a:pt x="9" y="173"/>
                  <a:pt x="9" y="173"/>
                  <a:pt x="9" y="173"/>
                </a:cubicBezTo>
                <a:cubicBezTo>
                  <a:pt x="4" y="173"/>
                  <a:pt x="0" y="169"/>
                  <a:pt x="0" y="164"/>
                </a:cubicBezTo>
                <a:cubicBezTo>
                  <a:pt x="0" y="65"/>
                  <a:pt x="0" y="65"/>
                  <a:pt x="0" y="65"/>
                </a:cubicBezTo>
                <a:cubicBezTo>
                  <a:pt x="0" y="65"/>
                  <a:pt x="0" y="65"/>
                  <a:pt x="0" y="65"/>
                </a:cubicBezTo>
                <a:cubicBezTo>
                  <a:pt x="0" y="60"/>
                  <a:pt x="4" y="56"/>
                  <a:pt x="9" y="56"/>
                </a:cubicBezTo>
                <a:cubicBezTo>
                  <a:pt x="56" y="56"/>
                  <a:pt x="56" y="56"/>
                  <a:pt x="56" y="56"/>
                </a:cubicBezTo>
                <a:close/>
                <a:moveTo>
                  <a:pt x="141" y="79"/>
                </a:moveTo>
                <a:cubicBezTo>
                  <a:pt x="141" y="79"/>
                  <a:pt x="141" y="79"/>
                  <a:pt x="141" y="79"/>
                </a:cubicBezTo>
                <a:cubicBezTo>
                  <a:pt x="141" y="150"/>
                  <a:pt x="141" y="150"/>
                  <a:pt x="141" y="150"/>
                </a:cubicBezTo>
                <a:cubicBezTo>
                  <a:pt x="146" y="147"/>
                  <a:pt x="150" y="144"/>
                  <a:pt x="154" y="140"/>
                </a:cubicBezTo>
                <a:cubicBezTo>
                  <a:pt x="159" y="133"/>
                  <a:pt x="162" y="124"/>
                  <a:pt x="162" y="114"/>
                </a:cubicBezTo>
                <a:cubicBezTo>
                  <a:pt x="162" y="105"/>
                  <a:pt x="159" y="96"/>
                  <a:pt x="154" y="89"/>
                </a:cubicBezTo>
                <a:cubicBezTo>
                  <a:pt x="150" y="85"/>
                  <a:pt x="146" y="81"/>
                  <a:pt x="141"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3" name="图片 2">
            <a:extLst>
              <a:ext uri="{FF2B5EF4-FFF2-40B4-BE49-F238E27FC236}">
                <a16:creationId xmlns:a16="http://schemas.microsoft.com/office/drawing/2014/main" id="{36923BE5-318E-4238-9F40-CEBDA9ED9644}"/>
              </a:ext>
            </a:extLst>
          </p:cNvPr>
          <p:cNvPicPr>
            <a:picLocks noChangeAspect="1"/>
          </p:cNvPicPr>
          <p:nvPr/>
        </p:nvPicPr>
        <p:blipFill>
          <a:blip r:embed="rId3"/>
          <a:stretch>
            <a:fillRect/>
          </a:stretch>
        </p:blipFill>
        <p:spPr>
          <a:xfrm>
            <a:off x="1558999" y="1131590"/>
            <a:ext cx="6303240" cy="3222104"/>
          </a:xfrm>
          <a:prstGeom prst="rect">
            <a:avLst/>
          </a:prstGeom>
        </p:spPr>
      </p:pic>
    </p:spTree>
    <p:extLst>
      <p:ext uri="{BB962C8B-B14F-4D97-AF65-F5344CB8AC3E}">
        <p14:creationId xmlns:p14="http://schemas.microsoft.com/office/powerpoint/2010/main" val="336096388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30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par>
                                <p:cTn id="10" presetID="6" presetClass="emph" presetSubtype="0" autoRev="1" fill="hold" grpId="1" nodeType="withEffect">
                                  <p:stCondLst>
                                    <p:cond delay="3600"/>
                                  </p:stCondLst>
                                  <p:childTnLst>
                                    <p:animScale>
                                      <p:cBhvr>
                                        <p:cTn id="11" dur="1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763072"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952152"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854299"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283548"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kumimoji="0" lang="zh-CN" altLang="en-US"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练一练</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2" name="文本框 12">
            <a:extLst>
              <a:ext uri="{FF2B5EF4-FFF2-40B4-BE49-F238E27FC236}">
                <a16:creationId xmlns:a16="http://schemas.microsoft.com/office/drawing/2014/main" id="{FD0BE554-962A-4531-8E68-FEEEF866D167}"/>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5.5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诱导公式：角</a:t>
            </a: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α</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与</a:t>
            </a: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-α</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的三角函数间的诱导公式</a:t>
            </a:r>
          </a:p>
        </p:txBody>
      </p:sp>
      <p:pic>
        <p:nvPicPr>
          <p:cNvPr id="5" name="图片 4">
            <a:extLst>
              <a:ext uri="{FF2B5EF4-FFF2-40B4-BE49-F238E27FC236}">
                <a16:creationId xmlns:a16="http://schemas.microsoft.com/office/drawing/2014/main" id="{F42BF2AA-523A-4FB3-9BC3-34B835E201A0}"/>
              </a:ext>
            </a:extLst>
          </p:cNvPr>
          <p:cNvPicPr>
            <a:picLocks noChangeAspect="1"/>
          </p:cNvPicPr>
          <p:nvPr/>
        </p:nvPicPr>
        <p:blipFill>
          <a:blip r:embed="rId4"/>
          <a:stretch>
            <a:fillRect/>
          </a:stretch>
        </p:blipFill>
        <p:spPr>
          <a:xfrm>
            <a:off x="3923928" y="2052870"/>
            <a:ext cx="4531045" cy="866124"/>
          </a:xfrm>
          <a:prstGeom prst="rect">
            <a:avLst/>
          </a:prstGeom>
        </p:spPr>
      </p:pic>
    </p:spTree>
    <p:extLst>
      <p:ext uri="{BB962C8B-B14F-4D97-AF65-F5344CB8AC3E}">
        <p14:creationId xmlns:p14="http://schemas.microsoft.com/office/powerpoint/2010/main" val="36096317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5.5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诱导公式：角</a:t>
            </a: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α</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与</a:t>
            </a: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π±α</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的三角函数间的诱导公式</a:t>
            </a:r>
          </a:p>
        </p:txBody>
      </p:sp>
      <p:sp>
        <p:nvSpPr>
          <p:cNvPr id="8" name="Freeform 15">
            <a:extLst>
              <a:ext uri="{FF2B5EF4-FFF2-40B4-BE49-F238E27FC236}">
                <a16:creationId xmlns:a16="http://schemas.microsoft.com/office/drawing/2014/main" id="{80A85B2D-FC08-438F-AB38-4E6E883805CE}"/>
              </a:ext>
            </a:extLst>
          </p:cNvPr>
          <p:cNvSpPr>
            <a:spLocks noEditPoints="1"/>
          </p:cNvSpPr>
          <p:nvPr/>
        </p:nvSpPr>
        <p:spPr bwMode="auto">
          <a:xfrm>
            <a:off x="1410439" y="4111701"/>
            <a:ext cx="326981" cy="323950"/>
          </a:xfrm>
          <a:custGeom>
            <a:avLst/>
            <a:gdLst>
              <a:gd name="T0" fmla="*/ 64 w 232"/>
              <a:gd name="T1" fmla="*/ 72 h 230"/>
              <a:gd name="T2" fmla="*/ 64 w 232"/>
              <a:gd name="T3" fmla="*/ 157 h 230"/>
              <a:gd name="T4" fmla="*/ 64 w 232"/>
              <a:gd name="T5" fmla="*/ 157 h 230"/>
              <a:gd name="T6" fmla="*/ 123 w 232"/>
              <a:gd name="T7" fmla="*/ 202 h 230"/>
              <a:gd name="T8" fmla="*/ 123 w 232"/>
              <a:gd name="T9" fmla="*/ 164 h 230"/>
              <a:gd name="T10" fmla="*/ 123 w 232"/>
              <a:gd name="T11" fmla="*/ 65 h 230"/>
              <a:gd name="T12" fmla="*/ 123 w 232"/>
              <a:gd name="T13" fmla="*/ 26 h 230"/>
              <a:gd name="T14" fmla="*/ 64 w 232"/>
              <a:gd name="T15" fmla="*/ 72 h 230"/>
              <a:gd name="T16" fmla="*/ 64 w 232"/>
              <a:gd name="T17" fmla="*/ 72 h 230"/>
              <a:gd name="T18" fmla="*/ 171 w 232"/>
              <a:gd name="T19" fmla="*/ 38 h 230"/>
              <a:gd name="T20" fmla="*/ 171 w 232"/>
              <a:gd name="T21" fmla="*/ 38 h 230"/>
              <a:gd name="T22" fmla="*/ 168 w 232"/>
              <a:gd name="T23" fmla="*/ 26 h 230"/>
              <a:gd name="T24" fmla="*/ 180 w 232"/>
              <a:gd name="T25" fmla="*/ 23 h 230"/>
              <a:gd name="T26" fmla="*/ 218 w 232"/>
              <a:gd name="T27" fmla="*/ 62 h 230"/>
              <a:gd name="T28" fmla="*/ 232 w 232"/>
              <a:gd name="T29" fmla="*/ 114 h 230"/>
              <a:gd name="T30" fmla="*/ 218 w 232"/>
              <a:gd name="T31" fmla="*/ 167 h 230"/>
              <a:gd name="T32" fmla="*/ 180 w 232"/>
              <a:gd name="T33" fmla="*/ 206 h 230"/>
              <a:gd name="T34" fmla="*/ 168 w 232"/>
              <a:gd name="T35" fmla="*/ 203 h 230"/>
              <a:gd name="T36" fmla="*/ 171 w 232"/>
              <a:gd name="T37" fmla="*/ 191 h 230"/>
              <a:gd name="T38" fmla="*/ 203 w 232"/>
              <a:gd name="T39" fmla="*/ 158 h 230"/>
              <a:gd name="T40" fmla="*/ 214 w 232"/>
              <a:gd name="T41" fmla="*/ 114 h 230"/>
              <a:gd name="T42" fmla="*/ 203 w 232"/>
              <a:gd name="T43" fmla="*/ 71 h 230"/>
              <a:gd name="T44" fmla="*/ 171 w 232"/>
              <a:gd name="T45" fmla="*/ 38 h 230"/>
              <a:gd name="T46" fmla="*/ 53 w 232"/>
              <a:gd name="T47" fmla="*/ 74 h 230"/>
              <a:gd name="T48" fmla="*/ 53 w 232"/>
              <a:gd name="T49" fmla="*/ 74 h 230"/>
              <a:gd name="T50" fmla="*/ 17 w 232"/>
              <a:gd name="T51" fmla="*/ 74 h 230"/>
              <a:gd name="T52" fmla="*/ 17 w 232"/>
              <a:gd name="T53" fmla="*/ 155 h 230"/>
              <a:gd name="T54" fmla="*/ 53 w 232"/>
              <a:gd name="T55" fmla="*/ 155 h 230"/>
              <a:gd name="T56" fmla="*/ 53 w 232"/>
              <a:gd name="T57" fmla="*/ 74 h 230"/>
              <a:gd name="T58" fmla="*/ 56 w 232"/>
              <a:gd name="T59" fmla="*/ 56 h 230"/>
              <a:gd name="T60" fmla="*/ 56 w 232"/>
              <a:gd name="T61" fmla="*/ 56 h 230"/>
              <a:gd name="T62" fmla="*/ 127 w 232"/>
              <a:gd name="T63" fmla="*/ 2 h 230"/>
              <a:gd name="T64" fmla="*/ 132 w 232"/>
              <a:gd name="T65" fmla="*/ 0 h 230"/>
              <a:gd name="T66" fmla="*/ 141 w 232"/>
              <a:gd name="T67" fmla="*/ 9 h 230"/>
              <a:gd name="T68" fmla="*/ 141 w 232"/>
              <a:gd name="T69" fmla="*/ 65 h 230"/>
              <a:gd name="T70" fmla="*/ 141 w 232"/>
              <a:gd name="T71" fmla="*/ 67 h 230"/>
              <a:gd name="T72" fmla="*/ 162 w 232"/>
              <a:gd name="T73" fmla="*/ 83 h 230"/>
              <a:gd name="T74" fmla="*/ 173 w 232"/>
              <a:gd name="T75" fmla="*/ 114 h 230"/>
              <a:gd name="T76" fmla="*/ 162 w 232"/>
              <a:gd name="T77" fmla="*/ 146 h 230"/>
              <a:gd name="T78" fmla="*/ 141 w 232"/>
              <a:gd name="T79" fmla="*/ 162 h 230"/>
              <a:gd name="T80" fmla="*/ 141 w 232"/>
              <a:gd name="T81" fmla="*/ 164 h 230"/>
              <a:gd name="T82" fmla="*/ 141 w 232"/>
              <a:gd name="T83" fmla="*/ 220 h 230"/>
              <a:gd name="T84" fmla="*/ 139 w 232"/>
              <a:gd name="T85" fmla="*/ 226 h 230"/>
              <a:gd name="T86" fmla="*/ 127 w 232"/>
              <a:gd name="T87" fmla="*/ 227 h 230"/>
              <a:gd name="T88" fmla="*/ 56 w 232"/>
              <a:gd name="T89" fmla="*/ 173 h 230"/>
              <a:gd name="T90" fmla="*/ 9 w 232"/>
              <a:gd name="T91" fmla="*/ 173 h 230"/>
              <a:gd name="T92" fmla="*/ 9 w 232"/>
              <a:gd name="T93" fmla="*/ 173 h 230"/>
              <a:gd name="T94" fmla="*/ 0 w 232"/>
              <a:gd name="T95" fmla="*/ 164 h 230"/>
              <a:gd name="T96" fmla="*/ 0 w 232"/>
              <a:gd name="T97" fmla="*/ 65 h 230"/>
              <a:gd name="T98" fmla="*/ 0 w 232"/>
              <a:gd name="T99" fmla="*/ 65 h 230"/>
              <a:gd name="T100" fmla="*/ 9 w 232"/>
              <a:gd name="T101" fmla="*/ 56 h 230"/>
              <a:gd name="T102" fmla="*/ 56 w 232"/>
              <a:gd name="T103" fmla="*/ 56 h 230"/>
              <a:gd name="T104" fmla="*/ 141 w 232"/>
              <a:gd name="T105" fmla="*/ 79 h 230"/>
              <a:gd name="T106" fmla="*/ 141 w 232"/>
              <a:gd name="T107" fmla="*/ 79 h 230"/>
              <a:gd name="T108" fmla="*/ 141 w 232"/>
              <a:gd name="T109" fmla="*/ 150 h 230"/>
              <a:gd name="T110" fmla="*/ 154 w 232"/>
              <a:gd name="T111" fmla="*/ 140 h 230"/>
              <a:gd name="T112" fmla="*/ 162 w 232"/>
              <a:gd name="T113" fmla="*/ 114 h 230"/>
              <a:gd name="T114" fmla="*/ 154 w 232"/>
              <a:gd name="T115" fmla="*/ 89 h 230"/>
              <a:gd name="T116" fmla="*/ 141 w 232"/>
              <a:gd name="T117" fmla="*/ 7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 h="230">
                <a:moveTo>
                  <a:pt x="64" y="72"/>
                </a:moveTo>
                <a:cubicBezTo>
                  <a:pt x="64" y="157"/>
                  <a:pt x="64" y="157"/>
                  <a:pt x="64" y="157"/>
                </a:cubicBezTo>
                <a:cubicBezTo>
                  <a:pt x="64" y="157"/>
                  <a:pt x="64" y="157"/>
                  <a:pt x="64" y="157"/>
                </a:cubicBezTo>
                <a:cubicBezTo>
                  <a:pt x="123" y="202"/>
                  <a:pt x="123" y="202"/>
                  <a:pt x="123" y="202"/>
                </a:cubicBezTo>
                <a:cubicBezTo>
                  <a:pt x="123" y="164"/>
                  <a:pt x="123" y="164"/>
                  <a:pt x="123" y="164"/>
                </a:cubicBezTo>
                <a:cubicBezTo>
                  <a:pt x="123" y="65"/>
                  <a:pt x="123" y="65"/>
                  <a:pt x="123" y="65"/>
                </a:cubicBezTo>
                <a:cubicBezTo>
                  <a:pt x="123" y="26"/>
                  <a:pt x="123" y="26"/>
                  <a:pt x="123" y="26"/>
                </a:cubicBezTo>
                <a:cubicBezTo>
                  <a:pt x="64" y="72"/>
                  <a:pt x="64" y="72"/>
                  <a:pt x="64" y="72"/>
                </a:cubicBezTo>
                <a:cubicBezTo>
                  <a:pt x="64" y="72"/>
                  <a:pt x="64" y="72"/>
                  <a:pt x="64" y="72"/>
                </a:cubicBezTo>
                <a:close/>
                <a:moveTo>
                  <a:pt x="171" y="38"/>
                </a:moveTo>
                <a:cubicBezTo>
                  <a:pt x="171" y="38"/>
                  <a:pt x="171" y="38"/>
                  <a:pt x="171" y="38"/>
                </a:cubicBezTo>
                <a:cubicBezTo>
                  <a:pt x="167" y="36"/>
                  <a:pt x="165" y="30"/>
                  <a:pt x="168" y="26"/>
                </a:cubicBezTo>
                <a:cubicBezTo>
                  <a:pt x="170" y="22"/>
                  <a:pt x="176" y="21"/>
                  <a:pt x="180" y="23"/>
                </a:cubicBezTo>
                <a:cubicBezTo>
                  <a:pt x="196" y="33"/>
                  <a:pt x="209" y="46"/>
                  <a:pt x="218" y="62"/>
                </a:cubicBezTo>
                <a:cubicBezTo>
                  <a:pt x="227" y="77"/>
                  <a:pt x="232" y="95"/>
                  <a:pt x="232" y="114"/>
                </a:cubicBezTo>
                <a:cubicBezTo>
                  <a:pt x="232" y="133"/>
                  <a:pt x="227" y="151"/>
                  <a:pt x="218" y="167"/>
                </a:cubicBezTo>
                <a:cubicBezTo>
                  <a:pt x="209" y="183"/>
                  <a:pt x="196" y="196"/>
                  <a:pt x="180" y="206"/>
                </a:cubicBezTo>
                <a:cubicBezTo>
                  <a:pt x="176" y="208"/>
                  <a:pt x="170" y="207"/>
                  <a:pt x="168" y="203"/>
                </a:cubicBezTo>
                <a:cubicBezTo>
                  <a:pt x="165" y="199"/>
                  <a:pt x="167" y="193"/>
                  <a:pt x="171" y="191"/>
                </a:cubicBezTo>
                <a:cubicBezTo>
                  <a:pt x="184" y="183"/>
                  <a:pt x="195" y="172"/>
                  <a:pt x="203" y="158"/>
                </a:cubicBezTo>
                <a:cubicBezTo>
                  <a:pt x="210" y="145"/>
                  <a:pt x="214" y="130"/>
                  <a:pt x="214" y="114"/>
                </a:cubicBezTo>
                <a:cubicBezTo>
                  <a:pt x="214" y="98"/>
                  <a:pt x="210" y="84"/>
                  <a:pt x="203" y="71"/>
                </a:cubicBezTo>
                <a:cubicBezTo>
                  <a:pt x="195" y="57"/>
                  <a:pt x="184" y="46"/>
                  <a:pt x="171" y="38"/>
                </a:cubicBezTo>
                <a:close/>
                <a:moveTo>
                  <a:pt x="53" y="74"/>
                </a:moveTo>
                <a:cubicBezTo>
                  <a:pt x="53" y="74"/>
                  <a:pt x="53" y="74"/>
                  <a:pt x="53" y="74"/>
                </a:cubicBezTo>
                <a:cubicBezTo>
                  <a:pt x="17" y="74"/>
                  <a:pt x="17" y="74"/>
                  <a:pt x="17" y="74"/>
                </a:cubicBezTo>
                <a:cubicBezTo>
                  <a:pt x="17" y="155"/>
                  <a:pt x="17" y="155"/>
                  <a:pt x="17" y="155"/>
                </a:cubicBezTo>
                <a:cubicBezTo>
                  <a:pt x="53" y="155"/>
                  <a:pt x="53" y="155"/>
                  <a:pt x="53" y="155"/>
                </a:cubicBezTo>
                <a:cubicBezTo>
                  <a:pt x="53" y="74"/>
                  <a:pt x="53" y="74"/>
                  <a:pt x="53" y="74"/>
                </a:cubicBezTo>
                <a:close/>
                <a:moveTo>
                  <a:pt x="56" y="56"/>
                </a:moveTo>
                <a:cubicBezTo>
                  <a:pt x="56" y="56"/>
                  <a:pt x="56" y="56"/>
                  <a:pt x="56" y="56"/>
                </a:cubicBezTo>
                <a:cubicBezTo>
                  <a:pt x="127" y="2"/>
                  <a:pt x="127" y="2"/>
                  <a:pt x="127" y="2"/>
                </a:cubicBezTo>
                <a:cubicBezTo>
                  <a:pt x="128" y="1"/>
                  <a:pt x="130" y="0"/>
                  <a:pt x="132" y="0"/>
                </a:cubicBezTo>
                <a:cubicBezTo>
                  <a:pt x="137" y="0"/>
                  <a:pt x="141" y="4"/>
                  <a:pt x="141" y="9"/>
                </a:cubicBezTo>
                <a:cubicBezTo>
                  <a:pt x="141" y="65"/>
                  <a:pt x="141" y="65"/>
                  <a:pt x="141" y="65"/>
                </a:cubicBezTo>
                <a:cubicBezTo>
                  <a:pt x="141" y="67"/>
                  <a:pt x="141" y="67"/>
                  <a:pt x="141" y="67"/>
                </a:cubicBezTo>
                <a:cubicBezTo>
                  <a:pt x="149" y="71"/>
                  <a:pt x="156" y="76"/>
                  <a:pt x="162" y="83"/>
                </a:cubicBezTo>
                <a:cubicBezTo>
                  <a:pt x="169" y="92"/>
                  <a:pt x="173" y="103"/>
                  <a:pt x="173" y="114"/>
                </a:cubicBezTo>
                <a:cubicBezTo>
                  <a:pt x="173" y="126"/>
                  <a:pt x="169" y="137"/>
                  <a:pt x="162" y="146"/>
                </a:cubicBezTo>
                <a:cubicBezTo>
                  <a:pt x="157" y="153"/>
                  <a:pt x="149" y="158"/>
                  <a:pt x="141" y="162"/>
                </a:cubicBezTo>
                <a:cubicBezTo>
                  <a:pt x="141" y="164"/>
                  <a:pt x="141" y="164"/>
                  <a:pt x="141" y="164"/>
                </a:cubicBezTo>
                <a:cubicBezTo>
                  <a:pt x="141" y="220"/>
                  <a:pt x="141" y="220"/>
                  <a:pt x="141" y="220"/>
                </a:cubicBezTo>
                <a:cubicBezTo>
                  <a:pt x="141" y="222"/>
                  <a:pt x="141" y="224"/>
                  <a:pt x="139" y="226"/>
                </a:cubicBezTo>
                <a:cubicBezTo>
                  <a:pt x="136" y="230"/>
                  <a:pt x="131" y="230"/>
                  <a:pt x="127" y="227"/>
                </a:cubicBezTo>
                <a:cubicBezTo>
                  <a:pt x="56" y="173"/>
                  <a:pt x="56" y="173"/>
                  <a:pt x="56" y="173"/>
                </a:cubicBezTo>
                <a:cubicBezTo>
                  <a:pt x="9" y="173"/>
                  <a:pt x="9" y="173"/>
                  <a:pt x="9" y="173"/>
                </a:cubicBezTo>
                <a:cubicBezTo>
                  <a:pt x="9" y="173"/>
                  <a:pt x="9" y="173"/>
                  <a:pt x="9" y="173"/>
                </a:cubicBezTo>
                <a:cubicBezTo>
                  <a:pt x="4" y="173"/>
                  <a:pt x="0" y="169"/>
                  <a:pt x="0" y="164"/>
                </a:cubicBezTo>
                <a:cubicBezTo>
                  <a:pt x="0" y="65"/>
                  <a:pt x="0" y="65"/>
                  <a:pt x="0" y="65"/>
                </a:cubicBezTo>
                <a:cubicBezTo>
                  <a:pt x="0" y="65"/>
                  <a:pt x="0" y="65"/>
                  <a:pt x="0" y="65"/>
                </a:cubicBezTo>
                <a:cubicBezTo>
                  <a:pt x="0" y="60"/>
                  <a:pt x="4" y="56"/>
                  <a:pt x="9" y="56"/>
                </a:cubicBezTo>
                <a:cubicBezTo>
                  <a:pt x="56" y="56"/>
                  <a:pt x="56" y="56"/>
                  <a:pt x="56" y="56"/>
                </a:cubicBezTo>
                <a:close/>
                <a:moveTo>
                  <a:pt x="141" y="79"/>
                </a:moveTo>
                <a:cubicBezTo>
                  <a:pt x="141" y="79"/>
                  <a:pt x="141" y="79"/>
                  <a:pt x="141" y="79"/>
                </a:cubicBezTo>
                <a:cubicBezTo>
                  <a:pt x="141" y="150"/>
                  <a:pt x="141" y="150"/>
                  <a:pt x="141" y="150"/>
                </a:cubicBezTo>
                <a:cubicBezTo>
                  <a:pt x="146" y="147"/>
                  <a:pt x="150" y="144"/>
                  <a:pt x="154" y="140"/>
                </a:cubicBezTo>
                <a:cubicBezTo>
                  <a:pt x="159" y="133"/>
                  <a:pt x="162" y="124"/>
                  <a:pt x="162" y="114"/>
                </a:cubicBezTo>
                <a:cubicBezTo>
                  <a:pt x="162" y="105"/>
                  <a:pt x="159" y="96"/>
                  <a:pt x="154" y="89"/>
                </a:cubicBezTo>
                <a:cubicBezTo>
                  <a:pt x="150" y="85"/>
                  <a:pt x="146" y="81"/>
                  <a:pt x="141"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4" name="图片 3">
            <a:extLst>
              <a:ext uri="{FF2B5EF4-FFF2-40B4-BE49-F238E27FC236}">
                <a16:creationId xmlns:a16="http://schemas.microsoft.com/office/drawing/2014/main" id="{CD40685B-6002-437F-90B3-F9921A416A5F}"/>
              </a:ext>
            </a:extLst>
          </p:cNvPr>
          <p:cNvPicPr>
            <a:picLocks noChangeAspect="1"/>
          </p:cNvPicPr>
          <p:nvPr/>
        </p:nvPicPr>
        <p:blipFill>
          <a:blip r:embed="rId3"/>
          <a:stretch>
            <a:fillRect/>
          </a:stretch>
        </p:blipFill>
        <p:spPr>
          <a:xfrm>
            <a:off x="1023964" y="771550"/>
            <a:ext cx="6689311" cy="4126435"/>
          </a:xfrm>
          <a:prstGeom prst="rect">
            <a:avLst/>
          </a:prstGeom>
        </p:spPr>
      </p:pic>
    </p:spTree>
    <p:extLst>
      <p:ext uri="{BB962C8B-B14F-4D97-AF65-F5344CB8AC3E}">
        <p14:creationId xmlns:p14="http://schemas.microsoft.com/office/powerpoint/2010/main" val="28531708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30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par>
                                <p:cTn id="10" presetID="6" presetClass="emph" presetSubtype="0" autoRev="1" fill="hold" grpId="1" nodeType="withEffect">
                                  <p:stCondLst>
                                    <p:cond delay="3600"/>
                                  </p:stCondLst>
                                  <p:childTnLst>
                                    <p:animScale>
                                      <p:cBhvr>
                                        <p:cTn id="11" dur="1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5.5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诱导公式：角</a:t>
            </a: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α</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与</a:t>
            </a: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π±α</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的三角函数间的诱导公式</a:t>
            </a:r>
          </a:p>
        </p:txBody>
      </p:sp>
      <p:sp>
        <p:nvSpPr>
          <p:cNvPr id="8" name="Freeform 15">
            <a:extLst>
              <a:ext uri="{FF2B5EF4-FFF2-40B4-BE49-F238E27FC236}">
                <a16:creationId xmlns:a16="http://schemas.microsoft.com/office/drawing/2014/main" id="{80A85B2D-FC08-438F-AB38-4E6E883805CE}"/>
              </a:ext>
            </a:extLst>
          </p:cNvPr>
          <p:cNvSpPr>
            <a:spLocks noEditPoints="1"/>
          </p:cNvSpPr>
          <p:nvPr/>
        </p:nvSpPr>
        <p:spPr bwMode="auto">
          <a:xfrm>
            <a:off x="1410439" y="4111701"/>
            <a:ext cx="326981" cy="323950"/>
          </a:xfrm>
          <a:custGeom>
            <a:avLst/>
            <a:gdLst>
              <a:gd name="T0" fmla="*/ 64 w 232"/>
              <a:gd name="T1" fmla="*/ 72 h 230"/>
              <a:gd name="T2" fmla="*/ 64 w 232"/>
              <a:gd name="T3" fmla="*/ 157 h 230"/>
              <a:gd name="T4" fmla="*/ 64 w 232"/>
              <a:gd name="T5" fmla="*/ 157 h 230"/>
              <a:gd name="T6" fmla="*/ 123 w 232"/>
              <a:gd name="T7" fmla="*/ 202 h 230"/>
              <a:gd name="T8" fmla="*/ 123 w 232"/>
              <a:gd name="T9" fmla="*/ 164 h 230"/>
              <a:gd name="T10" fmla="*/ 123 w 232"/>
              <a:gd name="T11" fmla="*/ 65 h 230"/>
              <a:gd name="T12" fmla="*/ 123 w 232"/>
              <a:gd name="T13" fmla="*/ 26 h 230"/>
              <a:gd name="T14" fmla="*/ 64 w 232"/>
              <a:gd name="T15" fmla="*/ 72 h 230"/>
              <a:gd name="T16" fmla="*/ 64 w 232"/>
              <a:gd name="T17" fmla="*/ 72 h 230"/>
              <a:gd name="T18" fmla="*/ 171 w 232"/>
              <a:gd name="T19" fmla="*/ 38 h 230"/>
              <a:gd name="T20" fmla="*/ 171 w 232"/>
              <a:gd name="T21" fmla="*/ 38 h 230"/>
              <a:gd name="T22" fmla="*/ 168 w 232"/>
              <a:gd name="T23" fmla="*/ 26 h 230"/>
              <a:gd name="T24" fmla="*/ 180 w 232"/>
              <a:gd name="T25" fmla="*/ 23 h 230"/>
              <a:gd name="T26" fmla="*/ 218 w 232"/>
              <a:gd name="T27" fmla="*/ 62 h 230"/>
              <a:gd name="T28" fmla="*/ 232 w 232"/>
              <a:gd name="T29" fmla="*/ 114 h 230"/>
              <a:gd name="T30" fmla="*/ 218 w 232"/>
              <a:gd name="T31" fmla="*/ 167 h 230"/>
              <a:gd name="T32" fmla="*/ 180 w 232"/>
              <a:gd name="T33" fmla="*/ 206 h 230"/>
              <a:gd name="T34" fmla="*/ 168 w 232"/>
              <a:gd name="T35" fmla="*/ 203 h 230"/>
              <a:gd name="T36" fmla="*/ 171 w 232"/>
              <a:gd name="T37" fmla="*/ 191 h 230"/>
              <a:gd name="T38" fmla="*/ 203 w 232"/>
              <a:gd name="T39" fmla="*/ 158 h 230"/>
              <a:gd name="T40" fmla="*/ 214 w 232"/>
              <a:gd name="T41" fmla="*/ 114 h 230"/>
              <a:gd name="T42" fmla="*/ 203 w 232"/>
              <a:gd name="T43" fmla="*/ 71 h 230"/>
              <a:gd name="T44" fmla="*/ 171 w 232"/>
              <a:gd name="T45" fmla="*/ 38 h 230"/>
              <a:gd name="T46" fmla="*/ 53 w 232"/>
              <a:gd name="T47" fmla="*/ 74 h 230"/>
              <a:gd name="T48" fmla="*/ 53 w 232"/>
              <a:gd name="T49" fmla="*/ 74 h 230"/>
              <a:gd name="T50" fmla="*/ 17 w 232"/>
              <a:gd name="T51" fmla="*/ 74 h 230"/>
              <a:gd name="T52" fmla="*/ 17 w 232"/>
              <a:gd name="T53" fmla="*/ 155 h 230"/>
              <a:gd name="T54" fmla="*/ 53 w 232"/>
              <a:gd name="T55" fmla="*/ 155 h 230"/>
              <a:gd name="T56" fmla="*/ 53 w 232"/>
              <a:gd name="T57" fmla="*/ 74 h 230"/>
              <a:gd name="T58" fmla="*/ 56 w 232"/>
              <a:gd name="T59" fmla="*/ 56 h 230"/>
              <a:gd name="T60" fmla="*/ 56 w 232"/>
              <a:gd name="T61" fmla="*/ 56 h 230"/>
              <a:gd name="T62" fmla="*/ 127 w 232"/>
              <a:gd name="T63" fmla="*/ 2 h 230"/>
              <a:gd name="T64" fmla="*/ 132 w 232"/>
              <a:gd name="T65" fmla="*/ 0 h 230"/>
              <a:gd name="T66" fmla="*/ 141 w 232"/>
              <a:gd name="T67" fmla="*/ 9 h 230"/>
              <a:gd name="T68" fmla="*/ 141 w 232"/>
              <a:gd name="T69" fmla="*/ 65 h 230"/>
              <a:gd name="T70" fmla="*/ 141 w 232"/>
              <a:gd name="T71" fmla="*/ 67 h 230"/>
              <a:gd name="T72" fmla="*/ 162 w 232"/>
              <a:gd name="T73" fmla="*/ 83 h 230"/>
              <a:gd name="T74" fmla="*/ 173 w 232"/>
              <a:gd name="T75" fmla="*/ 114 h 230"/>
              <a:gd name="T76" fmla="*/ 162 w 232"/>
              <a:gd name="T77" fmla="*/ 146 h 230"/>
              <a:gd name="T78" fmla="*/ 141 w 232"/>
              <a:gd name="T79" fmla="*/ 162 h 230"/>
              <a:gd name="T80" fmla="*/ 141 w 232"/>
              <a:gd name="T81" fmla="*/ 164 h 230"/>
              <a:gd name="T82" fmla="*/ 141 w 232"/>
              <a:gd name="T83" fmla="*/ 220 h 230"/>
              <a:gd name="T84" fmla="*/ 139 w 232"/>
              <a:gd name="T85" fmla="*/ 226 h 230"/>
              <a:gd name="T86" fmla="*/ 127 w 232"/>
              <a:gd name="T87" fmla="*/ 227 h 230"/>
              <a:gd name="T88" fmla="*/ 56 w 232"/>
              <a:gd name="T89" fmla="*/ 173 h 230"/>
              <a:gd name="T90" fmla="*/ 9 w 232"/>
              <a:gd name="T91" fmla="*/ 173 h 230"/>
              <a:gd name="T92" fmla="*/ 9 w 232"/>
              <a:gd name="T93" fmla="*/ 173 h 230"/>
              <a:gd name="T94" fmla="*/ 0 w 232"/>
              <a:gd name="T95" fmla="*/ 164 h 230"/>
              <a:gd name="T96" fmla="*/ 0 w 232"/>
              <a:gd name="T97" fmla="*/ 65 h 230"/>
              <a:gd name="T98" fmla="*/ 0 w 232"/>
              <a:gd name="T99" fmla="*/ 65 h 230"/>
              <a:gd name="T100" fmla="*/ 9 w 232"/>
              <a:gd name="T101" fmla="*/ 56 h 230"/>
              <a:gd name="T102" fmla="*/ 56 w 232"/>
              <a:gd name="T103" fmla="*/ 56 h 230"/>
              <a:gd name="T104" fmla="*/ 141 w 232"/>
              <a:gd name="T105" fmla="*/ 79 h 230"/>
              <a:gd name="T106" fmla="*/ 141 w 232"/>
              <a:gd name="T107" fmla="*/ 79 h 230"/>
              <a:gd name="T108" fmla="*/ 141 w 232"/>
              <a:gd name="T109" fmla="*/ 150 h 230"/>
              <a:gd name="T110" fmla="*/ 154 w 232"/>
              <a:gd name="T111" fmla="*/ 140 h 230"/>
              <a:gd name="T112" fmla="*/ 162 w 232"/>
              <a:gd name="T113" fmla="*/ 114 h 230"/>
              <a:gd name="T114" fmla="*/ 154 w 232"/>
              <a:gd name="T115" fmla="*/ 89 h 230"/>
              <a:gd name="T116" fmla="*/ 141 w 232"/>
              <a:gd name="T117" fmla="*/ 7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 h="230">
                <a:moveTo>
                  <a:pt x="64" y="72"/>
                </a:moveTo>
                <a:cubicBezTo>
                  <a:pt x="64" y="157"/>
                  <a:pt x="64" y="157"/>
                  <a:pt x="64" y="157"/>
                </a:cubicBezTo>
                <a:cubicBezTo>
                  <a:pt x="64" y="157"/>
                  <a:pt x="64" y="157"/>
                  <a:pt x="64" y="157"/>
                </a:cubicBezTo>
                <a:cubicBezTo>
                  <a:pt x="123" y="202"/>
                  <a:pt x="123" y="202"/>
                  <a:pt x="123" y="202"/>
                </a:cubicBezTo>
                <a:cubicBezTo>
                  <a:pt x="123" y="164"/>
                  <a:pt x="123" y="164"/>
                  <a:pt x="123" y="164"/>
                </a:cubicBezTo>
                <a:cubicBezTo>
                  <a:pt x="123" y="65"/>
                  <a:pt x="123" y="65"/>
                  <a:pt x="123" y="65"/>
                </a:cubicBezTo>
                <a:cubicBezTo>
                  <a:pt x="123" y="26"/>
                  <a:pt x="123" y="26"/>
                  <a:pt x="123" y="26"/>
                </a:cubicBezTo>
                <a:cubicBezTo>
                  <a:pt x="64" y="72"/>
                  <a:pt x="64" y="72"/>
                  <a:pt x="64" y="72"/>
                </a:cubicBezTo>
                <a:cubicBezTo>
                  <a:pt x="64" y="72"/>
                  <a:pt x="64" y="72"/>
                  <a:pt x="64" y="72"/>
                </a:cubicBezTo>
                <a:close/>
                <a:moveTo>
                  <a:pt x="171" y="38"/>
                </a:moveTo>
                <a:cubicBezTo>
                  <a:pt x="171" y="38"/>
                  <a:pt x="171" y="38"/>
                  <a:pt x="171" y="38"/>
                </a:cubicBezTo>
                <a:cubicBezTo>
                  <a:pt x="167" y="36"/>
                  <a:pt x="165" y="30"/>
                  <a:pt x="168" y="26"/>
                </a:cubicBezTo>
                <a:cubicBezTo>
                  <a:pt x="170" y="22"/>
                  <a:pt x="176" y="21"/>
                  <a:pt x="180" y="23"/>
                </a:cubicBezTo>
                <a:cubicBezTo>
                  <a:pt x="196" y="33"/>
                  <a:pt x="209" y="46"/>
                  <a:pt x="218" y="62"/>
                </a:cubicBezTo>
                <a:cubicBezTo>
                  <a:pt x="227" y="77"/>
                  <a:pt x="232" y="95"/>
                  <a:pt x="232" y="114"/>
                </a:cubicBezTo>
                <a:cubicBezTo>
                  <a:pt x="232" y="133"/>
                  <a:pt x="227" y="151"/>
                  <a:pt x="218" y="167"/>
                </a:cubicBezTo>
                <a:cubicBezTo>
                  <a:pt x="209" y="183"/>
                  <a:pt x="196" y="196"/>
                  <a:pt x="180" y="206"/>
                </a:cubicBezTo>
                <a:cubicBezTo>
                  <a:pt x="176" y="208"/>
                  <a:pt x="170" y="207"/>
                  <a:pt x="168" y="203"/>
                </a:cubicBezTo>
                <a:cubicBezTo>
                  <a:pt x="165" y="199"/>
                  <a:pt x="167" y="193"/>
                  <a:pt x="171" y="191"/>
                </a:cubicBezTo>
                <a:cubicBezTo>
                  <a:pt x="184" y="183"/>
                  <a:pt x="195" y="172"/>
                  <a:pt x="203" y="158"/>
                </a:cubicBezTo>
                <a:cubicBezTo>
                  <a:pt x="210" y="145"/>
                  <a:pt x="214" y="130"/>
                  <a:pt x="214" y="114"/>
                </a:cubicBezTo>
                <a:cubicBezTo>
                  <a:pt x="214" y="98"/>
                  <a:pt x="210" y="84"/>
                  <a:pt x="203" y="71"/>
                </a:cubicBezTo>
                <a:cubicBezTo>
                  <a:pt x="195" y="57"/>
                  <a:pt x="184" y="46"/>
                  <a:pt x="171" y="38"/>
                </a:cubicBezTo>
                <a:close/>
                <a:moveTo>
                  <a:pt x="53" y="74"/>
                </a:moveTo>
                <a:cubicBezTo>
                  <a:pt x="53" y="74"/>
                  <a:pt x="53" y="74"/>
                  <a:pt x="53" y="74"/>
                </a:cubicBezTo>
                <a:cubicBezTo>
                  <a:pt x="17" y="74"/>
                  <a:pt x="17" y="74"/>
                  <a:pt x="17" y="74"/>
                </a:cubicBezTo>
                <a:cubicBezTo>
                  <a:pt x="17" y="155"/>
                  <a:pt x="17" y="155"/>
                  <a:pt x="17" y="155"/>
                </a:cubicBezTo>
                <a:cubicBezTo>
                  <a:pt x="53" y="155"/>
                  <a:pt x="53" y="155"/>
                  <a:pt x="53" y="155"/>
                </a:cubicBezTo>
                <a:cubicBezTo>
                  <a:pt x="53" y="74"/>
                  <a:pt x="53" y="74"/>
                  <a:pt x="53" y="74"/>
                </a:cubicBezTo>
                <a:close/>
                <a:moveTo>
                  <a:pt x="56" y="56"/>
                </a:moveTo>
                <a:cubicBezTo>
                  <a:pt x="56" y="56"/>
                  <a:pt x="56" y="56"/>
                  <a:pt x="56" y="56"/>
                </a:cubicBezTo>
                <a:cubicBezTo>
                  <a:pt x="127" y="2"/>
                  <a:pt x="127" y="2"/>
                  <a:pt x="127" y="2"/>
                </a:cubicBezTo>
                <a:cubicBezTo>
                  <a:pt x="128" y="1"/>
                  <a:pt x="130" y="0"/>
                  <a:pt x="132" y="0"/>
                </a:cubicBezTo>
                <a:cubicBezTo>
                  <a:pt x="137" y="0"/>
                  <a:pt x="141" y="4"/>
                  <a:pt x="141" y="9"/>
                </a:cubicBezTo>
                <a:cubicBezTo>
                  <a:pt x="141" y="65"/>
                  <a:pt x="141" y="65"/>
                  <a:pt x="141" y="65"/>
                </a:cubicBezTo>
                <a:cubicBezTo>
                  <a:pt x="141" y="67"/>
                  <a:pt x="141" y="67"/>
                  <a:pt x="141" y="67"/>
                </a:cubicBezTo>
                <a:cubicBezTo>
                  <a:pt x="149" y="71"/>
                  <a:pt x="156" y="76"/>
                  <a:pt x="162" y="83"/>
                </a:cubicBezTo>
                <a:cubicBezTo>
                  <a:pt x="169" y="92"/>
                  <a:pt x="173" y="103"/>
                  <a:pt x="173" y="114"/>
                </a:cubicBezTo>
                <a:cubicBezTo>
                  <a:pt x="173" y="126"/>
                  <a:pt x="169" y="137"/>
                  <a:pt x="162" y="146"/>
                </a:cubicBezTo>
                <a:cubicBezTo>
                  <a:pt x="157" y="153"/>
                  <a:pt x="149" y="158"/>
                  <a:pt x="141" y="162"/>
                </a:cubicBezTo>
                <a:cubicBezTo>
                  <a:pt x="141" y="164"/>
                  <a:pt x="141" y="164"/>
                  <a:pt x="141" y="164"/>
                </a:cubicBezTo>
                <a:cubicBezTo>
                  <a:pt x="141" y="220"/>
                  <a:pt x="141" y="220"/>
                  <a:pt x="141" y="220"/>
                </a:cubicBezTo>
                <a:cubicBezTo>
                  <a:pt x="141" y="222"/>
                  <a:pt x="141" y="224"/>
                  <a:pt x="139" y="226"/>
                </a:cubicBezTo>
                <a:cubicBezTo>
                  <a:pt x="136" y="230"/>
                  <a:pt x="131" y="230"/>
                  <a:pt x="127" y="227"/>
                </a:cubicBezTo>
                <a:cubicBezTo>
                  <a:pt x="56" y="173"/>
                  <a:pt x="56" y="173"/>
                  <a:pt x="56" y="173"/>
                </a:cubicBezTo>
                <a:cubicBezTo>
                  <a:pt x="9" y="173"/>
                  <a:pt x="9" y="173"/>
                  <a:pt x="9" y="173"/>
                </a:cubicBezTo>
                <a:cubicBezTo>
                  <a:pt x="9" y="173"/>
                  <a:pt x="9" y="173"/>
                  <a:pt x="9" y="173"/>
                </a:cubicBezTo>
                <a:cubicBezTo>
                  <a:pt x="4" y="173"/>
                  <a:pt x="0" y="169"/>
                  <a:pt x="0" y="164"/>
                </a:cubicBezTo>
                <a:cubicBezTo>
                  <a:pt x="0" y="65"/>
                  <a:pt x="0" y="65"/>
                  <a:pt x="0" y="65"/>
                </a:cubicBezTo>
                <a:cubicBezTo>
                  <a:pt x="0" y="65"/>
                  <a:pt x="0" y="65"/>
                  <a:pt x="0" y="65"/>
                </a:cubicBezTo>
                <a:cubicBezTo>
                  <a:pt x="0" y="60"/>
                  <a:pt x="4" y="56"/>
                  <a:pt x="9" y="56"/>
                </a:cubicBezTo>
                <a:cubicBezTo>
                  <a:pt x="56" y="56"/>
                  <a:pt x="56" y="56"/>
                  <a:pt x="56" y="56"/>
                </a:cubicBezTo>
                <a:close/>
                <a:moveTo>
                  <a:pt x="141" y="79"/>
                </a:moveTo>
                <a:cubicBezTo>
                  <a:pt x="141" y="79"/>
                  <a:pt x="141" y="79"/>
                  <a:pt x="141" y="79"/>
                </a:cubicBezTo>
                <a:cubicBezTo>
                  <a:pt x="141" y="150"/>
                  <a:pt x="141" y="150"/>
                  <a:pt x="141" y="150"/>
                </a:cubicBezTo>
                <a:cubicBezTo>
                  <a:pt x="146" y="147"/>
                  <a:pt x="150" y="144"/>
                  <a:pt x="154" y="140"/>
                </a:cubicBezTo>
                <a:cubicBezTo>
                  <a:pt x="159" y="133"/>
                  <a:pt x="162" y="124"/>
                  <a:pt x="162" y="114"/>
                </a:cubicBezTo>
                <a:cubicBezTo>
                  <a:pt x="162" y="105"/>
                  <a:pt x="159" y="96"/>
                  <a:pt x="154" y="89"/>
                </a:cubicBezTo>
                <a:cubicBezTo>
                  <a:pt x="150" y="85"/>
                  <a:pt x="146" y="81"/>
                  <a:pt x="141"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3" name="图片 2">
            <a:extLst>
              <a:ext uri="{FF2B5EF4-FFF2-40B4-BE49-F238E27FC236}">
                <a16:creationId xmlns:a16="http://schemas.microsoft.com/office/drawing/2014/main" id="{F9AA506F-ECC6-483F-BE7B-58A36FB6032A}"/>
              </a:ext>
            </a:extLst>
          </p:cNvPr>
          <p:cNvPicPr>
            <a:picLocks noChangeAspect="1"/>
          </p:cNvPicPr>
          <p:nvPr/>
        </p:nvPicPr>
        <p:blipFill>
          <a:blip r:embed="rId3"/>
          <a:stretch>
            <a:fillRect/>
          </a:stretch>
        </p:blipFill>
        <p:spPr>
          <a:xfrm>
            <a:off x="1043608" y="915566"/>
            <a:ext cx="6825079" cy="3939901"/>
          </a:xfrm>
          <a:prstGeom prst="rect">
            <a:avLst/>
          </a:prstGeom>
        </p:spPr>
      </p:pic>
    </p:spTree>
    <p:extLst>
      <p:ext uri="{BB962C8B-B14F-4D97-AF65-F5344CB8AC3E}">
        <p14:creationId xmlns:p14="http://schemas.microsoft.com/office/powerpoint/2010/main" val="59537712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30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par>
                                <p:cTn id="10" presetID="6" presetClass="emph" presetSubtype="0" autoRev="1" fill="hold" grpId="1" nodeType="withEffect">
                                  <p:stCondLst>
                                    <p:cond delay="3600"/>
                                  </p:stCondLst>
                                  <p:childTnLst>
                                    <p:animScale>
                                      <p:cBhvr>
                                        <p:cTn id="11" dur="1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5.5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诱导公式：角</a:t>
            </a: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α</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与</a:t>
            </a: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π±α</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的三角函数间的诱导公式</a:t>
            </a:r>
          </a:p>
        </p:txBody>
      </p:sp>
      <p:sp>
        <p:nvSpPr>
          <p:cNvPr id="8" name="Freeform 15">
            <a:extLst>
              <a:ext uri="{FF2B5EF4-FFF2-40B4-BE49-F238E27FC236}">
                <a16:creationId xmlns:a16="http://schemas.microsoft.com/office/drawing/2014/main" id="{80A85B2D-FC08-438F-AB38-4E6E883805CE}"/>
              </a:ext>
            </a:extLst>
          </p:cNvPr>
          <p:cNvSpPr>
            <a:spLocks noEditPoints="1"/>
          </p:cNvSpPr>
          <p:nvPr/>
        </p:nvSpPr>
        <p:spPr bwMode="auto">
          <a:xfrm>
            <a:off x="1410439" y="4111701"/>
            <a:ext cx="326981" cy="323950"/>
          </a:xfrm>
          <a:custGeom>
            <a:avLst/>
            <a:gdLst>
              <a:gd name="T0" fmla="*/ 64 w 232"/>
              <a:gd name="T1" fmla="*/ 72 h 230"/>
              <a:gd name="T2" fmla="*/ 64 w 232"/>
              <a:gd name="T3" fmla="*/ 157 h 230"/>
              <a:gd name="T4" fmla="*/ 64 w 232"/>
              <a:gd name="T5" fmla="*/ 157 h 230"/>
              <a:gd name="T6" fmla="*/ 123 w 232"/>
              <a:gd name="T7" fmla="*/ 202 h 230"/>
              <a:gd name="T8" fmla="*/ 123 w 232"/>
              <a:gd name="T9" fmla="*/ 164 h 230"/>
              <a:gd name="T10" fmla="*/ 123 w 232"/>
              <a:gd name="T11" fmla="*/ 65 h 230"/>
              <a:gd name="T12" fmla="*/ 123 w 232"/>
              <a:gd name="T13" fmla="*/ 26 h 230"/>
              <a:gd name="T14" fmla="*/ 64 w 232"/>
              <a:gd name="T15" fmla="*/ 72 h 230"/>
              <a:gd name="T16" fmla="*/ 64 w 232"/>
              <a:gd name="T17" fmla="*/ 72 h 230"/>
              <a:gd name="T18" fmla="*/ 171 w 232"/>
              <a:gd name="T19" fmla="*/ 38 h 230"/>
              <a:gd name="T20" fmla="*/ 171 w 232"/>
              <a:gd name="T21" fmla="*/ 38 h 230"/>
              <a:gd name="T22" fmla="*/ 168 w 232"/>
              <a:gd name="T23" fmla="*/ 26 h 230"/>
              <a:gd name="T24" fmla="*/ 180 w 232"/>
              <a:gd name="T25" fmla="*/ 23 h 230"/>
              <a:gd name="T26" fmla="*/ 218 w 232"/>
              <a:gd name="T27" fmla="*/ 62 h 230"/>
              <a:gd name="T28" fmla="*/ 232 w 232"/>
              <a:gd name="T29" fmla="*/ 114 h 230"/>
              <a:gd name="T30" fmla="*/ 218 w 232"/>
              <a:gd name="T31" fmla="*/ 167 h 230"/>
              <a:gd name="T32" fmla="*/ 180 w 232"/>
              <a:gd name="T33" fmla="*/ 206 h 230"/>
              <a:gd name="T34" fmla="*/ 168 w 232"/>
              <a:gd name="T35" fmla="*/ 203 h 230"/>
              <a:gd name="T36" fmla="*/ 171 w 232"/>
              <a:gd name="T37" fmla="*/ 191 h 230"/>
              <a:gd name="T38" fmla="*/ 203 w 232"/>
              <a:gd name="T39" fmla="*/ 158 h 230"/>
              <a:gd name="T40" fmla="*/ 214 w 232"/>
              <a:gd name="T41" fmla="*/ 114 h 230"/>
              <a:gd name="T42" fmla="*/ 203 w 232"/>
              <a:gd name="T43" fmla="*/ 71 h 230"/>
              <a:gd name="T44" fmla="*/ 171 w 232"/>
              <a:gd name="T45" fmla="*/ 38 h 230"/>
              <a:gd name="T46" fmla="*/ 53 w 232"/>
              <a:gd name="T47" fmla="*/ 74 h 230"/>
              <a:gd name="T48" fmla="*/ 53 w 232"/>
              <a:gd name="T49" fmla="*/ 74 h 230"/>
              <a:gd name="T50" fmla="*/ 17 w 232"/>
              <a:gd name="T51" fmla="*/ 74 h 230"/>
              <a:gd name="T52" fmla="*/ 17 w 232"/>
              <a:gd name="T53" fmla="*/ 155 h 230"/>
              <a:gd name="T54" fmla="*/ 53 w 232"/>
              <a:gd name="T55" fmla="*/ 155 h 230"/>
              <a:gd name="T56" fmla="*/ 53 w 232"/>
              <a:gd name="T57" fmla="*/ 74 h 230"/>
              <a:gd name="T58" fmla="*/ 56 w 232"/>
              <a:gd name="T59" fmla="*/ 56 h 230"/>
              <a:gd name="T60" fmla="*/ 56 w 232"/>
              <a:gd name="T61" fmla="*/ 56 h 230"/>
              <a:gd name="T62" fmla="*/ 127 w 232"/>
              <a:gd name="T63" fmla="*/ 2 h 230"/>
              <a:gd name="T64" fmla="*/ 132 w 232"/>
              <a:gd name="T65" fmla="*/ 0 h 230"/>
              <a:gd name="T66" fmla="*/ 141 w 232"/>
              <a:gd name="T67" fmla="*/ 9 h 230"/>
              <a:gd name="T68" fmla="*/ 141 w 232"/>
              <a:gd name="T69" fmla="*/ 65 h 230"/>
              <a:gd name="T70" fmla="*/ 141 w 232"/>
              <a:gd name="T71" fmla="*/ 67 h 230"/>
              <a:gd name="T72" fmla="*/ 162 w 232"/>
              <a:gd name="T73" fmla="*/ 83 h 230"/>
              <a:gd name="T74" fmla="*/ 173 w 232"/>
              <a:gd name="T75" fmla="*/ 114 h 230"/>
              <a:gd name="T76" fmla="*/ 162 w 232"/>
              <a:gd name="T77" fmla="*/ 146 h 230"/>
              <a:gd name="T78" fmla="*/ 141 w 232"/>
              <a:gd name="T79" fmla="*/ 162 h 230"/>
              <a:gd name="T80" fmla="*/ 141 w 232"/>
              <a:gd name="T81" fmla="*/ 164 h 230"/>
              <a:gd name="T82" fmla="*/ 141 w 232"/>
              <a:gd name="T83" fmla="*/ 220 h 230"/>
              <a:gd name="T84" fmla="*/ 139 w 232"/>
              <a:gd name="T85" fmla="*/ 226 h 230"/>
              <a:gd name="T86" fmla="*/ 127 w 232"/>
              <a:gd name="T87" fmla="*/ 227 h 230"/>
              <a:gd name="T88" fmla="*/ 56 w 232"/>
              <a:gd name="T89" fmla="*/ 173 h 230"/>
              <a:gd name="T90" fmla="*/ 9 w 232"/>
              <a:gd name="T91" fmla="*/ 173 h 230"/>
              <a:gd name="T92" fmla="*/ 9 w 232"/>
              <a:gd name="T93" fmla="*/ 173 h 230"/>
              <a:gd name="T94" fmla="*/ 0 w 232"/>
              <a:gd name="T95" fmla="*/ 164 h 230"/>
              <a:gd name="T96" fmla="*/ 0 w 232"/>
              <a:gd name="T97" fmla="*/ 65 h 230"/>
              <a:gd name="T98" fmla="*/ 0 w 232"/>
              <a:gd name="T99" fmla="*/ 65 h 230"/>
              <a:gd name="T100" fmla="*/ 9 w 232"/>
              <a:gd name="T101" fmla="*/ 56 h 230"/>
              <a:gd name="T102" fmla="*/ 56 w 232"/>
              <a:gd name="T103" fmla="*/ 56 h 230"/>
              <a:gd name="T104" fmla="*/ 141 w 232"/>
              <a:gd name="T105" fmla="*/ 79 h 230"/>
              <a:gd name="T106" fmla="*/ 141 w 232"/>
              <a:gd name="T107" fmla="*/ 79 h 230"/>
              <a:gd name="T108" fmla="*/ 141 w 232"/>
              <a:gd name="T109" fmla="*/ 150 h 230"/>
              <a:gd name="T110" fmla="*/ 154 w 232"/>
              <a:gd name="T111" fmla="*/ 140 h 230"/>
              <a:gd name="T112" fmla="*/ 162 w 232"/>
              <a:gd name="T113" fmla="*/ 114 h 230"/>
              <a:gd name="T114" fmla="*/ 154 w 232"/>
              <a:gd name="T115" fmla="*/ 89 h 230"/>
              <a:gd name="T116" fmla="*/ 141 w 232"/>
              <a:gd name="T117" fmla="*/ 7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 h="230">
                <a:moveTo>
                  <a:pt x="64" y="72"/>
                </a:moveTo>
                <a:cubicBezTo>
                  <a:pt x="64" y="157"/>
                  <a:pt x="64" y="157"/>
                  <a:pt x="64" y="157"/>
                </a:cubicBezTo>
                <a:cubicBezTo>
                  <a:pt x="64" y="157"/>
                  <a:pt x="64" y="157"/>
                  <a:pt x="64" y="157"/>
                </a:cubicBezTo>
                <a:cubicBezTo>
                  <a:pt x="123" y="202"/>
                  <a:pt x="123" y="202"/>
                  <a:pt x="123" y="202"/>
                </a:cubicBezTo>
                <a:cubicBezTo>
                  <a:pt x="123" y="164"/>
                  <a:pt x="123" y="164"/>
                  <a:pt x="123" y="164"/>
                </a:cubicBezTo>
                <a:cubicBezTo>
                  <a:pt x="123" y="65"/>
                  <a:pt x="123" y="65"/>
                  <a:pt x="123" y="65"/>
                </a:cubicBezTo>
                <a:cubicBezTo>
                  <a:pt x="123" y="26"/>
                  <a:pt x="123" y="26"/>
                  <a:pt x="123" y="26"/>
                </a:cubicBezTo>
                <a:cubicBezTo>
                  <a:pt x="64" y="72"/>
                  <a:pt x="64" y="72"/>
                  <a:pt x="64" y="72"/>
                </a:cubicBezTo>
                <a:cubicBezTo>
                  <a:pt x="64" y="72"/>
                  <a:pt x="64" y="72"/>
                  <a:pt x="64" y="72"/>
                </a:cubicBezTo>
                <a:close/>
                <a:moveTo>
                  <a:pt x="171" y="38"/>
                </a:moveTo>
                <a:cubicBezTo>
                  <a:pt x="171" y="38"/>
                  <a:pt x="171" y="38"/>
                  <a:pt x="171" y="38"/>
                </a:cubicBezTo>
                <a:cubicBezTo>
                  <a:pt x="167" y="36"/>
                  <a:pt x="165" y="30"/>
                  <a:pt x="168" y="26"/>
                </a:cubicBezTo>
                <a:cubicBezTo>
                  <a:pt x="170" y="22"/>
                  <a:pt x="176" y="21"/>
                  <a:pt x="180" y="23"/>
                </a:cubicBezTo>
                <a:cubicBezTo>
                  <a:pt x="196" y="33"/>
                  <a:pt x="209" y="46"/>
                  <a:pt x="218" y="62"/>
                </a:cubicBezTo>
                <a:cubicBezTo>
                  <a:pt x="227" y="77"/>
                  <a:pt x="232" y="95"/>
                  <a:pt x="232" y="114"/>
                </a:cubicBezTo>
                <a:cubicBezTo>
                  <a:pt x="232" y="133"/>
                  <a:pt x="227" y="151"/>
                  <a:pt x="218" y="167"/>
                </a:cubicBezTo>
                <a:cubicBezTo>
                  <a:pt x="209" y="183"/>
                  <a:pt x="196" y="196"/>
                  <a:pt x="180" y="206"/>
                </a:cubicBezTo>
                <a:cubicBezTo>
                  <a:pt x="176" y="208"/>
                  <a:pt x="170" y="207"/>
                  <a:pt x="168" y="203"/>
                </a:cubicBezTo>
                <a:cubicBezTo>
                  <a:pt x="165" y="199"/>
                  <a:pt x="167" y="193"/>
                  <a:pt x="171" y="191"/>
                </a:cubicBezTo>
                <a:cubicBezTo>
                  <a:pt x="184" y="183"/>
                  <a:pt x="195" y="172"/>
                  <a:pt x="203" y="158"/>
                </a:cubicBezTo>
                <a:cubicBezTo>
                  <a:pt x="210" y="145"/>
                  <a:pt x="214" y="130"/>
                  <a:pt x="214" y="114"/>
                </a:cubicBezTo>
                <a:cubicBezTo>
                  <a:pt x="214" y="98"/>
                  <a:pt x="210" y="84"/>
                  <a:pt x="203" y="71"/>
                </a:cubicBezTo>
                <a:cubicBezTo>
                  <a:pt x="195" y="57"/>
                  <a:pt x="184" y="46"/>
                  <a:pt x="171" y="38"/>
                </a:cubicBezTo>
                <a:close/>
                <a:moveTo>
                  <a:pt x="53" y="74"/>
                </a:moveTo>
                <a:cubicBezTo>
                  <a:pt x="53" y="74"/>
                  <a:pt x="53" y="74"/>
                  <a:pt x="53" y="74"/>
                </a:cubicBezTo>
                <a:cubicBezTo>
                  <a:pt x="17" y="74"/>
                  <a:pt x="17" y="74"/>
                  <a:pt x="17" y="74"/>
                </a:cubicBezTo>
                <a:cubicBezTo>
                  <a:pt x="17" y="155"/>
                  <a:pt x="17" y="155"/>
                  <a:pt x="17" y="155"/>
                </a:cubicBezTo>
                <a:cubicBezTo>
                  <a:pt x="53" y="155"/>
                  <a:pt x="53" y="155"/>
                  <a:pt x="53" y="155"/>
                </a:cubicBezTo>
                <a:cubicBezTo>
                  <a:pt x="53" y="74"/>
                  <a:pt x="53" y="74"/>
                  <a:pt x="53" y="74"/>
                </a:cubicBezTo>
                <a:close/>
                <a:moveTo>
                  <a:pt x="56" y="56"/>
                </a:moveTo>
                <a:cubicBezTo>
                  <a:pt x="56" y="56"/>
                  <a:pt x="56" y="56"/>
                  <a:pt x="56" y="56"/>
                </a:cubicBezTo>
                <a:cubicBezTo>
                  <a:pt x="127" y="2"/>
                  <a:pt x="127" y="2"/>
                  <a:pt x="127" y="2"/>
                </a:cubicBezTo>
                <a:cubicBezTo>
                  <a:pt x="128" y="1"/>
                  <a:pt x="130" y="0"/>
                  <a:pt x="132" y="0"/>
                </a:cubicBezTo>
                <a:cubicBezTo>
                  <a:pt x="137" y="0"/>
                  <a:pt x="141" y="4"/>
                  <a:pt x="141" y="9"/>
                </a:cubicBezTo>
                <a:cubicBezTo>
                  <a:pt x="141" y="65"/>
                  <a:pt x="141" y="65"/>
                  <a:pt x="141" y="65"/>
                </a:cubicBezTo>
                <a:cubicBezTo>
                  <a:pt x="141" y="67"/>
                  <a:pt x="141" y="67"/>
                  <a:pt x="141" y="67"/>
                </a:cubicBezTo>
                <a:cubicBezTo>
                  <a:pt x="149" y="71"/>
                  <a:pt x="156" y="76"/>
                  <a:pt x="162" y="83"/>
                </a:cubicBezTo>
                <a:cubicBezTo>
                  <a:pt x="169" y="92"/>
                  <a:pt x="173" y="103"/>
                  <a:pt x="173" y="114"/>
                </a:cubicBezTo>
                <a:cubicBezTo>
                  <a:pt x="173" y="126"/>
                  <a:pt x="169" y="137"/>
                  <a:pt x="162" y="146"/>
                </a:cubicBezTo>
                <a:cubicBezTo>
                  <a:pt x="157" y="153"/>
                  <a:pt x="149" y="158"/>
                  <a:pt x="141" y="162"/>
                </a:cubicBezTo>
                <a:cubicBezTo>
                  <a:pt x="141" y="164"/>
                  <a:pt x="141" y="164"/>
                  <a:pt x="141" y="164"/>
                </a:cubicBezTo>
                <a:cubicBezTo>
                  <a:pt x="141" y="220"/>
                  <a:pt x="141" y="220"/>
                  <a:pt x="141" y="220"/>
                </a:cubicBezTo>
                <a:cubicBezTo>
                  <a:pt x="141" y="222"/>
                  <a:pt x="141" y="224"/>
                  <a:pt x="139" y="226"/>
                </a:cubicBezTo>
                <a:cubicBezTo>
                  <a:pt x="136" y="230"/>
                  <a:pt x="131" y="230"/>
                  <a:pt x="127" y="227"/>
                </a:cubicBezTo>
                <a:cubicBezTo>
                  <a:pt x="56" y="173"/>
                  <a:pt x="56" y="173"/>
                  <a:pt x="56" y="173"/>
                </a:cubicBezTo>
                <a:cubicBezTo>
                  <a:pt x="9" y="173"/>
                  <a:pt x="9" y="173"/>
                  <a:pt x="9" y="173"/>
                </a:cubicBezTo>
                <a:cubicBezTo>
                  <a:pt x="9" y="173"/>
                  <a:pt x="9" y="173"/>
                  <a:pt x="9" y="173"/>
                </a:cubicBezTo>
                <a:cubicBezTo>
                  <a:pt x="4" y="173"/>
                  <a:pt x="0" y="169"/>
                  <a:pt x="0" y="164"/>
                </a:cubicBezTo>
                <a:cubicBezTo>
                  <a:pt x="0" y="65"/>
                  <a:pt x="0" y="65"/>
                  <a:pt x="0" y="65"/>
                </a:cubicBezTo>
                <a:cubicBezTo>
                  <a:pt x="0" y="65"/>
                  <a:pt x="0" y="65"/>
                  <a:pt x="0" y="65"/>
                </a:cubicBezTo>
                <a:cubicBezTo>
                  <a:pt x="0" y="60"/>
                  <a:pt x="4" y="56"/>
                  <a:pt x="9" y="56"/>
                </a:cubicBezTo>
                <a:cubicBezTo>
                  <a:pt x="56" y="56"/>
                  <a:pt x="56" y="56"/>
                  <a:pt x="56" y="56"/>
                </a:cubicBezTo>
                <a:close/>
                <a:moveTo>
                  <a:pt x="141" y="79"/>
                </a:moveTo>
                <a:cubicBezTo>
                  <a:pt x="141" y="79"/>
                  <a:pt x="141" y="79"/>
                  <a:pt x="141" y="79"/>
                </a:cubicBezTo>
                <a:cubicBezTo>
                  <a:pt x="141" y="150"/>
                  <a:pt x="141" y="150"/>
                  <a:pt x="141" y="150"/>
                </a:cubicBezTo>
                <a:cubicBezTo>
                  <a:pt x="146" y="147"/>
                  <a:pt x="150" y="144"/>
                  <a:pt x="154" y="140"/>
                </a:cubicBezTo>
                <a:cubicBezTo>
                  <a:pt x="159" y="133"/>
                  <a:pt x="162" y="124"/>
                  <a:pt x="162" y="114"/>
                </a:cubicBezTo>
                <a:cubicBezTo>
                  <a:pt x="162" y="105"/>
                  <a:pt x="159" y="96"/>
                  <a:pt x="154" y="89"/>
                </a:cubicBezTo>
                <a:cubicBezTo>
                  <a:pt x="150" y="85"/>
                  <a:pt x="146" y="81"/>
                  <a:pt x="141"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4" name="图片 3">
            <a:extLst>
              <a:ext uri="{FF2B5EF4-FFF2-40B4-BE49-F238E27FC236}">
                <a16:creationId xmlns:a16="http://schemas.microsoft.com/office/drawing/2014/main" id="{0AA7AD4C-21CE-406C-9029-C2D3718F2A02}"/>
              </a:ext>
            </a:extLst>
          </p:cNvPr>
          <p:cNvPicPr>
            <a:picLocks noChangeAspect="1"/>
          </p:cNvPicPr>
          <p:nvPr/>
        </p:nvPicPr>
        <p:blipFill>
          <a:blip r:embed="rId3"/>
          <a:stretch>
            <a:fillRect/>
          </a:stretch>
        </p:blipFill>
        <p:spPr>
          <a:xfrm>
            <a:off x="1043608" y="915566"/>
            <a:ext cx="4269854" cy="2391118"/>
          </a:xfrm>
          <a:prstGeom prst="rect">
            <a:avLst/>
          </a:prstGeom>
        </p:spPr>
      </p:pic>
      <p:pic>
        <p:nvPicPr>
          <p:cNvPr id="5" name="图片 4">
            <a:extLst>
              <a:ext uri="{FF2B5EF4-FFF2-40B4-BE49-F238E27FC236}">
                <a16:creationId xmlns:a16="http://schemas.microsoft.com/office/drawing/2014/main" id="{E11F73B1-20CD-48DB-8E82-26067D3BBC64}"/>
              </a:ext>
            </a:extLst>
          </p:cNvPr>
          <p:cNvPicPr>
            <a:picLocks noChangeAspect="1"/>
          </p:cNvPicPr>
          <p:nvPr/>
        </p:nvPicPr>
        <p:blipFill>
          <a:blip r:embed="rId4"/>
          <a:stretch>
            <a:fillRect/>
          </a:stretch>
        </p:blipFill>
        <p:spPr>
          <a:xfrm>
            <a:off x="5004048" y="1697687"/>
            <a:ext cx="3429942" cy="1748125"/>
          </a:xfrm>
          <a:prstGeom prst="rect">
            <a:avLst/>
          </a:prstGeom>
        </p:spPr>
      </p:pic>
      <p:pic>
        <p:nvPicPr>
          <p:cNvPr id="6" name="图片 5">
            <a:extLst>
              <a:ext uri="{FF2B5EF4-FFF2-40B4-BE49-F238E27FC236}">
                <a16:creationId xmlns:a16="http://schemas.microsoft.com/office/drawing/2014/main" id="{53DCA190-F33A-45F4-829F-CC6A01F97D24}"/>
              </a:ext>
            </a:extLst>
          </p:cNvPr>
          <p:cNvPicPr>
            <a:picLocks noChangeAspect="1"/>
          </p:cNvPicPr>
          <p:nvPr/>
        </p:nvPicPr>
        <p:blipFill>
          <a:blip r:embed="rId5"/>
          <a:stretch>
            <a:fillRect/>
          </a:stretch>
        </p:blipFill>
        <p:spPr>
          <a:xfrm>
            <a:off x="2450709" y="3689642"/>
            <a:ext cx="6085854" cy="1076582"/>
          </a:xfrm>
          <a:prstGeom prst="rect">
            <a:avLst/>
          </a:prstGeom>
        </p:spPr>
      </p:pic>
      <p:sp>
        <p:nvSpPr>
          <p:cNvPr id="9" name="椭圆 8">
            <a:extLst>
              <a:ext uri="{FF2B5EF4-FFF2-40B4-BE49-F238E27FC236}">
                <a16:creationId xmlns:a16="http://schemas.microsoft.com/office/drawing/2014/main" id="{71759B44-0EFB-433A-90A1-5BAA22B50F35}"/>
              </a:ext>
            </a:extLst>
          </p:cNvPr>
          <p:cNvSpPr/>
          <p:nvPr/>
        </p:nvSpPr>
        <p:spPr>
          <a:xfrm>
            <a:off x="1392556" y="3867894"/>
            <a:ext cx="667548" cy="667548"/>
          </a:xfrm>
          <a:prstGeom prst="ellipse">
            <a:avLst/>
          </a:prstGeom>
          <a:solidFill>
            <a:schemeClr val="accent1">
              <a:lumMod val="100000"/>
            </a:schemeClr>
          </a:solidFill>
          <a:ln w="9525">
            <a:solidFill>
              <a:schemeClr val="bg1">
                <a:lumMod val="85000"/>
              </a:schemeClr>
            </a:solidFill>
            <a:miter lim="400000"/>
          </a:ln>
        </p:spPr>
        <p:txBody>
          <a:bodyPr anchor="ctr"/>
          <a:lstStyle/>
          <a:p>
            <a:pPr algn="ctr"/>
            <a:endParaRPr sz="1100">
              <a:solidFill>
                <a:schemeClr val="bg1">
                  <a:lumMod val="50000"/>
                </a:schemeClr>
              </a:solidFill>
              <a:latin typeface="微软雅黑" panose="020B0503020204020204" pitchFamily="34" charset="-122"/>
              <a:ea typeface="微软雅黑" panose="020B0503020204020204" pitchFamily="34" charset="-122"/>
            </a:endParaRPr>
          </a:p>
        </p:txBody>
      </p:sp>
      <p:sp>
        <p:nvSpPr>
          <p:cNvPr id="10" name="Freeform 15">
            <a:extLst>
              <a:ext uri="{FF2B5EF4-FFF2-40B4-BE49-F238E27FC236}">
                <a16:creationId xmlns:a16="http://schemas.microsoft.com/office/drawing/2014/main" id="{EB7E84C9-F017-4245-A28C-92234E20ED96}"/>
              </a:ext>
            </a:extLst>
          </p:cNvPr>
          <p:cNvSpPr>
            <a:spLocks noEditPoints="1"/>
          </p:cNvSpPr>
          <p:nvPr/>
        </p:nvSpPr>
        <p:spPr bwMode="auto">
          <a:xfrm>
            <a:off x="1562839" y="4039693"/>
            <a:ext cx="326981" cy="323950"/>
          </a:xfrm>
          <a:custGeom>
            <a:avLst/>
            <a:gdLst>
              <a:gd name="T0" fmla="*/ 64 w 232"/>
              <a:gd name="T1" fmla="*/ 72 h 230"/>
              <a:gd name="T2" fmla="*/ 64 w 232"/>
              <a:gd name="T3" fmla="*/ 157 h 230"/>
              <a:gd name="T4" fmla="*/ 64 w 232"/>
              <a:gd name="T5" fmla="*/ 157 h 230"/>
              <a:gd name="T6" fmla="*/ 123 w 232"/>
              <a:gd name="T7" fmla="*/ 202 h 230"/>
              <a:gd name="T8" fmla="*/ 123 w 232"/>
              <a:gd name="T9" fmla="*/ 164 h 230"/>
              <a:gd name="T10" fmla="*/ 123 w 232"/>
              <a:gd name="T11" fmla="*/ 65 h 230"/>
              <a:gd name="T12" fmla="*/ 123 w 232"/>
              <a:gd name="T13" fmla="*/ 26 h 230"/>
              <a:gd name="T14" fmla="*/ 64 w 232"/>
              <a:gd name="T15" fmla="*/ 72 h 230"/>
              <a:gd name="T16" fmla="*/ 64 w 232"/>
              <a:gd name="T17" fmla="*/ 72 h 230"/>
              <a:gd name="T18" fmla="*/ 171 w 232"/>
              <a:gd name="T19" fmla="*/ 38 h 230"/>
              <a:gd name="T20" fmla="*/ 171 w 232"/>
              <a:gd name="T21" fmla="*/ 38 h 230"/>
              <a:gd name="T22" fmla="*/ 168 w 232"/>
              <a:gd name="T23" fmla="*/ 26 h 230"/>
              <a:gd name="T24" fmla="*/ 180 w 232"/>
              <a:gd name="T25" fmla="*/ 23 h 230"/>
              <a:gd name="T26" fmla="*/ 218 w 232"/>
              <a:gd name="T27" fmla="*/ 62 h 230"/>
              <a:gd name="T28" fmla="*/ 232 w 232"/>
              <a:gd name="T29" fmla="*/ 114 h 230"/>
              <a:gd name="T30" fmla="*/ 218 w 232"/>
              <a:gd name="T31" fmla="*/ 167 h 230"/>
              <a:gd name="T32" fmla="*/ 180 w 232"/>
              <a:gd name="T33" fmla="*/ 206 h 230"/>
              <a:gd name="T34" fmla="*/ 168 w 232"/>
              <a:gd name="T35" fmla="*/ 203 h 230"/>
              <a:gd name="T36" fmla="*/ 171 w 232"/>
              <a:gd name="T37" fmla="*/ 191 h 230"/>
              <a:gd name="T38" fmla="*/ 203 w 232"/>
              <a:gd name="T39" fmla="*/ 158 h 230"/>
              <a:gd name="T40" fmla="*/ 214 w 232"/>
              <a:gd name="T41" fmla="*/ 114 h 230"/>
              <a:gd name="T42" fmla="*/ 203 w 232"/>
              <a:gd name="T43" fmla="*/ 71 h 230"/>
              <a:gd name="T44" fmla="*/ 171 w 232"/>
              <a:gd name="T45" fmla="*/ 38 h 230"/>
              <a:gd name="T46" fmla="*/ 53 w 232"/>
              <a:gd name="T47" fmla="*/ 74 h 230"/>
              <a:gd name="T48" fmla="*/ 53 w 232"/>
              <a:gd name="T49" fmla="*/ 74 h 230"/>
              <a:gd name="T50" fmla="*/ 17 w 232"/>
              <a:gd name="T51" fmla="*/ 74 h 230"/>
              <a:gd name="T52" fmla="*/ 17 w 232"/>
              <a:gd name="T53" fmla="*/ 155 h 230"/>
              <a:gd name="T54" fmla="*/ 53 w 232"/>
              <a:gd name="T55" fmla="*/ 155 h 230"/>
              <a:gd name="T56" fmla="*/ 53 w 232"/>
              <a:gd name="T57" fmla="*/ 74 h 230"/>
              <a:gd name="T58" fmla="*/ 56 w 232"/>
              <a:gd name="T59" fmla="*/ 56 h 230"/>
              <a:gd name="T60" fmla="*/ 56 w 232"/>
              <a:gd name="T61" fmla="*/ 56 h 230"/>
              <a:gd name="T62" fmla="*/ 127 w 232"/>
              <a:gd name="T63" fmla="*/ 2 h 230"/>
              <a:gd name="T64" fmla="*/ 132 w 232"/>
              <a:gd name="T65" fmla="*/ 0 h 230"/>
              <a:gd name="T66" fmla="*/ 141 w 232"/>
              <a:gd name="T67" fmla="*/ 9 h 230"/>
              <a:gd name="T68" fmla="*/ 141 w 232"/>
              <a:gd name="T69" fmla="*/ 65 h 230"/>
              <a:gd name="T70" fmla="*/ 141 w 232"/>
              <a:gd name="T71" fmla="*/ 67 h 230"/>
              <a:gd name="T72" fmla="*/ 162 w 232"/>
              <a:gd name="T73" fmla="*/ 83 h 230"/>
              <a:gd name="T74" fmla="*/ 173 w 232"/>
              <a:gd name="T75" fmla="*/ 114 h 230"/>
              <a:gd name="T76" fmla="*/ 162 w 232"/>
              <a:gd name="T77" fmla="*/ 146 h 230"/>
              <a:gd name="T78" fmla="*/ 141 w 232"/>
              <a:gd name="T79" fmla="*/ 162 h 230"/>
              <a:gd name="T80" fmla="*/ 141 w 232"/>
              <a:gd name="T81" fmla="*/ 164 h 230"/>
              <a:gd name="T82" fmla="*/ 141 w 232"/>
              <a:gd name="T83" fmla="*/ 220 h 230"/>
              <a:gd name="T84" fmla="*/ 139 w 232"/>
              <a:gd name="T85" fmla="*/ 226 h 230"/>
              <a:gd name="T86" fmla="*/ 127 w 232"/>
              <a:gd name="T87" fmla="*/ 227 h 230"/>
              <a:gd name="T88" fmla="*/ 56 w 232"/>
              <a:gd name="T89" fmla="*/ 173 h 230"/>
              <a:gd name="T90" fmla="*/ 9 w 232"/>
              <a:gd name="T91" fmla="*/ 173 h 230"/>
              <a:gd name="T92" fmla="*/ 9 w 232"/>
              <a:gd name="T93" fmla="*/ 173 h 230"/>
              <a:gd name="T94" fmla="*/ 0 w 232"/>
              <a:gd name="T95" fmla="*/ 164 h 230"/>
              <a:gd name="T96" fmla="*/ 0 w 232"/>
              <a:gd name="T97" fmla="*/ 65 h 230"/>
              <a:gd name="T98" fmla="*/ 0 w 232"/>
              <a:gd name="T99" fmla="*/ 65 h 230"/>
              <a:gd name="T100" fmla="*/ 9 w 232"/>
              <a:gd name="T101" fmla="*/ 56 h 230"/>
              <a:gd name="T102" fmla="*/ 56 w 232"/>
              <a:gd name="T103" fmla="*/ 56 h 230"/>
              <a:gd name="T104" fmla="*/ 141 w 232"/>
              <a:gd name="T105" fmla="*/ 79 h 230"/>
              <a:gd name="T106" fmla="*/ 141 w 232"/>
              <a:gd name="T107" fmla="*/ 79 h 230"/>
              <a:gd name="T108" fmla="*/ 141 w 232"/>
              <a:gd name="T109" fmla="*/ 150 h 230"/>
              <a:gd name="T110" fmla="*/ 154 w 232"/>
              <a:gd name="T111" fmla="*/ 140 h 230"/>
              <a:gd name="T112" fmla="*/ 162 w 232"/>
              <a:gd name="T113" fmla="*/ 114 h 230"/>
              <a:gd name="T114" fmla="*/ 154 w 232"/>
              <a:gd name="T115" fmla="*/ 89 h 230"/>
              <a:gd name="T116" fmla="*/ 141 w 232"/>
              <a:gd name="T117" fmla="*/ 7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 h="230">
                <a:moveTo>
                  <a:pt x="64" y="72"/>
                </a:moveTo>
                <a:cubicBezTo>
                  <a:pt x="64" y="157"/>
                  <a:pt x="64" y="157"/>
                  <a:pt x="64" y="157"/>
                </a:cubicBezTo>
                <a:cubicBezTo>
                  <a:pt x="64" y="157"/>
                  <a:pt x="64" y="157"/>
                  <a:pt x="64" y="157"/>
                </a:cubicBezTo>
                <a:cubicBezTo>
                  <a:pt x="123" y="202"/>
                  <a:pt x="123" y="202"/>
                  <a:pt x="123" y="202"/>
                </a:cubicBezTo>
                <a:cubicBezTo>
                  <a:pt x="123" y="164"/>
                  <a:pt x="123" y="164"/>
                  <a:pt x="123" y="164"/>
                </a:cubicBezTo>
                <a:cubicBezTo>
                  <a:pt x="123" y="65"/>
                  <a:pt x="123" y="65"/>
                  <a:pt x="123" y="65"/>
                </a:cubicBezTo>
                <a:cubicBezTo>
                  <a:pt x="123" y="26"/>
                  <a:pt x="123" y="26"/>
                  <a:pt x="123" y="26"/>
                </a:cubicBezTo>
                <a:cubicBezTo>
                  <a:pt x="64" y="72"/>
                  <a:pt x="64" y="72"/>
                  <a:pt x="64" y="72"/>
                </a:cubicBezTo>
                <a:cubicBezTo>
                  <a:pt x="64" y="72"/>
                  <a:pt x="64" y="72"/>
                  <a:pt x="64" y="72"/>
                </a:cubicBezTo>
                <a:close/>
                <a:moveTo>
                  <a:pt x="171" y="38"/>
                </a:moveTo>
                <a:cubicBezTo>
                  <a:pt x="171" y="38"/>
                  <a:pt x="171" y="38"/>
                  <a:pt x="171" y="38"/>
                </a:cubicBezTo>
                <a:cubicBezTo>
                  <a:pt x="167" y="36"/>
                  <a:pt x="165" y="30"/>
                  <a:pt x="168" y="26"/>
                </a:cubicBezTo>
                <a:cubicBezTo>
                  <a:pt x="170" y="22"/>
                  <a:pt x="176" y="21"/>
                  <a:pt x="180" y="23"/>
                </a:cubicBezTo>
                <a:cubicBezTo>
                  <a:pt x="196" y="33"/>
                  <a:pt x="209" y="46"/>
                  <a:pt x="218" y="62"/>
                </a:cubicBezTo>
                <a:cubicBezTo>
                  <a:pt x="227" y="77"/>
                  <a:pt x="232" y="95"/>
                  <a:pt x="232" y="114"/>
                </a:cubicBezTo>
                <a:cubicBezTo>
                  <a:pt x="232" y="133"/>
                  <a:pt x="227" y="151"/>
                  <a:pt x="218" y="167"/>
                </a:cubicBezTo>
                <a:cubicBezTo>
                  <a:pt x="209" y="183"/>
                  <a:pt x="196" y="196"/>
                  <a:pt x="180" y="206"/>
                </a:cubicBezTo>
                <a:cubicBezTo>
                  <a:pt x="176" y="208"/>
                  <a:pt x="170" y="207"/>
                  <a:pt x="168" y="203"/>
                </a:cubicBezTo>
                <a:cubicBezTo>
                  <a:pt x="165" y="199"/>
                  <a:pt x="167" y="193"/>
                  <a:pt x="171" y="191"/>
                </a:cubicBezTo>
                <a:cubicBezTo>
                  <a:pt x="184" y="183"/>
                  <a:pt x="195" y="172"/>
                  <a:pt x="203" y="158"/>
                </a:cubicBezTo>
                <a:cubicBezTo>
                  <a:pt x="210" y="145"/>
                  <a:pt x="214" y="130"/>
                  <a:pt x="214" y="114"/>
                </a:cubicBezTo>
                <a:cubicBezTo>
                  <a:pt x="214" y="98"/>
                  <a:pt x="210" y="84"/>
                  <a:pt x="203" y="71"/>
                </a:cubicBezTo>
                <a:cubicBezTo>
                  <a:pt x="195" y="57"/>
                  <a:pt x="184" y="46"/>
                  <a:pt x="171" y="38"/>
                </a:cubicBezTo>
                <a:close/>
                <a:moveTo>
                  <a:pt x="53" y="74"/>
                </a:moveTo>
                <a:cubicBezTo>
                  <a:pt x="53" y="74"/>
                  <a:pt x="53" y="74"/>
                  <a:pt x="53" y="74"/>
                </a:cubicBezTo>
                <a:cubicBezTo>
                  <a:pt x="17" y="74"/>
                  <a:pt x="17" y="74"/>
                  <a:pt x="17" y="74"/>
                </a:cubicBezTo>
                <a:cubicBezTo>
                  <a:pt x="17" y="155"/>
                  <a:pt x="17" y="155"/>
                  <a:pt x="17" y="155"/>
                </a:cubicBezTo>
                <a:cubicBezTo>
                  <a:pt x="53" y="155"/>
                  <a:pt x="53" y="155"/>
                  <a:pt x="53" y="155"/>
                </a:cubicBezTo>
                <a:cubicBezTo>
                  <a:pt x="53" y="74"/>
                  <a:pt x="53" y="74"/>
                  <a:pt x="53" y="74"/>
                </a:cubicBezTo>
                <a:close/>
                <a:moveTo>
                  <a:pt x="56" y="56"/>
                </a:moveTo>
                <a:cubicBezTo>
                  <a:pt x="56" y="56"/>
                  <a:pt x="56" y="56"/>
                  <a:pt x="56" y="56"/>
                </a:cubicBezTo>
                <a:cubicBezTo>
                  <a:pt x="127" y="2"/>
                  <a:pt x="127" y="2"/>
                  <a:pt x="127" y="2"/>
                </a:cubicBezTo>
                <a:cubicBezTo>
                  <a:pt x="128" y="1"/>
                  <a:pt x="130" y="0"/>
                  <a:pt x="132" y="0"/>
                </a:cubicBezTo>
                <a:cubicBezTo>
                  <a:pt x="137" y="0"/>
                  <a:pt x="141" y="4"/>
                  <a:pt x="141" y="9"/>
                </a:cubicBezTo>
                <a:cubicBezTo>
                  <a:pt x="141" y="65"/>
                  <a:pt x="141" y="65"/>
                  <a:pt x="141" y="65"/>
                </a:cubicBezTo>
                <a:cubicBezTo>
                  <a:pt x="141" y="67"/>
                  <a:pt x="141" y="67"/>
                  <a:pt x="141" y="67"/>
                </a:cubicBezTo>
                <a:cubicBezTo>
                  <a:pt x="149" y="71"/>
                  <a:pt x="156" y="76"/>
                  <a:pt x="162" y="83"/>
                </a:cubicBezTo>
                <a:cubicBezTo>
                  <a:pt x="169" y="92"/>
                  <a:pt x="173" y="103"/>
                  <a:pt x="173" y="114"/>
                </a:cubicBezTo>
                <a:cubicBezTo>
                  <a:pt x="173" y="126"/>
                  <a:pt x="169" y="137"/>
                  <a:pt x="162" y="146"/>
                </a:cubicBezTo>
                <a:cubicBezTo>
                  <a:pt x="157" y="153"/>
                  <a:pt x="149" y="158"/>
                  <a:pt x="141" y="162"/>
                </a:cubicBezTo>
                <a:cubicBezTo>
                  <a:pt x="141" y="164"/>
                  <a:pt x="141" y="164"/>
                  <a:pt x="141" y="164"/>
                </a:cubicBezTo>
                <a:cubicBezTo>
                  <a:pt x="141" y="220"/>
                  <a:pt x="141" y="220"/>
                  <a:pt x="141" y="220"/>
                </a:cubicBezTo>
                <a:cubicBezTo>
                  <a:pt x="141" y="222"/>
                  <a:pt x="141" y="224"/>
                  <a:pt x="139" y="226"/>
                </a:cubicBezTo>
                <a:cubicBezTo>
                  <a:pt x="136" y="230"/>
                  <a:pt x="131" y="230"/>
                  <a:pt x="127" y="227"/>
                </a:cubicBezTo>
                <a:cubicBezTo>
                  <a:pt x="56" y="173"/>
                  <a:pt x="56" y="173"/>
                  <a:pt x="56" y="173"/>
                </a:cubicBezTo>
                <a:cubicBezTo>
                  <a:pt x="9" y="173"/>
                  <a:pt x="9" y="173"/>
                  <a:pt x="9" y="173"/>
                </a:cubicBezTo>
                <a:cubicBezTo>
                  <a:pt x="9" y="173"/>
                  <a:pt x="9" y="173"/>
                  <a:pt x="9" y="173"/>
                </a:cubicBezTo>
                <a:cubicBezTo>
                  <a:pt x="4" y="173"/>
                  <a:pt x="0" y="169"/>
                  <a:pt x="0" y="164"/>
                </a:cubicBezTo>
                <a:cubicBezTo>
                  <a:pt x="0" y="65"/>
                  <a:pt x="0" y="65"/>
                  <a:pt x="0" y="65"/>
                </a:cubicBezTo>
                <a:cubicBezTo>
                  <a:pt x="0" y="65"/>
                  <a:pt x="0" y="65"/>
                  <a:pt x="0" y="65"/>
                </a:cubicBezTo>
                <a:cubicBezTo>
                  <a:pt x="0" y="60"/>
                  <a:pt x="4" y="56"/>
                  <a:pt x="9" y="56"/>
                </a:cubicBezTo>
                <a:cubicBezTo>
                  <a:pt x="56" y="56"/>
                  <a:pt x="56" y="56"/>
                  <a:pt x="56" y="56"/>
                </a:cubicBezTo>
                <a:close/>
                <a:moveTo>
                  <a:pt x="141" y="79"/>
                </a:moveTo>
                <a:cubicBezTo>
                  <a:pt x="141" y="79"/>
                  <a:pt x="141" y="79"/>
                  <a:pt x="141" y="79"/>
                </a:cubicBezTo>
                <a:cubicBezTo>
                  <a:pt x="141" y="150"/>
                  <a:pt x="141" y="150"/>
                  <a:pt x="141" y="150"/>
                </a:cubicBezTo>
                <a:cubicBezTo>
                  <a:pt x="146" y="147"/>
                  <a:pt x="150" y="144"/>
                  <a:pt x="154" y="140"/>
                </a:cubicBezTo>
                <a:cubicBezTo>
                  <a:pt x="159" y="133"/>
                  <a:pt x="162" y="124"/>
                  <a:pt x="162" y="114"/>
                </a:cubicBezTo>
                <a:cubicBezTo>
                  <a:pt x="162" y="105"/>
                  <a:pt x="159" y="96"/>
                  <a:pt x="154" y="89"/>
                </a:cubicBezTo>
                <a:cubicBezTo>
                  <a:pt x="150" y="85"/>
                  <a:pt x="146" y="81"/>
                  <a:pt x="141"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9" tIns="45720" rIns="91439" bIns="45720"/>
          <a:lstStyle/>
          <a:p>
            <a:endParaRPr lang="zh-CN" altLang="en-US" sz="1799"/>
          </a:p>
        </p:txBody>
      </p:sp>
    </p:spTree>
    <p:extLst>
      <p:ext uri="{BB962C8B-B14F-4D97-AF65-F5344CB8AC3E}">
        <p14:creationId xmlns:p14="http://schemas.microsoft.com/office/powerpoint/2010/main" val="10784573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30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par>
                                <p:cTn id="10" presetID="6" presetClass="emph" presetSubtype="0" autoRev="1" fill="hold" grpId="1" nodeType="withEffect">
                                  <p:stCondLst>
                                    <p:cond delay="3600"/>
                                  </p:stCondLst>
                                  <p:childTnLst>
                                    <p:animScale>
                                      <p:cBhvr>
                                        <p:cTn id="11" dur="150" fill="hold"/>
                                        <p:tgtEl>
                                          <p:spTgt spid="8"/>
                                        </p:tgtEl>
                                      </p:cBhvr>
                                      <p:by x="110000" y="110000"/>
                                    </p:animScale>
                                  </p:childTnLst>
                                </p:cTn>
                              </p:par>
                              <p:par>
                                <p:cTn id="12" presetID="53" presetClass="entr" presetSubtype="16" fill="hold" grpId="0" nodeType="withEffect">
                                  <p:stCondLst>
                                    <p:cond delay="3300"/>
                                  </p:stCondLst>
                                  <p:childTnLst>
                                    <p:set>
                                      <p:cBhvr>
                                        <p:cTn id="13" dur="1" fill="hold">
                                          <p:stCondLst>
                                            <p:cond delay="0"/>
                                          </p:stCondLst>
                                        </p:cTn>
                                        <p:tgtEl>
                                          <p:spTgt spid="10"/>
                                        </p:tgtEl>
                                        <p:attrNameLst>
                                          <p:attrName>style.visibility</p:attrName>
                                        </p:attrNameLst>
                                      </p:cBhvr>
                                      <p:to>
                                        <p:strVal val="visible"/>
                                      </p:to>
                                    </p:set>
                                    <p:anim calcmode="lin" valueType="num">
                                      <p:cBhvr>
                                        <p:cTn id="14" dur="300" fill="hold"/>
                                        <p:tgtEl>
                                          <p:spTgt spid="10"/>
                                        </p:tgtEl>
                                        <p:attrNameLst>
                                          <p:attrName>ppt_w</p:attrName>
                                        </p:attrNameLst>
                                      </p:cBhvr>
                                      <p:tavLst>
                                        <p:tav tm="0">
                                          <p:val>
                                            <p:fltVal val="0"/>
                                          </p:val>
                                        </p:tav>
                                        <p:tav tm="100000">
                                          <p:val>
                                            <p:strVal val="#ppt_w"/>
                                          </p:val>
                                        </p:tav>
                                      </p:tavLst>
                                    </p:anim>
                                    <p:anim calcmode="lin" valueType="num">
                                      <p:cBhvr>
                                        <p:cTn id="15" dur="300" fill="hold"/>
                                        <p:tgtEl>
                                          <p:spTgt spid="10"/>
                                        </p:tgtEl>
                                        <p:attrNameLst>
                                          <p:attrName>ppt_h</p:attrName>
                                        </p:attrNameLst>
                                      </p:cBhvr>
                                      <p:tavLst>
                                        <p:tav tm="0">
                                          <p:val>
                                            <p:fltVal val="0"/>
                                          </p:val>
                                        </p:tav>
                                        <p:tav tm="100000">
                                          <p:val>
                                            <p:strVal val="#ppt_h"/>
                                          </p:val>
                                        </p:tav>
                                      </p:tavLst>
                                    </p:anim>
                                    <p:animEffect transition="in" filter="fade">
                                      <p:cBhvr>
                                        <p:cTn id="16" dur="300"/>
                                        <p:tgtEl>
                                          <p:spTgt spid="10"/>
                                        </p:tgtEl>
                                      </p:cBhvr>
                                    </p:animEffect>
                                  </p:childTnLst>
                                </p:cTn>
                              </p:par>
                              <p:par>
                                <p:cTn id="17" presetID="6" presetClass="emph" presetSubtype="0" autoRev="1" fill="hold" grpId="1" nodeType="withEffect">
                                  <p:stCondLst>
                                    <p:cond delay="3600"/>
                                  </p:stCondLst>
                                  <p:childTnLst>
                                    <p:animScale>
                                      <p:cBhvr>
                                        <p:cTn id="18" dur="1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763072"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952152"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854299"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283548"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kumimoji="0" lang="zh-CN" altLang="en-US"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练一练</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3" name="文本框 12">
            <a:extLst>
              <a:ext uri="{FF2B5EF4-FFF2-40B4-BE49-F238E27FC236}">
                <a16:creationId xmlns:a16="http://schemas.microsoft.com/office/drawing/2014/main" id="{7740136D-212E-4DD7-9C0E-E4DEFE992059}"/>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5.5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诱导公式：角</a:t>
            </a: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α</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与</a:t>
            </a: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π±α</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的三角函数间的诱导公式</a:t>
            </a:r>
          </a:p>
        </p:txBody>
      </p:sp>
      <p:pic>
        <p:nvPicPr>
          <p:cNvPr id="4" name="图片 3">
            <a:extLst>
              <a:ext uri="{FF2B5EF4-FFF2-40B4-BE49-F238E27FC236}">
                <a16:creationId xmlns:a16="http://schemas.microsoft.com/office/drawing/2014/main" id="{666D4416-E6E4-476E-B831-3660DAD8A4ED}"/>
              </a:ext>
            </a:extLst>
          </p:cNvPr>
          <p:cNvPicPr>
            <a:picLocks noChangeAspect="1"/>
          </p:cNvPicPr>
          <p:nvPr/>
        </p:nvPicPr>
        <p:blipFill>
          <a:blip r:embed="rId4"/>
          <a:stretch>
            <a:fillRect/>
          </a:stretch>
        </p:blipFill>
        <p:spPr>
          <a:xfrm>
            <a:off x="4244788" y="1906399"/>
            <a:ext cx="3727971" cy="946442"/>
          </a:xfrm>
          <a:prstGeom prst="rect">
            <a:avLst/>
          </a:prstGeom>
        </p:spPr>
      </p:pic>
    </p:spTree>
    <p:extLst>
      <p:ext uri="{BB962C8B-B14F-4D97-AF65-F5344CB8AC3E}">
        <p14:creationId xmlns:p14="http://schemas.microsoft.com/office/powerpoint/2010/main" val="213212930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763072"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952152"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854299"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283548"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lang="zh-CN" altLang="en-US" b="1" dirty="0">
                <a:solidFill>
                  <a:srgbClr val="6BB76D"/>
                </a:solidFill>
                <a:latin typeface="Calibri"/>
                <a:ea typeface="宋体" panose="02010600030101010101" pitchFamily="2" charset="-122"/>
              </a:rPr>
              <a:t>习题</a:t>
            </a:r>
            <a:r>
              <a:rPr lang="en-US" altLang="zh-CN" b="1" dirty="0">
                <a:solidFill>
                  <a:srgbClr val="6BB76D"/>
                </a:solidFill>
                <a:latin typeface="Calibri"/>
                <a:ea typeface="宋体" panose="02010600030101010101" pitchFamily="2" charset="-122"/>
              </a:rPr>
              <a:t>5.5</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3" name="文本框 12">
            <a:extLst>
              <a:ext uri="{FF2B5EF4-FFF2-40B4-BE49-F238E27FC236}">
                <a16:creationId xmlns:a16="http://schemas.microsoft.com/office/drawing/2014/main" id="{7740136D-212E-4DD7-9C0E-E4DEFE992059}"/>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5.5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诱导公式</a:t>
            </a:r>
          </a:p>
        </p:txBody>
      </p:sp>
      <p:pic>
        <p:nvPicPr>
          <p:cNvPr id="2" name="图片 1">
            <a:extLst>
              <a:ext uri="{FF2B5EF4-FFF2-40B4-BE49-F238E27FC236}">
                <a16:creationId xmlns:a16="http://schemas.microsoft.com/office/drawing/2014/main" id="{12F2AD48-BCE9-4FD9-9F14-D658A352A572}"/>
              </a:ext>
            </a:extLst>
          </p:cNvPr>
          <p:cNvPicPr>
            <a:picLocks noChangeAspect="1"/>
          </p:cNvPicPr>
          <p:nvPr/>
        </p:nvPicPr>
        <p:blipFill>
          <a:blip r:embed="rId4"/>
          <a:stretch>
            <a:fillRect/>
          </a:stretch>
        </p:blipFill>
        <p:spPr>
          <a:xfrm>
            <a:off x="3832949" y="1032384"/>
            <a:ext cx="4117549" cy="3618634"/>
          </a:xfrm>
          <a:prstGeom prst="rect">
            <a:avLst/>
          </a:prstGeom>
        </p:spPr>
      </p:pic>
    </p:spTree>
    <p:extLst>
      <p:ext uri="{BB962C8B-B14F-4D97-AF65-F5344CB8AC3E}">
        <p14:creationId xmlns:p14="http://schemas.microsoft.com/office/powerpoint/2010/main" val="5728948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5.6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正弦函数与余弦函数的图像和性质：正弦函数的图像和性质</a:t>
            </a:r>
          </a:p>
        </p:txBody>
      </p:sp>
      <p:sp>
        <p:nvSpPr>
          <p:cNvPr id="8" name="Freeform 15">
            <a:extLst>
              <a:ext uri="{FF2B5EF4-FFF2-40B4-BE49-F238E27FC236}">
                <a16:creationId xmlns:a16="http://schemas.microsoft.com/office/drawing/2014/main" id="{80A85B2D-FC08-438F-AB38-4E6E883805CE}"/>
              </a:ext>
            </a:extLst>
          </p:cNvPr>
          <p:cNvSpPr>
            <a:spLocks noEditPoints="1"/>
          </p:cNvSpPr>
          <p:nvPr/>
        </p:nvSpPr>
        <p:spPr bwMode="auto">
          <a:xfrm>
            <a:off x="1410439" y="4111701"/>
            <a:ext cx="326981" cy="323950"/>
          </a:xfrm>
          <a:custGeom>
            <a:avLst/>
            <a:gdLst>
              <a:gd name="T0" fmla="*/ 64 w 232"/>
              <a:gd name="T1" fmla="*/ 72 h 230"/>
              <a:gd name="T2" fmla="*/ 64 w 232"/>
              <a:gd name="T3" fmla="*/ 157 h 230"/>
              <a:gd name="T4" fmla="*/ 64 w 232"/>
              <a:gd name="T5" fmla="*/ 157 h 230"/>
              <a:gd name="T6" fmla="*/ 123 w 232"/>
              <a:gd name="T7" fmla="*/ 202 h 230"/>
              <a:gd name="T8" fmla="*/ 123 w 232"/>
              <a:gd name="T9" fmla="*/ 164 h 230"/>
              <a:gd name="T10" fmla="*/ 123 w 232"/>
              <a:gd name="T11" fmla="*/ 65 h 230"/>
              <a:gd name="T12" fmla="*/ 123 w 232"/>
              <a:gd name="T13" fmla="*/ 26 h 230"/>
              <a:gd name="T14" fmla="*/ 64 w 232"/>
              <a:gd name="T15" fmla="*/ 72 h 230"/>
              <a:gd name="T16" fmla="*/ 64 w 232"/>
              <a:gd name="T17" fmla="*/ 72 h 230"/>
              <a:gd name="T18" fmla="*/ 171 w 232"/>
              <a:gd name="T19" fmla="*/ 38 h 230"/>
              <a:gd name="T20" fmla="*/ 171 w 232"/>
              <a:gd name="T21" fmla="*/ 38 h 230"/>
              <a:gd name="T22" fmla="*/ 168 w 232"/>
              <a:gd name="T23" fmla="*/ 26 h 230"/>
              <a:gd name="T24" fmla="*/ 180 w 232"/>
              <a:gd name="T25" fmla="*/ 23 h 230"/>
              <a:gd name="T26" fmla="*/ 218 w 232"/>
              <a:gd name="T27" fmla="*/ 62 h 230"/>
              <a:gd name="T28" fmla="*/ 232 w 232"/>
              <a:gd name="T29" fmla="*/ 114 h 230"/>
              <a:gd name="T30" fmla="*/ 218 w 232"/>
              <a:gd name="T31" fmla="*/ 167 h 230"/>
              <a:gd name="T32" fmla="*/ 180 w 232"/>
              <a:gd name="T33" fmla="*/ 206 h 230"/>
              <a:gd name="T34" fmla="*/ 168 w 232"/>
              <a:gd name="T35" fmla="*/ 203 h 230"/>
              <a:gd name="T36" fmla="*/ 171 w 232"/>
              <a:gd name="T37" fmla="*/ 191 h 230"/>
              <a:gd name="T38" fmla="*/ 203 w 232"/>
              <a:gd name="T39" fmla="*/ 158 h 230"/>
              <a:gd name="T40" fmla="*/ 214 w 232"/>
              <a:gd name="T41" fmla="*/ 114 h 230"/>
              <a:gd name="T42" fmla="*/ 203 w 232"/>
              <a:gd name="T43" fmla="*/ 71 h 230"/>
              <a:gd name="T44" fmla="*/ 171 w 232"/>
              <a:gd name="T45" fmla="*/ 38 h 230"/>
              <a:gd name="T46" fmla="*/ 53 w 232"/>
              <a:gd name="T47" fmla="*/ 74 h 230"/>
              <a:gd name="T48" fmla="*/ 53 w 232"/>
              <a:gd name="T49" fmla="*/ 74 h 230"/>
              <a:gd name="T50" fmla="*/ 17 w 232"/>
              <a:gd name="T51" fmla="*/ 74 h 230"/>
              <a:gd name="T52" fmla="*/ 17 w 232"/>
              <a:gd name="T53" fmla="*/ 155 h 230"/>
              <a:gd name="T54" fmla="*/ 53 w 232"/>
              <a:gd name="T55" fmla="*/ 155 h 230"/>
              <a:gd name="T56" fmla="*/ 53 w 232"/>
              <a:gd name="T57" fmla="*/ 74 h 230"/>
              <a:gd name="T58" fmla="*/ 56 w 232"/>
              <a:gd name="T59" fmla="*/ 56 h 230"/>
              <a:gd name="T60" fmla="*/ 56 w 232"/>
              <a:gd name="T61" fmla="*/ 56 h 230"/>
              <a:gd name="T62" fmla="*/ 127 w 232"/>
              <a:gd name="T63" fmla="*/ 2 h 230"/>
              <a:gd name="T64" fmla="*/ 132 w 232"/>
              <a:gd name="T65" fmla="*/ 0 h 230"/>
              <a:gd name="T66" fmla="*/ 141 w 232"/>
              <a:gd name="T67" fmla="*/ 9 h 230"/>
              <a:gd name="T68" fmla="*/ 141 w 232"/>
              <a:gd name="T69" fmla="*/ 65 h 230"/>
              <a:gd name="T70" fmla="*/ 141 w 232"/>
              <a:gd name="T71" fmla="*/ 67 h 230"/>
              <a:gd name="T72" fmla="*/ 162 w 232"/>
              <a:gd name="T73" fmla="*/ 83 h 230"/>
              <a:gd name="T74" fmla="*/ 173 w 232"/>
              <a:gd name="T75" fmla="*/ 114 h 230"/>
              <a:gd name="T76" fmla="*/ 162 w 232"/>
              <a:gd name="T77" fmla="*/ 146 h 230"/>
              <a:gd name="T78" fmla="*/ 141 w 232"/>
              <a:gd name="T79" fmla="*/ 162 h 230"/>
              <a:gd name="T80" fmla="*/ 141 w 232"/>
              <a:gd name="T81" fmla="*/ 164 h 230"/>
              <a:gd name="T82" fmla="*/ 141 w 232"/>
              <a:gd name="T83" fmla="*/ 220 h 230"/>
              <a:gd name="T84" fmla="*/ 139 w 232"/>
              <a:gd name="T85" fmla="*/ 226 h 230"/>
              <a:gd name="T86" fmla="*/ 127 w 232"/>
              <a:gd name="T87" fmla="*/ 227 h 230"/>
              <a:gd name="T88" fmla="*/ 56 w 232"/>
              <a:gd name="T89" fmla="*/ 173 h 230"/>
              <a:gd name="T90" fmla="*/ 9 w 232"/>
              <a:gd name="T91" fmla="*/ 173 h 230"/>
              <a:gd name="T92" fmla="*/ 9 w 232"/>
              <a:gd name="T93" fmla="*/ 173 h 230"/>
              <a:gd name="T94" fmla="*/ 0 w 232"/>
              <a:gd name="T95" fmla="*/ 164 h 230"/>
              <a:gd name="T96" fmla="*/ 0 w 232"/>
              <a:gd name="T97" fmla="*/ 65 h 230"/>
              <a:gd name="T98" fmla="*/ 0 w 232"/>
              <a:gd name="T99" fmla="*/ 65 h 230"/>
              <a:gd name="T100" fmla="*/ 9 w 232"/>
              <a:gd name="T101" fmla="*/ 56 h 230"/>
              <a:gd name="T102" fmla="*/ 56 w 232"/>
              <a:gd name="T103" fmla="*/ 56 h 230"/>
              <a:gd name="T104" fmla="*/ 141 w 232"/>
              <a:gd name="T105" fmla="*/ 79 h 230"/>
              <a:gd name="T106" fmla="*/ 141 w 232"/>
              <a:gd name="T107" fmla="*/ 79 h 230"/>
              <a:gd name="T108" fmla="*/ 141 w 232"/>
              <a:gd name="T109" fmla="*/ 150 h 230"/>
              <a:gd name="T110" fmla="*/ 154 w 232"/>
              <a:gd name="T111" fmla="*/ 140 h 230"/>
              <a:gd name="T112" fmla="*/ 162 w 232"/>
              <a:gd name="T113" fmla="*/ 114 h 230"/>
              <a:gd name="T114" fmla="*/ 154 w 232"/>
              <a:gd name="T115" fmla="*/ 89 h 230"/>
              <a:gd name="T116" fmla="*/ 141 w 232"/>
              <a:gd name="T117" fmla="*/ 7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 h="230">
                <a:moveTo>
                  <a:pt x="64" y="72"/>
                </a:moveTo>
                <a:cubicBezTo>
                  <a:pt x="64" y="157"/>
                  <a:pt x="64" y="157"/>
                  <a:pt x="64" y="157"/>
                </a:cubicBezTo>
                <a:cubicBezTo>
                  <a:pt x="64" y="157"/>
                  <a:pt x="64" y="157"/>
                  <a:pt x="64" y="157"/>
                </a:cubicBezTo>
                <a:cubicBezTo>
                  <a:pt x="123" y="202"/>
                  <a:pt x="123" y="202"/>
                  <a:pt x="123" y="202"/>
                </a:cubicBezTo>
                <a:cubicBezTo>
                  <a:pt x="123" y="164"/>
                  <a:pt x="123" y="164"/>
                  <a:pt x="123" y="164"/>
                </a:cubicBezTo>
                <a:cubicBezTo>
                  <a:pt x="123" y="65"/>
                  <a:pt x="123" y="65"/>
                  <a:pt x="123" y="65"/>
                </a:cubicBezTo>
                <a:cubicBezTo>
                  <a:pt x="123" y="26"/>
                  <a:pt x="123" y="26"/>
                  <a:pt x="123" y="26"/>
                </a:cubicBezTo>
                <a:cubicBezTo>
                  <a:pt x="64" y="72"/>
                  <a:pt x="64" y="72"/>
                  <a:pt x="64" y="72"/>
                </a:cubicBezTo>
                <a:cubicBezTo>
                  <a:pt x="64" y="72"/>
                  <a:pt x="64" y="72"/>
                  <a:pt x="64" y="72"/>
                </a:cubicBezTo>
                <a:close/>
                <a:moveTo>
                  <a:pt x="171" y="38"/>
                </a:moveTo>
                <a:cubicBezTo>
                  <a:pt x="171" y="38"/>
                  <a:pt x="171" y="38"/>
                  <a:pt x="171" y="38"/>
                </a:cubicBezTo>
                <a:cubicBezTo>
                  <a:pt x="167" y="36"/>
                  <a:pt x="165" y="30"/>
                  <a:pt x="168" y="26"/>
                </a:cubicBezTo>
                <a:cubicBezTo>
                  <a:pt x="170" y="22"/>
                  <a:pt x="176" y="21"/>
                  <a:pt x="180" y="23"/>
                </a:cubicBezTo>
                <a:cubicBezTo>
                  <a:pt x="196" y="33"/>
                  <a:pt x="209" y="46"/>
                  <a:pt x="218" y="62"/>
                </a:cubicBezTo>
                <a:cubicBezTo>
                  <a:pt x="227" y="77"/>
                  <a:pt x="232" y="95"/>
                  <a:pt x="232" y="114"/>
                </a:cubicBezTo>
                <a:cubicBezTo>
                  <a:pt x="232" y="133"/>
                  <a:pt x="227" y="151"/>
                  <a:pt x="218" y="167"/>
                </a:cubicBezTo>
                <a:cubicBezTo>
                  <a:pt x="209" y="183"/>
                  <a:pt x="196" y="196"/>
                  <a:pt x="180" y="206"/>
                </a:cubicBezTo>
                <a:cubicBezTo>
                  <a:pt x="176" y="208"/>
                  <a:pt x="170" y="207"/>
                  <a:pt x="168" y="203"/>
                </a:cubicBezTo>
                <a:cubicBezTo>
                  <a:pt x="165" y="199"/>
                  <a:pt x="167" y="193"/>
                  <a:pt x="171" y="191"/>
                </a:cubicBezTo>
                <a:cubicBezTo>
                  <a:pt x="184" y="183"/>
                  <a:pt x="195" y="172"/>
                  <a:pt x="203" y="158"/>
                </a:cubicBezTo>
                <a:cubicBezTo>
                  <a:pt x="210" y="145"/>
                  <a:pt x="214" y="130"/>
                  <a:pt x="214" y="114"/>
                </a:cubicBezTo>
                <a:cubicBezTo>
                  <a:pt x="214" y="98"/>
                  <a:pt x="210" y="84"/>
                  <a:pt x="203" y="71"/>
                </a:cubicBezTo>
                <a:cubicBezTo>
                  <a:pt x="195" y="57"/>
                  <a:pt x="184" y="46"/>
                  <a:pt x="171" y="38"/>
                </a:cubicBezTo>
                <a:close/>
                <a:moveTo>
                  <a:pt x="53" y="74"/>
                </a:moveTo>
                <a:cubicBezTo>
                  <a:pt x="53" y="74"/>
                  <a:pt x="53" y="74"/>
                  <a:pt x="53" y="74"/>
                </a:cubicBezTo>
                <a:cubicBezTo>
                  <a:pt x="17" y="74"/>
                  <a:pt x="17" y="74"/>
                  <a:pt x="17" y="74"/>
                </a:cubicBezTo>
                <a:cubicBezTo>
                  <a:pt x="17" y="155"/>
                  <a:pt x="17" y="155"/>
                  <a:pt x="17" y="155"/>
                </a:cubicBezTo>
                <a:cubicBezTo>
                  <a:pt x="53" y="155"/>
                  <a:pt x="53" y="155"/>
                  <a:pt x="53" y="155"/>
                </a:cubicBezTo>
                <a:cubicBezTo>
                  <a:pt x="53" y="74"/>
                  <a:pt x="53" y="74"/>
                  <a:pt x="53" y="74"/>
                </a:cubicBezTo>
                <a:close/>
                <a:moveTo>
                  <a:pt x="56" y="56"/>
                </a:moveTo>
                <a:cubicBezTo>
                  <a:pt x="56" y="56"/>
                  <a:pt x="56" y="56"/>
                  <a:pt x="56" y="56"/>
                </a:cubicBezTo>
                <a:cubicBezTo>
                  <a:pt x="127" y="2"/>
                  <a:pt x="127" y="2"/>
                  <a:pt x="127" y="2"/>
                </a:cubicBezTo>
                <a:cubicBezTo>
                  <a:pt x="128" y="1"/>
                  <a:pt x="130" y="0"/>
                  <a:pt x="132" y="0"/>
                </a:cubicBezTo>
                <a:cubicBezTo>
                  <a:pt x="137" y="0"/>
                  <a:pt x="141" y="4"/>
                  <a:pt x="141" y="9"/>
                </a:cubicBezTo>
                <a:cubicBezTo>
                  <a:pt x="141" y="65"/>
                  <a:pt x="141" y="65"/>
                  <a:pt x="141" y="65"/>
                </a:cubicBezTo>
                <a:cubicBezTo>
                  <a:pt x="141" y="67"/>
                  <a:pt x="141" y="67"/>
                  <a:pt x="141" y="67"/>
                </a:cubicBezTo>
                <a:cubicBezTo>
                  <a:pt x="149" y="71"/>
                  <a:pt x="156" y="76"/>
                  <a:pt x="162" y="83"/>
                </a:cubicBezTo>
                <a:cubicBezTo>
                  <a:pt x="169" y="92"/>
                  <a:pt x="173" y="103"/>
                  <a:pt x="173" y="114"/>
                </a:cubicBezTo>
                <a:cubicBezTo>
                  <a:pt x="173" y="126"/>
                  <a:pt x="169" y="137"/>
                  <a:pt x="162" y="146"/>
                </a:cubicBezTo>
                <a:cubicBezTo>
                  <a:pt x="157" y="153"/>
                  <a:pt x="149" y="158"/>
                  <a:pt x="141" y="162"/>
                </a:cubicBezTo>
                <a:cubicBezTo>
                  <a:pt x="141" y="164"/>
                  <a:pt x="141" y="164"/>
                  <a:pt x="141" y="164"/>
                </a:cubicBezTo>
                <a:cubicBezTo>
                  <a:pt x="141" y="220"/>
                  <a:pt x="141" y="220"/>
                  <a:pt x="141" y="220"/>
                </a:cubicBezTo>
                <a:cubicBezTo>
                  <a:pt x="141" y="222"/>
                  <a:pt x="141" y="224"/>
                  <a:pt x="139" y="226"/>
                </a:cubicBezTo>
                <a:cubicBezTo>
                  <a:pt x="136" y="230"/>
                  <a:pt x="131" y="230"/>
                  <a:pt x="127" y="227"/>
                </a:cubicBezTo>
                <a:cubicBezTo>
                  <a:pt x="56" y="173"/>
                  <a:pt x="56" y="173"/>
                  <a:pt x="56" y="173"/>
                </a:cubicBezTo>
                <a:cubicBezTo>
                  <a:pt x="9" y="173"/>
                  <a:pt x="9" y="173"/>
                  <a:pt x="9" y="173"/>
                </a:cubicBezTo>
                <a:cubicBezTo>
                  <a:pt x="9" y="173"/>
                  <a:pt x="9" y="173"/>
                  <a:pt x="9" y="173"/>
                </a:cubicBezTo>
                <a:cubicBezTo>
                  <a:pt x="4" y="173"/>
                  <a:pt x="0" y="169"/>
                  <a:pt x="0" y="164"/>
                </a:cubicBezTo>
                <a:cubicBezTo>
                  <a:pt x="0" y="65"/>
                  <a:pt x="0" y="65"/>
                  <a:pt x="0" y="65"/>
                </a:cubicBezTo>
                <a:cubicBezTo>
                  <a:pt x="0" y="65"/>
                  <a:pt x="0" y="65"/>
                  <a:pt x="0" y="65"/>
                </a:cubicBezTo>
                <a:cubicBezTo>
                  <a:pt x="0" y="60"/>
                  <a:pt x="4" y="56"/>
                  <a:pt x="9" y="56"/>
                </a:cubicBezTo>
                <a:cubicBezTo>
                  <a:pt x="56" y="56"/>
                  <a:pt x="56" y="56"/>
                  <a:pt x="56" y="56"/>
                </a:cubicBezTo>
                <a:close/>
                <a:moveTo>
                  <a:pt x="141" y="79"/>
                </a:moveTo>
                <a:cubicBezTo>
                  <a:pt x="141" y="79"/>
                  <a:pt x="141" y="79"/>
                  <a:pt x="141" y="79"/>
                </a:cubicBezTo>
                <a:cubicBezTo>
                  <a:pt x="141" y="150"/>
                  <a:pt x="141" y="150"/>
                  <a:pt x="141" y="150"/>
                </a:cubicBezTo>
                <a:cubicBezTo>
                  <a:pt x="146" y="147"/>
                  <a:pt x="150" y="144"/>
                  <a:pt x="154" y="140"/>
                </a:cubicBezTo>
                <a:cubicBezTo>
                  <a:pt x="159" y="133"/>
                  <a:pt x="162" y="124"/>
                  <a:pt x="162" y="114"/>
                </a:cubicBezTo>
                <a:cubicBezTo>
                  <a:pt x="162" y="105"/>
                  <a:pt x="159" y="96"/>
                  <a:pt x="154" y="89"/>
                </a:cubicBezTo>
                <a:cubicBezTo>
                  <a:pt x="150" y="85"/>
                  <a:pt x="146" y="81"/>
                  <a:pt x="141"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4" name="图片 3">
            <a:extLst>
              <a:ext uri="{FF2B5EF4-FFF2-40B4-BE49-F238E27FC236}">
                <a16:creationId xmlns:a16="http://schemas.microsoft.com/office/drawing/2014/main" id="{E23C8FCA-A7A0-4859-98F6-12C68AE2965D}"/>
              </a:ext>
            </a:extLst>
          </p:cNvPr>
          <p:cNvPicPr>
            <a:picLocks noChangeAspect="1"/>
          </p:cNvPicPr>
          <p:nvPr/>
        </p:nvPicPr>
        <p:blipFill>
          <a:blip r:embed="rId3"/>
          <a:stretch>
            <a:fillRect/>
          </a:stretch>
        </p:blipFill>
        <p:spPr>
          <a:xfrm>
            <a:off x="1426946" y="843558"/>
            <a:ext cx="6484472" cy="1219983"/>
          </a:xfrm>
          <a:prstGeom prst="rect">
            <a:avLst/>
          </a:prstGeom>
        </p:spPr>
      </p:pic>
      <p:pic>
        <p:nvPicPr>
          <p:cNvPr id="5" name="图片 4">
            <a:extLst>
              <a:ext uri="{FF2B5EF4-FFF2-40B4-BE49-F238E27FC236}">
                <a16:creationId xmlns:a16="http://schemas.microsoft.com/office/drawing/2014/main" id="{58B192D1-22A7-4336-B803-A90C9FBC8FAB}"/>
              </a:ext>
            </a:extLst>
          </p:cNvPr>
          <p:cNvPicPr>
            <a:picLocks noChangeAspect="1"/>
          </p:cNvPicPr>
          <p:nvPr/>
        </p:nvPicPr>
        <p:blipFill>
          <a:blip r:embed="rId4"/>
          <a:stretch>
            <a:fillRect/>
          </a:stretch>
        </p:blipFill>
        <p:spPr>
          <a:xfrm>
            <a:off x="1586834" y="2139702"/>
            <a:ext cx="6225526" cy="2834492"/>
          </a:xfrm>
          <a:prstGeom prst="rect">
            <a:avLst/>
          </a:prstGeom>
        </p:spPr>
      </p:pic>
    </p:spTree>
    <p:extLst>
      <p:ext uri="{BB962C8B-B14F-4D97-AF65-F5344CB8AC3E}">
        <p14:creationId xmlns:p14="http://schemas.microsoft.com/office/powerpoint/2010/main" val="102996034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30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par>
                                <p:cTn id="10" presetID="6" presetClass="emph" presetSubtype="0" autoRev="1" fill="hold" grpId="1" nodeType="withEffect">
                                  <p:stCondLst>
                                    <p:cond delay="3600"/>
                                  </p:stCondLst>
                                  <p:childTnLst>
                                    <p:animScale>
                                      <p:cBhvr>
                                        <p:cTn id="11" dur="1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5.6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正弦函数与余弦函数的图像和性质：正弦函数的图像和性质</a:t>
            </a:r>
          </a:p>
        </p:txBody>
      </p:sp>
      <p:sp>
        <p:nvSpPr>
          <p:cNvPr id="8" name="Freeform 15">
            <a:extLst>
              <a:ext uri="{FF2B5EF4-FFF2-40B4-BE49-F238E27FC236}">
                <a16:creationId xmlns:a16="http://schemas.microsoft.com/office/drawing/2014/main" id="{80A85B2D-FC08-438F-AB38-4E6E883805CE}"/>
              </a:ext>
            </a:extLst>
          </p:cNvPr>
          <p:cNvSpPr>
            <a:spLocks noEditPoints="1"/>
          </p:cNvSpPr>
          <p:nvPr/>
        </p:nvSpPr>
        <p:spPr bwMode="auto">
          <a:xfrm>
            <a:off x="1410439" y="4111701"/>
            <a:ext cx="326981" cy="323950"/>
          </a:xfrm>
          <a:custGeom>
            <a:avLst/>
            <a:gdLst>
              <a:gd name="T0" fmla="*/ 64 w 232"/>
              <a:gd name="T1" fmla="*/ 72 h 230"/>
              <a:gd name="T2" fmla="*/ 64 w 232"/>
              <a:gd name="T3" fmla="*/ 157 h 230"/>
              <a:gd name="T4" fmla="*/ 64 w 232"/>
              <a:gd name="T5" fmla="*/ 157 h 230"/>
              <a:gd name="T6" fmla="*/ 123 w 232"/>
              <a:gd name="T7" fmla="*/ 202 h 230"/>
              <a:gd name="T8" fmla="*/ 123 w 232"/>
              <a:gd name="T9" fmla="*/ 164 h 230"/>
              <a:gd name="T10" fmla="*/ 123 w 232"/>
              <a:gd name="T11" fmla="*/ 65 h 230"/>
              <a:gd name="T12" fmla="*/ 123 w 232"/>
              <a:gd name="T13" fmla="*/ 26 h 230"/>
              <a:gd name="T14" fmla="*/ 64 w 232"/>
              <a:gd name="T15" fmla="*/ 72 h 230"/>
              <a:gd name="T16" fmla="*/ 64 w 232"/>
              <a:gd name="T17" fmla="*/ 72 h 230"/>
              <a:gd name="T18" fmla="*/ 171 w 232"/>
              <a:gd name="T19" fmla="*/ 38 h 230"/>
              <a:gd name="T20" fmla="*/ 171 w 232"/>
              <a:gd name="T21" fmla="*/ 38 h 230"/>
              <a:gd name="T22" fmla="*/ 168 w 232"/>
              <a:gd name="T23" fmla="*/ 26 h 230"/>
              <a:gd name="T24" fmla="*/ 180 w 232"/>
              <a:gd name="T25" fmla="*/ 23 h 230"/>
              <a:gd name="T26" fmla="*/ 218 w 232"/>
              <a:gd name="T27" fmla="*/ 62 h 230"/>
              <a:gd name="T28" fmla="*/ 232 w 232"/>
              <a:gd name="T29" fmla="*/ 114 h 230"/>
              <a:gd name="T30" fmla="*/ 218 w 232"/>
              <a:gd name="T31" fmla="*/ 167 h 230"/>
              <a:gd name="T32" fmla="*/ 180 w 232"/>
              <a:gd name="T33" fmla="*/ 206 h 230"/>
              <a:gd name="T34" fmla="*/ 168 w 232"/>
              <a:gd name="T35" fmla="*/ 203 h 230"/>
              <a:gd name="T36" fmla="*/ 171 w 232"/>
              <a:gd name="T37" fmla="*/ 191 h 230"/>
              <a:gd name="T38" fmla="*/ 203 w 232"/>
              <a:gd name="T39" fmla="*/ 158 h 230"/>
              <a:gd name="T40" fmla="*/ 214 w 232"/>
              <a:gd name="T41" fmla="*/ 114 h 230"/>
              <a:gd name="T42" fmla="*/ 203 w 232"/>
              <a:gd name="T43" fmla="*/ 71 h 230"/>
              <a:gd name="T44" fmla="*/ 171 w 232"/>
              <a:gd name="T45" fmla="*/ 38 h 230"/>
              <a:gd name="T46" fmla="*/ 53 w 232"/>
              <a:gd name="T47" fmla="*/ 74 h 230"/>
              <a:gd name="T48" fmla="*/ 53 w 232"/>
              <a:gd name="T49" fmla="*/ 74 h 230"/>
              <a:gd name="T50" fmla="*/ 17 w 232"/>
              <a:gd name="T51" fmla="*/ 74 h 230"/>
              <a:gd name="T52" fmla="*/ 17 w 232"/>
              <a:gd name="T53" fmla="*/ 155 h 230"/>
              <a:gd name="T54" fmla="*/ 53 w 232"/>
              <a:gd name="T55" fmla="*/ 155 h 230"/>
              <a:gd name="T56" fmla="*/ 53 w 232"/>
              <a:gd name="T57" fmla="*/ 74 h 230"/>
              <a:gd name="T58" fmla="*/ 56 w 232"/>
              <a:gd name="T59" fmla="*/ 56 h 230"/>
              <a:gd name="T60" fmla="*/ 56 w 232"/>
              <a:gd name="T61" fmla="*/ 56 h 230"/>
              <a:gd name="T62" fmla="*/ 127 w 232"/>
              <a:gd name="T63" fmla="*/ 2 h 230"/>
              <a:gd name="T64" fmla="*/ 132 w 232"/>
              <a:gd name="T65" fmla="*/ 0 h 230"/>
              <a:gd name="T66" fmla="*/ 141 w 232"/>
              <a:gd name="T67" fmla="*/ 9 h 230"/>
              <a:gd name="T68" fmla="*/ 141 w 232"/>
              <a:gd name="T69" fmla="*/ 65 h 230"/>
              <a:gd name="T70" fmla="*/ 141 w 232"/>
              <a:gd name="T71" fmla="*/ 67 h 230"/>
              <a:gd name="T72" fmla="*/ 162 w 232"/>
              <a:gd name="T73" fmla="*/ 83 h 230"/>
              <a:gd name="T74" fmla="*/ 173 w 232"/>
              <a:gd name="T75" fmla="*/ 114 h 230"/>
              <a:gd name="T76" fmla="*/ 162 w 232"/>
              <a:gd name="T77" fmla="*/ 146 h 230"/>
              <a:gd name="T78" fmla="*/ 141 w 232"/>
              <a:gd name="T79" fmla="*/ 162 h 230"/>
              <a:gd name="T80" fmla="*/ 141 w 232"/>
              <a:gd name="T81" fmla="*/ 164 h 230"/>
              <a:gd name="T82" fmla="*/ 141 w 232"/>
              <a:gd name="T83" fmla="*/ 220 h 230"/>
              <a:gd name="T84" fmla="*/ 139 w 232"/>
              <a:gd name="T85" fmla="*/ 226 h 230"/>
              <a:gd name="T86" fmla="*/ 127 w 232"/>
              <a:gd name="T87" fmla="*/ 227 h 230"/>
              <a:gd name="T88" fmla="*/ 56 w 232"/>
              <a:gd name="T89" fmla="*/ 173 h 230"/>
              <a:gd name="T90" fmla="*/ 9 w 232"/>
              <a:gd name="T91" fmla="*/ 173 h 230"/>
              <a:gd name="T92" fmla="*/ 9 w 232"/>
              <a:gd name="T93" fmla="*/ 173 h 230"/>
              <a:gd name="T94" fmla="*/ 0 w 232"/>
              <a:gd name="T95" fmla="*/ 164 h 230"/>
              <a:gd name="T96" fmla="*/ 0 w 232"/>
              <a:gd name="T97" fmla="*/ 65 h 230"/>
              <a:gd name="T98" fmla="*/ 0 w 232"/>
              <a:gd name="T99" fmla="*/ 65 h 230"/>
              <a:gd name="T100" fmla="*/ 9 w 232"/>
              <a:gd name="T101" fmla="*/ 56 h 230"/>
              <a:gd name="T102" fmla="*/ 56 w 232"/>
              <a:gd name="T103" fmla="*/ 56 h 230"/>
              <a:gd name="T104" fmla="*/ 141 w 232"/>
              <a:gd name="T105" fmla="*/ 79 h 230"/>
              <a:gd name="T106" fmla="*/ 141 w 232"/>
              <a:gd name="T107" fmla="*/ 79 h 230"/>
              <a:gd name="T108" fmla="*/ 141 w 232"/>
              <a:gd name="T109" fmla="*/ 150 h 230"/>
              <a:gd name="T110" fmla="*/ 154 w 232"/>
              <a:gd name="T111" fmla="*/ 140 h 230"/>
              <a:gd name="T112" fmla="*/ 162 w 232"/>
              <a:gd name="T113" fmla="*/ 114 h 230"/>
              <a:gd name="T114" fmla="*/ 154 w 232"/>
              <a:gd name="T115" fmla="*/ 89 h 230"/>
              <a:gd name="T116" fmla="*/ 141 w 232"/>
              <a:gd name="T117" fmla="*/ 7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 h="230">
                <a:moveTo>
                  <a:pt x="64" y="72"/>
                </a:moveTo>
                <a:cubicBezTo>
                  <a:pt x="64" y="157"/>
                  <a:pt x="64" y="157"/>
                  <a:pt x="64" y="157"/>
                </a:cubicBezTo>
                <a:cubicBezTo>
                  <a:pt x="64" y="157"/>
                  <a:pt x="64" y="157"/>
                  <a:pt x="64" y="157"/>
                </a:cubicBezTo>
                <a:cubicBezTo>
                  <a:pt x="123" y="202"/>
                  <a:pt x="123" y="202"/>
                  <a:pt x="123" y="202"/>
                </a:cubicBezTo>
                <a:cubicBezTo>
                  <a:pt x="123" y="164"/>
                  <a:pt x="123" y="164"/>
                  <a:pt x="123" y="164"/>
                </a:cubicBezTo>
                <a:cubicBezTo>
                  <a:pt x="123" y="65"/>
                  <a:pt x="123" y="65"/>
                  <a:pt x="123" y="65"/>
                </a:cubicBezTo>
                <a:cubicBezTo>
                  <a:pt x="123" y="26"/>
                  <a:pt x="123" y="26"/>
                  <a:pt x="123" y="26"/>
                </a:cubicBezTo>
                <a:cubicBezTo>
                  <a:pt x="64" y="72"/>
                  <a:pt x="64" y="72"/>
                  <a:pt x="64" y="72"/>
                </a:cubicBezTo>
                <a:cubicBezTo>
                  <a:pt x="64" y="72"/>
                  <a:pt x="64" y="72"/>
                  <a:pt x="64" y="72"/>
                </a:cubicBezTo>
                <a:close/>
                <a:moveTo>
                  <a:pt x="171" y="38"/>
                </a:moveTo>
                <a:cubicBezTo>
                  <a:pt x="171" y="38"/>
                  <a:pt x="171" y="38"/>
                  <a:pt x="171" y="38"/>
                </a:cubicBezTo>
                <a:cubicBezTo>
                  <a:pt x="167" y="36"/>
                  <a:pt x="165" y="30"/>
                  <a:pt x="168" y="26"/>
                </a:cubicBezTo>
                <a:cubicBezTo>
                  <a:pt x="170" y="22"/>
                  <a:pt x="176" y="21"/>
                  <a:pt x="180" y="23"/>
                </a:cubicBezTo>
                <a:cubicBezTo>
                  <a:pt x="196" y="33"/>
                  <a:pt x="209" y="46"/>
                  <a:pt x="218" y="62"/>
                </a:cubicBezTo>
                <a:cubicBezTo>
                  <a:pt x="227" y="77"/>
                  <a:pt x="232" y="95"/>
                  <a:pt x="232" y="114"/>
                </a:cubicBezTo>
                <a:cubicBezTo>
                  <a:pt x="232" y="133"/>
                  <a:pt x="227" y="151"/>
                  <a:pt x="218" y="167"/>
                </a:cubicBezTo>
                <a:cubicBezTo>
                  <a:pt x="209" y="183"/>
                  <a:pt x="196" y="196"/>
                  <a:pt x="180" y="206"/>
                </a:cubicBezTo>
                <a:cubicBezTo>
                  <a:pt x="176" y="208"/>
                  <a:pt x="170" y="207"/>
                  <a:pt x="168" y="203"/>
                </a:cubicBezTo>
                <a:cubicBezTo>
                  <a:pt x="165" y="199"/>
                  <a:pt x="167" y="193"/>
                  <a:pt x="171" y="191"/>
                </a:cubicBezTo>
                <a:cubicBezTo>
                  <a:pt x="184" y="183"/>
                  <a:pt x="195" y="172"/>
                  <a:pt x="203" y="158"/>
                </a:cubicBezTo>
                <a:cubicBezTo>
                  <a:pt x="210" y="145"/>
                  <a:pt x="214" y="130"/>
                  <a:pt x="214" y="114"/>
                </a:cubicBezTo>
                <a:cubicBezTo>
                  <a:pt x="214" y="98"/>
                  <a:pt x="210" y="84"/>
                  <a:pt x="203" y="71"/>
                </a:cubicBezTo>
                <a:cubicBezTo>
                  <a:pt x="195" y="57"/>
                  <a:pt x="184" y="46"/>
                  <a:pt x="171" y="38"/>
                </a:cubicBezTo>
                <a:close/>
                <a:moveTo>
                  <a:pt x="53" y="74"/>
                </a:moveTo>
                <a:cubicBezTo>
                  <a:pt x="53" y="74"/>
                  <a:pt x="53" y="74"/>
                  <a:pt x="53" y="74"/>
                </a:cubicBezTo>
                <a:cubicBezTo>
                  <a:pt x="17" y="74"/>
                  <a:pt x="17" y="74"/>
                  <a:pt x="17" y="74"/>
                </a:cubicBezTo>
                <a:cubicBezTo>
                  <a:pt x="17" y="155"/>
                  <a:pt x="17" y="155"/>
                  <a:pt x="17" y="155"/>
                </a:cubicBezTo>
                <a:cubicBezTo>
                  <a:pt x="53" y="155"/>
                  <a:pt x="53" y="155"/>
                  <a:pt x="53" y="155"/>
                </a:cubicBezTo>
                <a:cubicBezTo>
                  <a:pt x="53" y="74"/>
                  <a:pt x="53" y="74"/>
                  <a:pt x="53" y="74"/>
                </a:cubicBezTo>
                <a:close/>
                <a:moveTo>
                  <a:pt x="56" y="56"/>
                </a:moveTo>
                <a:cubicBezTo>
                  <a:pt x="56" y="56"/>
                  <a:pt x="56" y="56"/>
                  <a:pt x="56" y="56"/>
                </a:cubicBezTo>
                <a:cubicBezTo>
                  <a:pt x="127" y="2"/>
                  <a:pt x="127" y="2"/>
                  <a:pt x="127" y="2"/>
                </a:cubicBezTo>
                <a:cubicBezTo>
                  <a:pt x="128" y="1"/>
                  <a:pt x="130" y="0"/>
                  <a:pt x="132" y="0"/>
                </a:cubicBezTo>
                <a:cubicBezTo>
                  <a:pt x="137" y="0"/>
                  <a:pt x="141" y="4"/>
                  <a:pt x="141" y="9"/>
                </a:cubicBezTo>
                <a:cubicBezTo>
                  <a:pt x="141" y="65"/>
                  <a:pt x="141" y="65"/>
                  <a:pt x="141" y="65"/>
                </a:cubicBezTo>
                <a:cubicBezTo>
                  <a:pt x="141" y="67"/>
                  <a:pt x="141" y="67"/>
                  <a:pt x="141" y="67"/>
                </a:cubicBezTo>
                <a:cubicBezTo>
                  <a:pt x="149" y="71"/>
                  <a:pt x="156" y="76"/>
                  <a:pt x="162" y="83"/>
                </a:cubicBezTo>
                <a:cubicBezTo>
                  <a:pt x="169" y="92"/>
                  <a:pt x="173" y="103"/>
                  <a:pt x="173" y="114"/>
                </a:cubicBezTo>
                <a:cubicBezTo>
                  <a:pt x="173" y="126"/>
                  <a:pt x="169" y="137"/>
                  <a:pt x="162" y="146"/>
                </a:cubicBezTo>
                <a:cubicBezTo>
                  <a:pt x="157" y="153"/>
                  <a:pt x="149" y="158"/>
                  <a:pt x="141" y="162"/>
                </a:cubicBezTo>
                <a:cubicBezTo>
                  <a:pt x="141" y="164"/>
                  <a:pt x="141" y="164"/>
                  <a:pt x="141" y="164"/>
                </a:cubicBezTo>
                <a:cubicBezTo>
                  <a:pt x="141" y="220"/>
                  <a:pt x="141" y="220"/>
                  <a:pt x="141" y="220"/>
                </a:cubicBezTo>
                <a:cubicBezTo>
                  <a:pt x="141" y="222"/>
                  <a:pt x="141" y="224"/>
                  <a:pt x="139" y="226"/>
                </a:cubicBezTo>
                <a:cubicBezTo>
                  <a:pt x="136" y="230"/>
                  <a:pt x="131" y="230"/>
                  <a:pt x="127" y="227"/>
                </a:cubicBezTo>
                <a:cubicBezTo>
                  <a:pt x="56" y="173"/>
                  <a:pt x="56" y="173"/>
                  <a:pt x="56" y="173"/>
                </a:cubicBezTo>
                <a:cubicBezTo>
                  <a:pt x="9" y="173"/>
                  <a:pt x="9" y="173"/>
                  <a:pt x="9" y="173"/>
                </a:cubicBezTo>
                <a:cubicBezTo>
                  <a:pt x="9" y="173"/>
                  <a:pt x="9" y="173"/>
                  <a:pt x="9" y="173"/>
                </a:cubicBezTo>
                <a:cubicBezTo>
                  <a:pt x="4" y="173"/>
                  <a:pt x="0" y="169"/>
                  <a:pt x="0" y="164"/>
                </a:cubicBezTo>
                <a:cubicBezTo>
                  <a:pt x="0" y="65"/>
                  <a:pt x="0" y="65"/>
                  <a:pt x="0" y="65"/>
                </a:cubicBezTo>
                <a:cubicBezTo>
                  <a:pt x="0" y="65"/>
                  <a:pt x="0" y="65"/>
                  <a:pt x="0" y="65"/>
                </a:cubicBezTo>
                <a:cubicBezTo>
                  <a:pt x="0" y="60"/>
                  <a:pt x="4" y="56"/>
                  <a:pt x="9" y="56"/>
                </a:cubicBezTo>
                <a:cubicBezTo>
                  <a:pt x="56" y="56"/>
                  <a:pt x="56" y="56"/>
                  <a:pt x="56" y="56"/>
                </a:cubicBezTo>
                <a:close/>
                <a:moveTo>
                  <a:pt x="141" y="79"/>
                </a:moveTo>
                <a:cubicBezTo>
                  <a:pt x="141" y="79"/>
                  <a:pt x="141" y="79"/>
                  <a:pt x="141" y="79"/>
                </a:cubicBezTo>
                <a:cubicBezTo>
                  <a:pt x="141" y="150"/>
                  <a:pt x="141" y="150"/>
                  <a:pt x="141" y="150"/>
                </a:cubicBezTo>
                <a:cubicBezTo>
                  <a:pt x="146" y="147"/>
                  <a:pt x="150" y="144"/>
                  <a:pt x="154" y="140"/>
                </a:cubicBezTo>
                <a:cubicBezTo>
                  <a:pt x="159" y="133"/>
                  <a:pt x="162" y="124"/>
                  <a:pt x="162" y="114"/>
                </a:cubicBezTo>
                <a:cubicBezTo>
                  <a:pt x="162" y="105"/>
                  <a:pt x="159" y="96"/>
                  <a:pt x="154" y="89"/>
                </a:cubicBezTo>
                <a:cubicBezTo>
                  <a:pt x="150" y="85"/>
                  <a:pt x="146" y="81"/>
                  <a:pt x="141"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3" name="图片 2">
            <a:extLst>
              <a:ext uri="{FF2B5EF4-FFF2-40B4-BE49-F238E27FC236}">
                <a16:creationId xmlns:a16="http://schemas.microsoft.com/office/drawing/2014/main" id="{F34F4FD1-DF4E-4C16-B382-B25C968D2793}"/>
              </a:ext>
            </a:extLst>
          </p:cNvPr>
          <p:cNvPicPr>
            <a:picLocks noChangeAspect="1"/>
          </p:cNvPicPr>
          <p:nvPr/>
        </p:nvPicPr>
        <p:blipFill>
          <a:blip r:embed="rId3"/>
          <a:stretch>
            <a:fillRect/>
          </a:stretch>
        </p:blipFill>
        <p:spPr>
          <a:xfrm>
            <a:off x="1228193" y="987574"/>
            <a:ext cx="6505368" cy="3709836"/>
          </a:xfrm>
          <a:prstGeom prst="rect">
            <a:avLst/>
          </a:prstGeom>
        </p:spPr>
      </p:pic>
    </p:spTree>
    <p:extLst>
      <p:ext uri="{BB962C8B-B14F-4D97-AF65-F5344CB8AC3E}">
        <p14:creationId xmlns:p14="http://schemas.microsoft.com/office/powerpoint/2010/main" val="235625547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30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par>
                                <p:cTn id="10" presetID="6" presetClass="emph" presetSubtype="0" autoRev="1" fill="hold" grpId="1" nodeType="withEffect">
                                  <p:stCondLst>
                                    <p:cond delay="3600"/>
                                  </p:stCondLst>
                                  <p:childTnLst>
                                    <p:animScale>
                                      <p:cBhvr>
                                        <p:cTn id="11" dur="1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1.3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集合的运算：交集</a:t>
            </a:r>
          </a:p>
        </p:txBody>
      </p:sp>
      <p:pic>
        <p:nvPicPr>
          <p:cNvPr id="2" name="图片 1">
            <a:extLst>
              <a:ext uri="{FF2B5EF4-FFF2-40B4-BE49-F238E27FC236}">
                <a16:creationId xmlns:a16="http://schemas.microsoft.com/office/drawing/2014/main" id="{9EB752E9-5824-4EE0-AE18-6E1BCAAED9F8}"/>
              </a:ext>
            </a:extLst>
          </p:cNvPr>
          <p:cNvPicPr>
            <a:picLocks noChangeAspect="1"/>
          </p:cNvPicPr>
          <p:nvPr/>
        </p:nvPicPr>
        <p:blipFill>
          <a:blip r:embed="rId3"/>
          <a:stretch>
            <a:fillRect/>
          </a:stretch>
        </p:blipFill>
        <p:spPr>
          <a:xfrm>
            <a:off x="827584" y="987574"/>
            <a:ext cx="7020272" cy="1260642"/>
          </a:xfrm>
          <a:prstGeom prst="rect">
            <a:avLst/>
          </a:prstGeom>
        </p:spPr>
      </p:pic>
      <p:pic>
        <p:nvPicPr>
          <p:cNvPr id="7" name="图片 6">
            <a:extLst>
              <a:ext uri="{FF2B5EF4-FFF2-40B4-BE49-F238E27FC236}">
                <a16:creationId xmlns:a16="http://schemas.microsoft.com/office/drawing/2014/main" id="{637D0BC3-7B8D-43ED-9EAF-A46485FDF1CA}"/>
              </a:ext>
            </a:extLst>
          </p:cNvPr>
          <p:cNvPicPr>
            <a:picLocks noChangeAspect="1"/>
          </p:cNvPicPr>
          <p:nvPr/>
        </p:nvPicPr>
        <p:blipFill>
          <a:blip r:embed="rId4"/>
          <a:stretch>
            <a:fillRect/>
          </a:stretch>
        </p:blipFill>
        <p:spPr>
          <a:xfrm>
            <a:off x="971599" y="2283718"/>
            <a:ext cx="6593161" cy="1800200"/>
          </a:xfrm>
          <a:prstGeom prst="rect">
            <a:avLst/>
          </a:prstGeom>
        </p:spPr>
      </p:pic>
    </p:spTree>
    <p:extLst>
      <p:ext uri="{BB962C8B-B14F-4D97-AF65-F5344CB8AC3E}">
        <p14:creationId xmlns:p14="http://schemas.microsoft.com/office/powerpoint/2010/main" val="110395577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5.6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正弦函数与余弦函数的图像和性质：正弦函数的图像和性质</a:t>
            </a:r>
          </a:p>
        </p:txBody>
      </p:sp>
      <p:sp>
        <p:nvSpPr>
          <p:cNvPr id="8" name="Freeform 15">
            <a:extLst>
              <a:ext uri="{FF2B5EF4-FFF2-40B4-BE49-F238E27FC236}">
                <a16:creationId xmlns:a16="http://schemas.microsoft.com/office/drawing/2014/main" id="{80A85B2D-FC08-438F-AB38-4E6E883805CE}"/>
              </a:ext>
            </a:extLst>
          </p:cNvPr>
          <p:cNvSpPr>
            <a:spLocks noEditPoints="1"/>
          </p:cNvSpPr>
          <p:nvPr/>
        </p:nvSpPr>
        <p:spPr bwMode="auto">
          <a:xfrm>
            <a:off x="1410439" y="4111701"/>
            <a:ext cx="326981" cy="323950"/>
          </a:xfrm>
          <a:custGeom>
            <a:avLst/>
            <a:gdLst>
              <a:gd name="T0" fmla="*/ 64 w 232"/>
              <a:gd name="T1" fmla="*/ 72 h 230"/>
              <a:gd name="T2" fmla="*/ 64 w 232"/>
              <a:gd name="T3" fmla="*/ 157 h 230"/>
              <a:gd name="T4" fmla="*/ 64 w 232"/>
              <a:gd name="T5" fmla="*/ 157 h 230"/>
              <a:gd name="T6" fmla="*/ 123 w 232"/>
              <a:gd name="T7" fmla="*/ 202 h 230"/>
              <a:gd name="T8" fmla="*/ 123 w 232"/>
              <a:gd name="T9" fmla="*/ 164 h 230"/>
              <a:gd name="T10" fmla="*/ 123 w 232"/>
              <a:gd name="T11" fmla="*/ 65 h 230"/>
              <a:gd name="T12" fmla="*/ 123 w 232"/>
              <a:gd name="T13" fmla="*/ 26 h 230"/>
              <a:gd name="T14" fmla="*/ 64 w 232"/>
              <a:gd name="T15" fmla="*/ 72 h 230"/>
              <a:gd name="T16" fmla="*/ 64 w 232"/>
              <a:gd name="T17" fmla="*/ 72 h 230"/>
              <a:gd name="T18" fmla="*/ 171 w 232"/>
              <a:gd name="T19" fmla="*/ 38 h 230"/>
              <a:gd name="T20" fmla="*/ 171 w 232"/>
              <a:gd name="T21" fmla="*/ 38 h 230"/>
              <a:gd name="T22" fmla="*/ 168 w 232"/>
              <a:gd name="T23" fmla="*/ 26 h 230"/>
              <a:gd name="T24" fmla="*/ 180 w 232"/>
              <a:gd name="T25" fmla="*/ 23 h 230"/>
              <a:gd name="T26" fmla="*/ 218 w 232"/>
              <a:gd name="T27" fmla="*/ 62 h 230"/>
              <a:gd name="T28" fmla="*/ 232 w 232"/>
              <a:gd name="T29" fmla="*/ 114 h 230"/>
              <a:gd name="T30" fmla="*/ 218 w 232"/>
              <a:gd name="T31" fmla="*/ 167 h 230"/>
              <a:gd name="T32" fmla="*/ 180 w 232"/>
              <a:gd name="T33" fmla="*/ 206 h 230"/>
              <a:gd name="T34" fmla="*/ 168 w 232"/>
              <a:gd name="T35" fmla="*/ 203 h 230"/>
              <a:gd name="T36" fmla="*/ 171 w 232"/>
              <a:gd name="T37" fmla="*/ 191 h 230"/>
              <a:gd name="T38" fmla="*/ 203 w 232"/>
              <a:gd name="T39" fmla="*/ 158 h 230"/>
              <a:gd name="T40" fmla="*/ 214 w 232"/>
              <a:gd name="T41" fmla="*/ 114 h 230"/>
              <a:gd name="T42" fmla="*/ 203 w 232"/>
              <a:gd name="T43" fmla="*/ 71 h 230"/>
              <a:gd name="T44" fmla="*/ 171 w 232"/>
              <a:gd name="T45" fmla="*/ 38 h 230"/>
              <a:gd name="T46" fmla="*/ 53 w 232"/>
              <a:gd name="T47" fmla="*/ 74 h 230"/>
              <a:gd name="T48" fmla="*/ 53 w 232"/>
              <a:gd name="T49" fmla="*/ 74 h 230"/>
              <a:gd name="T50" fmla="*/ 17 w 232"/>
              <a:gd name="T51" fmla="*/ 74 h 230"/>
              <a:gd name="T52" fmla="*/ 17 w 232"/>
              <a:gd name="T53" fmla="*/ 155 h 230"/>
              <a:gd name="T54" fmla="*/ 53 w 232"/>
              <a:gd name="T55" fmla="*/ 155 h 230"/>
              <a:gd name="T56" fmla="*/ 53 w 232"/>
              <a:gd name="T57" fmla="*/ 74 h 230"/>
              <a:gd name="T58" fmla="*/ 56 w 232"/>
              <a:gd name="T59" fmla="*/ 56 h 230"/>
              <a:gd name="T60" fmla="*/ 56 w 232"/>
              <a:gd name="T61" fmla="*/ 56 h 230"/>
              <a:gd name="T62" fmla="*/ 127 w 232"/>
              <a:gd name="T63" fmla="*/ 2 h 230"/>
              <a:gd name="T64" fmla="*/ 132 w 232"/>
              <a:gd name="T65" fmla="*/ 0 h 230"/>
              <a:gd name="T66" fmla="*/ 141 w 232"/>
              <a:gd name="T67" fmla="*/ 9 h 230"/>
              <a:gd name="T68" fmla="*/ 141 w 232"/>
              <a:gd name="T69" fmla="*/ 65 h 230"/>
              <a:gd name="T70" fmla="*/ 141 w 232"/>
              <a:gd name="T71" fmla="*/ 67 h 230"/>
              <a:gd name="T72" fmla="*/ 162 w 232"/>
              <a:gd name="T73" fmla="*/ 83 h 230"/>
              <a:gd name="T74" fmla="*/ 173 w 232"/>
              <a:gd name="T75" fmla="*/ 114 h 230"/>
              <a:gd name="T76" fmla="*/ 162 w 232"/>
              <a:gd name="T77" fmla="*/ 146 h 230"/>
              <a:gd name="T78" fmla="*/ 141 w 232"/>
              <a:gd name="T79" fmla="*/ 162 h 230"/>
              <a:gd name="T80" fmla="*/ 141 w 232"/>
              <a:gd name="T81" fmla="*/ 164 h 230"/>
              <a:gd name="T82" fmla="*/ 141 w 232"/>
              <a:gd name="T83" fmla="*/ 220 h 230"/>
              <a:gd name="T84" fmla="*/ 139 w 232"/>
              <a:gd name="T85" fmla="*/ 226 h 230"/>
              <a:gd name="T86" fmla="*/ 127 w 232"/>
              <a:gd name="T87" fmla="*/ 227 h 230"/>
              <a:gd name="T88" fmla="*/ 56 w 232"/>
              <a:gd name="T89" fmla="*/ 173 h 230"/>
              <a:gd name="T90" fmla="*/ 9 w 232"/>
              <a:gd name="T91" fmla="*/ 173 h 230"/>
              <a:gd name="T92" fmla="*/ 9 w 232"/>
              <a:gd name="T93" fmla="*/ 173 h 230"/>
              <a:gd name="T94" fmla="*/ 0 w 232"/>
              <a:gd name="T95" fmla="*/ 164 h 230"/>
              <a:gd name="T96" fmla="*/ 0 w 232"/>
              <a:gd name="T97" fmla="*/ 65 h 230"/>
              <a:gd name="T98" fmla="*/ 0 w 232"/>
              <a:gd name="T99" fmla="*/ 65 h 230"/>
              <a:gd name="T100" fmla="*/ 9 w 232"/>
              <a:gd name="T101" fmla="*/ 56 h 230"/>
              <a:gd name="T102" fmla="*/ 56 w 232"/>
              <a:gd name="T103" fmla="*/ 56 h 230"/>
              <a:gd name="T104" fmla="*/ 141 w 232"/>
              <a:gd name="T105" fmla="*/ 79 h 230"/>
              <a:gd name="T106" fmla="*/ 141 w 232"/>
              <a:gd name="T107" fmla="*/ 79 h 230"/>
              <a:gd name="T108" fmla="*/ 141 w 232"/>
              <a:gd name="T109" fmla="*/ 150 h 230"/>
              <a:gd name="T110" fmla="*/ 154 w 232"/>
              <a:gd name="T111" fmla="*/ 140 h 230"/>
              <a:gd name="T112" fmla="*/ 162 w 232"/>
              <a:gd name="T113" fmla="*/ 114 h 230"/>
              <a:gd name="T114" fmla="*/ 154 w 232"/>
              <a:gd name="T115" fmla="*/ 89 h 230"/>
              <a:gd name="T116" fmla="*/ 141 w 232"/>
              <a:gd name="T117" fmla="*/ 7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 h="230">
                <a:moveTo>
                  <a:pt x="64" y="72"/>
                </a:moveTo>
                <a:cubicBezTo>
                  <a:pt x="64" y="157"/>
                  <a:pt x="64" y="157"/>
                  <a:pt x="64" y="157"/>
                </a:cubicBezTo>
                <a:cubicBezTo>
                  <a:pt x="64" y="157"/>
                  <a:pt x="64" y="157"/>
                  <a:pt x="64" y="157"/>
                </a:cubicBezTo>
                <a:cubicBezTo>
                  <a:pt x="123" y="202"/>
                  <a:pt x="123" y="202"/>
                  <a:pt x="123" y="202"/>
                </a:cubicBezTo>
                <a:cubicBezTo>
                  <a:pt x="123" y="164"/>
                  <a:pt x="123" y="164"/>
                  <a:pt x="123" y="164"/>
                </a:cubicBezTo>
                <a:cubicBezTo>
                  <a:pt x="123" y="65"/>
                  <a:pt x="123" y="65"/>
                  <a:pt x="123" y="65"/>
                </a:cubicBezTo>
                <a:cubicBezTo>
                  <a:pt x="123" y="26"/>
                  <a:pt x="123" y="26"/>
                  <a:pt x="123" y="26"/>
                </a:cubicBezTo>
                <a:cubicBezTo>
                  <a:pt x="64" y="72"/>
                  <a:pt x="64" y="72"/>
                  <a:pt x="64" y="72"/>
                </a:cubicBezTo>
                <a:cubicBezTo>
                  <a:pt x="64" y="72"/>
                  <a:pt x="64" y="72"/>
                  <a:pt x="64" y="72"/>
                </a:cubicBezTo>
                <a:close/>
                <a:moveTo>
                  <a:pt x="171" y="38"/>
                </a:moveTo>
                <a:cubicBezTo>
                  <a:pt x="171" y="38"/>
                  <a:pt x="171" y="38"/>
                  <a:pt x="171" y="38"/>
                </a:cubicBezTo>
                <a:cubicBezTo>
                  <a:pt x="167" y="36"/>
                  <a:pt x="165" y="30"/>
                  <a:pt x="168" y="26"/>
                </a:cubicBezTo>
                <a:cubicBezTo>
                  <a:pt x="170" y="22"/>
                  <a:pt x="176" y="21"/>
                  <a:pt x="180" y="23"/>
                </a:cubicBezTo>
                <a:cubicBezTo>
                  <a:pt x="196" y="33"/>
                  <a:pt x="209" y="46"/>
                  <a:pt x="218" y="62"/>
                </a:cubicBezTo>
                <a:cubicBezTo>
                  <a:pt x="227" y="77"/>
                  <a:pt x="232" y="95"/>
                  <a:pt x="232" y="114"/>
                </a:cubicBezTo>
                <a:cubicBezTo>
                  <a:pt x="232" y="133"/>
                  <a:pt x="227" y="151"/>
                  <a:pt x="218" y="167"/>
                </a:cubicBezTo>
                <a:cubicBezTo>
                  <a:pt x="209" y="183"/>
                  <a:pt x="196" y="196"/>
                  <a:pt x="180" y="206"/>
                </a:cubicBezTo>
                <a:cubicBezTo>
                  <a:pt x="176" y="208"/>
                  <a:pt x="170" y="207"/>
                  <a:pt x="168" y="203"/>
                </a:cubicBezTo>
                <a:cubicBezTo>
                  <a:pt x="165" y="199"/>
                  <a:pt x="167" y="193"/>
                  <a:pt x="171" y="191"/>
                </a:cubicBezTo>
                <a:cubicBezTo>
                  <a:pt x="184" y="183"/>
                  <a:pt x="195" y="172"/>
                  <a:pt x="203" y="158"/>
                </a:cubicBezTo>
                <a:cubicBezTo>
                  <a:pt x="210" y="145"/>
                  <a:pt x="214" y="130"/>
                  <a:pt x="214" y="114"/>
                </a:cubicBezTo>
                <a:cubicBezTo>
                  <a:pt x="214" y="98"/>
                  <a:pt x="210" y="84"/>
                  <a:pt x="203" y="71"/>
                </a:cubicBezTo>
                <a:cubicBezTo>
                  <a:pt x="195" y="57"/>
                  <a:pt x="184" y="46"/>
                  <a:pt x="171" y="38"/>
                </a:cubicBezTo>
                <a:close/>
                <a:moveTo>
                  <a:pt x="53" y="74"/>
                </a:moveTo>
                <a:cubicBezTo>
                  <a:pt x="53" y="74"/>
                  <a:pt x="53" y="74"/>
                  <a:pt x="53" y="74"/>
                </a:cubicBezTo>
                <a:cubicBezTo>
                  <a:pt x="17" y="74"/>
                  <a:pt x="17" y="74"/>
                  <a:pt x="17" y="74"/>
                </a:cubicBezTo>
                <a:cubicBezTo>
                  <a:pt x="17" y="155"/>
                  <a:pt x="17" y="155"/>
                  <a:pt x="17" y="155"/>
                </a:cubicBezTo>
                <a:cubicBezTo>
                  <a:pt x="53" y="155"/>
                  <a:pt x="53" y="155"/>
                  <a:pt x="53" y="155"/>
                </a:cubicBezTo>
                <a:cubicBezTo>
                  <a:pt x="53" y="74"/>
                  <a:pt x="53" y="74"/>
                  <a:pt x="53" y="74"/>
                </a:cubicBezTo>
                <a:close/>
                <a:moveTo>
                  <a:pt x="56" y="56"/>
                </a:moveTo>
                <a:cubicBezTo>
                  <a:pt x="56" y="56"/>
                  <a:pt x="56" y="56"/>
                  <a:pt x="56" y="56"/>
                </a:cubicBezTo>
                <a:cubicBezTo>
                  <a:pt x="127" y="2"/>
                  <a:pt x="127" y="2"/>
                  <a:pt x="127" y="2"/>
                </a:cubicBezTo>
                <a:cubicBezTo>
                  <a:pt x="128" y="1"/>
                  <a:pt x="130" y="0"/>
                  <a:pt x="132" y="0"/>
                </a:cubicBezTo>
                <a:cubicBezTo>
                  <a:pt x="137" y="0"/>
                  <a:pt x="141" y="4"/>
                  <a:pt x="141" y="9"/>
                </a:cubicBezTo>
                <a:cubicBezTo>
                  <a:pt x="141" y="65"/>
                  <a:pt x="141" y="65"/>
                  <a:pt x="141" y="65"/>
                </a:cubicBezTo>
                <a:cubicBezTo>
                  <a:pt x="141" y="67"/>
                  <a:pt x="141" y="67"/>
                  <a:pt x="141" y="67"/>
                </a:cubicBezTo>
                <a:cubicBezTo>
                  <a:pt x="149" y="71"/>
                  <a:pt x="156" y="76"/>
                  <a:pt x="162" y="83"/>
                </a:cubicBezTo>
                <a:cubicBezTo>
                  <a:pt x="169" y="92"/>
                  <a:pt x="173" y="103"/>
                  <a:pt x="173" y="114"/>
                </a:cubicBezTo>
                <a:cubicBezTo>
                  <a:pt x="173" y="126"/>
                  <a:pt x="169" y="137"/>
                  <a:pt x="162" y="146"/>
                </a:cubicBezTo>
                <a:cubicBezTo>
                  <a:pt x="157" y="153"/>
                  <a:pt x="149" y="158"/>
                  <a:pt x="141" y="162"/>
                </a:cubicBezTo>
                <a:cubicBezTo>
                  <a:pt x="141" y="164"/>
                  <a:pt x="141" y="164"/>
                  <a:pt x="141" y="164"/>
                </a:cubicBezTo>
                <a:cubicBezTo>
                  <a:pt x="141" y="220"/>
                  <a:pt x="141" y="220"/>
                  <a:pt x="141" y="220"/>
                </a:cubicBezTo>
                <a:cubicBezTo>
                  <a:pt x="141" y="222"/>
                  <a:pt x="141" y="224"/>
                  <a:pt x="139" y="226"/>
                </a:cubicBezTo>
                <a:cubicBezTo>
                  <a:pt x="136" y="230"/>
                  <a:pt x="131" y="230"/>
                  <a:pt x="127" y="227"/>
                </a:cubicBezTo>
                <a:cubicBezTo>
                  <a:pt x="56" y="173"/>
                  <a:pt x="56" y="173"/>
                  <a:pt x="56" y="173"/>
                </a:cubicBezTo>
                <a:cubicBezTo>
                  <a:pt x="9" y="173"/>
                  <a:pt x="9" y="173"/>
                  <a:pt x="9" y="173"/>
                </a:cubicBezTo>
                <a:cubicBezTo>
                  <a:pt x="9" y="173"/>
                  <a:pt x="9" y="173"/>
                  <a:pt x="9" y="173"/>
                </a:cubicBezTo>
                <a:cubicBezTo>
                  <a:pt x="4" y="173"/>
                  <a:pt x="0" y="169"/>
                  <a:pt x="0" y="164"/>
                </a:cubicBezTo>
                <a:cubicBezTo>
                  <a:pt x="0" y="65"/>
                  <a:pt x="0" y="65"/>
                  <a:pt x="0" y="65"/>
                </a:cubicBezTo>
                <a:cubicBezTo>
                  <a:pt x="0" y="65"/>
                  <a:pt x="0" y="65"/>
                  <a:pt x="0" y="65"/>
                </a:cubicBezTo>
                <a:cubicBezTo>
                  <a:pt x="0" y="60"/>
                  <a:pt x="4" y="56"/>
                  <a:pt x="9" y="56"/>
                </a:cubicBezTo>
                <a:cubicBezTo>
                  <a:pt x="56" y="56"/>
                  <a:pt x="56" y="56"/>
                  <a:pt x="56" y="56"/>
                </a:cubicBezTo>
                <a:close/>
                <a:moveTo>
                  <a:pt x="141" y="79"/>
                </a:moveTo>
                <a:cubicBezTo>
                  <a:pt x="141" y="79"/>
                  <a:pt x="141" y="79"/>
                  <a:pt x="141" y="79"/>
                </a:cubicBezTo>
                <a:cubicBezTo>
                  <a:pt x="141" y="150"/>
                  <a:pt x="141" y="150"/>
                  <a:pt x="141" y="150"/>
                </a:cubicBezTo>
                <a:cubicBezTo>
                  <a:pt x="146" y="147"/>
                  <a:pt x="150" y="144"/>
                  <a:pt x="154" y="140"/>
                </a:cubicBezTo>
                <a:cubicBezTo>
                  <a:pt x="159" y="133"/>
                  <a:pt x="162" y="124"/>
                  <a:pt x="162" y="114"/>
                </a:cubicBezTo>
                <a:cubicBezTo>
                  <a:pt x="162" y="105"/>
                  <a:pt x="159" y="96"/>
                  <a:pt x="154" y="89"/>
                </a:cubicBezTo>
                <a:cubicBezTo>
                  <a:pt x="150" y="85"/>
                  <a:pt x="146" y="81"/>
                  <a:pt x="141"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4" name="图片 3">
            <a:extLst>
              <a:ext uri="{FF2B5EF4-FFF2-40B4-BE49-F238E27FC236}">
                <a16:creationId xmlns:a16="http://schemas.microsoft.com/office/drawing/2014/main" id="{3B03DAD2-580E-4324-863F-F6E5BCCC0EAB}"/>
              </a:ext>
            </a:extLst>
          </p:cNvPr>
          <p:cNvPicPr>
            <a:picLocks noChangeAspect="1"/>
          </p:cNvPicPr>
          <p:nvPr/>
        </p:nvPicPr>
        <p:blipFill>
          <a:blip r:embed="rId3"/>
          <a:stretch>
            <a:fillRect/>
          </a:stretch>
        </p:blipFill>
        <p:spPr>
          <a:xfrm>
            <a:off x="1493912" y="915566"/>
            <a:ext cx="6156176" cy="1152294"/>
          </a:xfrm>
          <a:prstGeom prst="rect">
            <a:avLst/>
          </a:prstGeom>
        </p:spPr>
      </p:pic>
      <p:pic>
        <p:nvPicPr>
          <p:cNvPr id="5" name="图片 4">
            <a:extLst>
              <a:ext uri="{FF2B5EF4-FFF2-40B4-BE49-F238E27FC236}">
                <a16:creationId xmlns:a16="http://schemas.microsoft.com/office/drawing/2014/main" id="{0B2CACC1-22B8-4422-9EB9-03AEF0FF7040}"/>
              </a:ext>
            </a:extLst>
          </p:cNvPr>
          <p:cNvPicPr>
            <a:picLocks noChangeAspect="1"/>
          </p:cNvPicPr>
          <p:nvPr/>
        </p:nvPicPr>
        <p:blipFill>
          <a:blip r:embed="rId4"/>
          <a:stretch>
            <a:fillRect/>
          </a:stretch>
        </p:blipFill>
        <p:spPr>
          <a:xfrm>
            <a:off x="1542969" y="2068158"/>
            <a:ext cx="6012160" cy="2899048"/>
          </a:xfrm>
          <a:prstGeom prst="rect">
            <a:avLst/>
          </a:prstGeom>
        </p:spPr>
      </p:pic>
    </p:spTree>
    <p:extLst>
      <p:ext uri="{BB962C8B-B14F-4D97-AF65-F5344CB8AC3E}">
        <p14:creationId xmlns:p14="http://schemas.microsoft.com/office/powerpoint/2010/main" val="21957420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30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par>
                                <p:cTn id="10" presetID="6" presetClass="emph" presetSubtype="0" autoRev="1" fill="hold" grpId="1" nodeType="withEffect">
                                  <p:stCondLst>
                                    <p:cond delay="3600"/>
                                  </p:stCondLst>
                                  <p:childTnLst>
                                    <p:animScale>
                                      <p:cBhvr>
                                        <p:cTn id="11" dur="1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5.6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正弦函数与余弦函数的图像和性质：正弦函数的图像和性质</a:t>
            </a:r>
          </a:p>
        </p:txBody>
      </p:sp>
      <p:sp>
        <p:nvSpPr>
          <p:cNvPr id="8" name="Freeform 15">
            <a:extLst>
              <a:ext uri="{FF2B5EF4-FFF2-40B4-BE49-F238E27FC236}">
                <a16:creationId xmlns:a16="http://schemas.microsoft.com/office/drawing/2014/main" id="{80A85B2D-FC08-438F-AB38-4E6E883805CE}"/>
              </a:ext>
            </a:extLst>
          </p:cNvPr>
          <p:cNvSpPr>
            <a:spLocks noEditPoints="1"/>
          </p:cNvSpPr>
          <p:nvPr/>
        </p:nvSpPr>
        <p:spPr bwMode="auto">
          <a:xfrm>
            <a:off x="1410439" y="4111701"/>
            <a:ext cx="326981" cy="323950"/>
          </a:xfrm>
          <a:custGeom>
            <a:avLst/>
            <a:gdLst>
              <a:gd name="T0" fmla="*/ 64 w 232"/>
              <a:gd name="T1" fmla="*/ 72 h 230"/>
              <a:gd name="T2" fmla="*/ 64 w 232"/>
              <a:gd name="T3" fmla="*/ 157 h 230"/>
              <a:gd name="T4" fmla="*/ 64 w 232"/>
              <a:gd name="T5" fmla="*/ 157 h 230"/>
              <a:gd name="T6" fmla="*/ 123 w 232"/>
              <a:gd name="T7" fmla="*/ 202 h 230"/>
              <a:gd name="T8" fmla="*/ 123 w 232"/>
              <a:gd name="T9" fmla="*/ 164 h 230"/>
              <a:gd name="T10" fmla="*/ 123 w 232"/>
              <a:gd name="T11" fmla="*/ 65 h 230"/>
              <a:gd name="T12" fmla="*/ 123 w 232"/>
              <a:gd name="T13" fmla="*/ 26 h 230"/>
              <a:gd name="T14" fmla="*/ 64 w 232"/>
              <a:gd name="T15" fmla="*/ 72 h 230"/>
              <a:gd name="T16" fmla="*/ 64 w 232"/>
              <a:gd name="T17" fmla="*/ 72 h 230"/>
              <a:gd name="T18" fmla="*/ 171 w 232"/>
              <a:gd name="T19" fmla="*/ 38 h 230"/>
              <a:gd name="T20" fmla="*/ 171 w 232"/>
              <a:gd name="T21" fmla="*/ 38 h 230"/>
              <a:gd name="T22" fmla="*/ 168 w 232"/>
              <a:gd name="T23" fmla="*/ 26 h 230"/>
              <a:gd name="T24" fmla="*/ 180 w 232"/>
              <a:gd name="T25" fmla="*/ 23 h 230"/>
              <a:gd name="T26" fmla="*/ 218 w 232"/>
              <a:gd name="T27" fmla="*/ 62 h 230"/>
              <a:gd name="T28" fmla="*/ 232 w 232"/>
              <a:gd name="T29" fmla="*/ 114 h 230"/>
              <a:gd name="T30" fmla="*/ 218 w 232"/>
              <a:gd name="T31" fmla="*/ 167 h 230"/>
              <a:gd name="T32" fmla="*/ 180 w 232"/>
              <a:gd name="T33" fmla="*/ 206 h 230"/>
              <a:gd name="T34" fmla="*/ 168 w 232"/>
              <a:gd name="T35" fmla="*/ 203 h 230"/>
              <a:gd name="T36" fmla="*/ 171 w 232"/>
              <a:gd name="T37" fmla="*/ 191 h 230"/>
              <a:gd name="T38" fmla="*/ 203 w 232"/>
              <a:gd name="T39" fmla="*/ 158 h 230"/>
              <a:gd name="T40" fmla="*/ 214 w 232"/>
              <a:gd name="T41" fmla="*/ 114 h 230"/>
              <a:gd name="T42" fmla="*/ 203 w 232"/>
              <a:gd name="T43" fmla="*/ 71 h 230"/>
              <a:gd name="T44" fmla="*/ 171 w 232"/>
              <a:gd name="T45" fmla="*/ 38 h 230"/>
              <a:gd name="T46" fmla="*/ 53 w 232"/>
              <a:gd name="T47" fmla="*/ 74 h 230"/>
              <a:gd name="T48" fmla="*/ 53 w 232"/>
              <a:gd name="T49" fmla="*/ 74 h 230"/>
              <a:gd name="T50" fmla="*/ 17 w 232"/>
              <a:gd name="T51" fmla="*/ 74 h 230"/>
              <a:gd name="T52" fmla="*/ 17 w 232"/>
              <a:gd name="T53" fmla="*/ 155 h 230"/>
              <a:gd name="T54" fmla="*/ 53 w 232"/>
              <a:gd name="T55" fmla="*/ 155 h 230"/>
              <a:gd name="T56" fmla="*/ 53 w 232"/>
              <a:gd name="T57" fmla="*/ 74 h 230"/>
              <a:gd name="T58" fmla="*/ 56 w 232"/>
              <a:gd name="T59" fmla="*/ 56 h 230"/>
              <a:gd name="T60" fmla="*/ 56 w 232"/>
              <a:gd name="T61" fmla="*/ 56 h 230"/>
              <a:gd name="T62" fmla="*/ 127 w 232"/>
              <a:gd name="T63" fmla="*/ 2 h 230"/>
              <a:gd name="T64" fmla="*/ 132 w 232"/>
              <a:gd name="T65" fmla="*/ 0 h 230"/>
              <a:gd name="T66" fmla="*/ 141 w 232"/>
              <a:gd name="T67" fmla="*/ 9 h 230"/>
              <a:gd name="T68" fmla="*/ 141 w 232"/>
              <a:gd name="T69" fmla="*/ 65 h 230"/>
              <a:gd name="T70" fmla="*/ 141 w 232"/>
              <a:gd name="T71" fmla="*/ 67 h 230"/>
              <a:gd name="T72" fmla="*/ 162 w 232"/>
              <a:gd name="T73" fmla="*/ 83 h 230"/>
              <a:gd name="T74" fmla="*/ 173 w 232"/>
              <a:gd name="T75" fmla="*/ 114 h 230"/>
              <a:gd name="T76" fmla="*/ 162 w 232"/>
              <a:gd name="T77" fmla="*/ 146 h 230"/>
              <a:gd name="T78" fmla="*/ 141 w 232"/>
              <a:gd name="T79" fmla="*/ 162 h 230"/>
              <a:gd name="T80" fmla="*/ 141 w 232"/>
              <a:gd name="T81" fmla="*/ 164 h 230"/>
              <a:gd name="T82" fmla="*/ 141 w 232"/>
              <a:gd name="T83" fmla="*/ 220 h 230"/>
              <a:gd name="T84" fmla="*/ 139 w 232"/>
              <a:gd name="T85" fmla="*/ 226 h 230"/>
              <a:gd name="T86" fmla="*/ 127 w 232"/>
              <a:gd name="T87" fmla="*/ 227 h 230"/>
              <a:gd name="T88" fmla="*/ 56 w 232"/>
              <a:gd name="T89" fmla="*/ 173 h 230"/>
              <a:gd name="T90" fmla="*/ 9 w 232"/>
              <a:gd name="T91" fmla="*/ 173 h 230"/>
              <a:gd name="T92" fmla="*/ 9 w 232"/>
              <a:gd name="T93" fmla="*/ 173 h 230"/>
              <a:gd name="T94" fmla="*/ 0 w 232"/>
              <a:gd name="T95" fmla="*/ 164 h 230"/>
              <a:gd name="T96" fmla="*/ 0 w 232"/>
              <a:gd name="T97" fmla="*/ 65 h 230"/>
              <a:gd name="T98" fmla="*/ 0 w 232"/>
              <a:gd name="T99" fmla="*/ 65 h 230"/>
              <a:gd name="T100" fmla="*/ 9 w 232"/>
              <a:gd name="T101" fmla="*/ 56 h 230"/>
              <a:gd name="T102" fmla="*/ 56 w 232"/>
              <a:gd name="T103" fmla="*/ 56 h 230"/>
              <a:gd name="T104" fmla="*/ 141 w 232"/>
              <a:gd name="T105" fmla="*/ 79 h 230"/>
              <a:gd name="T106" fmla="*/ 141 w 232"/>
              <a:gd name="T107" fmla="*/ 79 h 230"/>
              <a:gd name="T108" fmla="*/ 141 w 232"/>
              <a:gd name="T109" fmla="*/ 150 h 230"/>
              <a:gd name="T110" fmla="*/ 154 w 232"/>
              <a:gd name="T111" fmla="*/ 140 h 230"/>
              <a:gd name="T112" fmla="*/ 162 w 232"/>
              <a:gd name="T113" fmla="*/ 114 h 230"/>
              <a:gd name="T114" fmla="*/ 154 w 232"/>
              <a:gd name="T115" fmla="*/ 89 h 230"/>
              <a:gd name="T116" fmla="*/ 141 w 232"/>
              <a:gd name="T117" fmla="*/ 7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 h="230">
                <a:moveTo>
                  <a:pt x="64" y="72"/>
                </a:moveTo>
                <a:cubicBezTo>
                  <a:pt x="64" y="157"/>
                  <a:pt x="64" y="157"/>
                  <a:pt x="64" y="157"/>
                </a:cubicBezTo>
                <a:cubicBezTo>
                  <a:pt x="64" y="157"/>
                  <a:pt x="64" y="157"/>
                  <a:pt x="64" y="157"/>
                </a:cubicBezTo>
                <a:cubicBezTo>
                  <a:pt x="123" y="202"/>
                  <a:pt x="123" y="202"/>
                  <a:pt x="123" y="202"/>
                </a:cubicBezTo>
                <a:cubicBezTo>
                  <a:pt x="123" y="164"/>
                  <a:pt x="123" y="164"/>
                  <a:pt x="123" y="164"/>
                </a:cubicBezTo>
                <a:cubicBezTo>
                  <a:pt x="123" y="65"/>
                  <a:pt x="123" y="65"/>
                  <a:pt x="123" y="65"/>
                </a:cubicBezTo>
                <a:cubicBezTo>
                  <a:pt x="123" y="26"/>
                  <a:pt x="123" y="26"/>
                  <a:pt x="123" y="26"/>
                </a:cubicBezTo>
                <a:cubicBezTo>
                  <a:pt x="64" y="72"/>
                  <a:pt x="64" y="72"/>
                  <a:pt x="64" y="72"/>
                </a:cubicBezTo>
                <a:cubicBezTo>
                  <a:pt x="64" y="72"/>
                  <a:pt x="64" y="72"/>
                  <a:pt x="64" y="72"/>
                </a:cubicBezTo>
                <a:close/>
                <a:moveTo>
                  <a:pt x="171" y="38"/>
                </a:moveTo>
                <a:cubicBezTo>
                  <a:pt x="171" y="38"/>
                  <a:pt x="171" y="38"/>
                  <a:pt x="171" y="38"/>
                </a:cubicBezTo>
                <a:cubicBezTo>
                  <a:pt x="167" y="36"/>
                  <a:pt x="165" y="30"/>
                  <a:pt x="168" y="26"/>
                </a:cubicBezTo>
                <a:cubicBezTo>
                  <a:pt x="170" y="22"/>
                  <a:pt x="176" y="21"/>
                  <a:pt x="180" y="23"/>
                </a:cubicBezTo>
                <a:cubicBezTo>
                  <a:pt x="196" y="33"/>
                  <a:pt x="209" y="46"/>
                  <a:pt x="218" y="62"/>
                </a:cubicBezTo>
                <a:cubicBezTo>
                  <a:pt x="227" y="77"/>
                  <a:pt x="232" y="95"/>
                  <a:pt x="232" y="114"/>
                </a:cubicBezTo>
                <a:cubicBezTo>
                  <a:pt x="232" y="133"/>
                  <a:pt x="227" y="151"/>
                  <a:pt x="218" y="167"/>
                </a:cubicBezTo>
                <a:cubicBezTo>
                  <a:pt x="209" y="183"/>
                  <a:pt x="196" y="196"/>
                  <a:pt x="180" y="206"/>
                </a:cubicBezTo>
                <a:cubicBezTo>
                  <a:pt x="176" y="208"/>
                  <a:pt x="170" y="207"/>
                  <a:pt x="168" y="203"/>
                </a:cubicBezTo>
                <a:cubicBezTo>
                  <a:pt x="165" y="199"/>
                  <a:pt x="167" y="193"/>
                  <a:pt x="171" y="191"/>
                </a:cubicBezTo>
                <a:cubicBezTo>
                  <a:pt x="184" y="183"/>
                  <a:pt x="195" y="172"/>
                  <a:pt x="203" y="158"/>
                </a:cubicBezTo>
                <a:cubicBezTo>
                  <a:pt x="210" y="145"/>
                  <a:pt x="214" y="130"/>
                  <a:pt x="214" y="114"/>
                </a:cubicBezTo>
                <a:cubicBezTo>
                  <a:pt x="214" y="98"/>
                  <a:pt x="210" y="84"/>
                  <a:pt x="203" y="71"/>
                </a:cubicBezTo>
                <a:cubicBezTo>
                  <a:pt x="195" y="57"/>
                  <a:pt x="184" y="46"/>
                  <a:pt x="171" y="38"/>
                </a:cubicBezTo>
                <a:close/>
                <a:moveTo>
                  <a:pt x="53" y="74"/>
                </a:moveTo>
                <a:cubicBezTo>
                  <a:pt x="53" y="74"/>
                  <a:pt x="53" y="74"/>
                  <a:pt x="53" y="74"/>
                </a:cubicBezTo>
                <a:cubicBezTo>
                  <a:pt x="17" y="74"/>
                  <a:pt x="17" y="74"/>
                  <a:pt x="17" y="74"/>
                </a:cubicBezTo>
                <a:cubicBezTo>
                  <a:pt x="17" y="155"/>
                  <a:pt x="17" y="155"/>
                  <a:pt x="17" y="155"/>
                </a:cubicBezTo>
                <a:cubicBezTo>
                  <a:pt x="53" y="155"/>
                  <a:pt x="53" y="155"/>
                  <a:pt x="53" y="155"/>
                </a:cubicBezTo>
                <a:cubicBezTo>
                  <a:pt x="53" y="74"/>
                  <a:pt x="53" y="74"/>
                  <a:pt x="53" y="74"/>
                </a:cubicBezTo>
                <a:close/>
                <a:moveTo>
                  <a:pt x="56" y="56"/>
                </a:moveTo>
                <a:cubicBezTo>
                  <a:pt x="56" y="56"/>
                  <a:pt x="56" y="56"/>
                  <a:pt x="56" y="56"/>
                </a:cubicBezTo>
                <a:cubicBezTo>
                  <a:pt x="127" y="2"/>
                  <a:pt x="127" y="2"/>
                  <a:pt x="127" y="2"/>
                </a:cubicBezTo>
                <a:cubicBezTo>
                  <a:pt x="128" y="1"/>
                  <a:pt x="130" y="0"/>
                  <a:pt x="132" y="0"/>
                </a:cubicBezTo>
                <a:cubicBezTo>
                  <a:pt x="137" y="0"/>
                  <a:pt x="141" y="4"/>
                  <a:pt x="141" y="9"/>
                </a:cubicBezTo>
                <a:cubicBezTo>
                  <a:pt x="141" y="65"/>
                  <a:pt x="141" y="65"/>
                  <a:pt x="141" y="65"/>
                </a:cubicBezTo>
                <a:cubicBezTo>
                  <a:pt x="141" y="67"/>
                  <a:pt x="141" y="67"/>
                  <a:pt x="141" y="67"/>
                </a:cubicBezTo>
                <a:cubicBezTo>
                  <a:pt x="149" y="71"/>
                  <a:pt x="156" y="76"/>
                  <a:pt x="162" y="83"/>
                </a:cubicBezTo>
                <a:cubicBezTo>
                  <a:pt x="169" y="92"/>
                  <a:pt x="173" y="103"/>
                  <a:pt x="173" y="114"/>
                </a:cubicBezTo>
                <a:cubicBezTo>
                  <a:pt x="173" y="126"/>
                  <a:pt x="169" y="137"/>
                  <a:pt x="162" y="146"/>
                </a:cubicBezTo>
                <a:cubicBezTo>
                  <a:pt x="157" y="153"/>
                  <a:pt x="149" y="158"/>
                  <a:pt x="141" y="162"/>
                </a:cubicBezTo>
                <a:cubicBezTo>
                  <a:pt x="141" y="164"/>
                  <a:pt x="141" y="164"/>
                  <a:pt x="141" y="164"/>
                </a:cubicBezTo>
                <a:cubicBezTo>
                  <a:pt x="141" y="220"/>
                  <a:pt x="141" y="220"/>
                  <a:pt x="141" y="220"/>
                </a:cubicBezTo>
                <a:cubicBezTo>
                  <a:pt x="141" y="222"/>
                  <a:pt x="141" y="224"/>
                  <a:pt x="139" y="226"/>
                </a:cubicBezTo>
                <a:cubicBezTo>
                  <a:pt x="136" y="230"/>
                  <a:pt x="131" y="230"/>
                  <a:pt x="127" y="227"/>
                </a:cubicBezTo>
                <a:cubicBezTo>
                  <a:pt x="56" y="173"/>
                  <a:pt x="56" y="173"/>
                  <a:pt x="56" y="173"/>
                </a:cubicBezTo>
                <a:cubicBezTo>
                  <a:pt x="9" y="173"/>
                  <a:pt x="9" y="173"/>
                  <a:pt x="9" y="173"/>
                </a:cubicBezTo>
                <a:cubicBezTo>
                  <a:pt x="9" y="173"/>
                  <a:pt x="9" y="173"/>
                  <a:pt x="9" y="173"/>
                </a:cubicBezTo>
                <a:cubicBezTo>
                  <a:pt x="4" y="173"/>
                  <a:pt x="0" y="169"/>
                  <a:pt x="0" y="164"/>
                </a:cubicBezTo>
                <a:cubicBezTo>
                  <a:pt x="0" y="65"/>
                  <a:pt x="0" y="65"/>
                  <a:pt x="0" y="65"/>
                </a:cubicBezTo>
                <a:cubicBezTo>
                  <a:pt x="0" y="65"/>
                  <a:pt x="0" y="65"/>
                  <a:pt x="0" y="65"/>
                </a:cubicBezTo>
                <a:cubicBezTo>
                  <a:pt x="0" y="60"/>
                  <a:pt x="4" y="56"/>
                  <a:pt x="9" y="56"/>
                </a:cubicBezTo>
                <a:cubicBezTo>
                  <a:pt x="56" y="56"/>
                  <a:pt x="56" y="56"/>
                  <a:pt x="56" y="56"/>
                </a:cubicBezTo>
                <a:close/>
                <a:moveTo>
                  <a:pt x="141" y="79"/>
                </a:moveTo>
                <a:cubicBezTo>
                  <a:pt x="141" y="79"/>
                  <a:pt x="141" y="79"/>
                  <a:pt x="141" y="79"/>
                </a:cubicBezTo>
                <a:cubicBezTo>
                  <a:pt x="141" y="150"/>
                  <a:pt x="141" y="150"/>
                  <a:pt x="141" y="150"/>
                </a:cubicBezTo>
                <a:cubicBezTo>
                  <a:pt x="146" y="147"/>
                  <a:pt x="150" y="144"/>
                  <a:pt x="154" y="140"/>
                </a:cubicBezTo>
                <a:cubicBezTo>
                  <a:pt x="159" y="133"/>
                  <a:pt x="162" y="124"/>
                  <a:pt x="162" y="114"/>
                </a:cubicBezTo>
                <a:cubicBezTo>
                  <a:pt x="162" y="105"/>
                  <a:pt x="159" y="96"/>
                  <a:pt x="154" y="89"/>
                </a:cubicBezTo>
                <a:cubicBezTo>
                  <a:pt x="150" y="85"/>
                  <a:pt x="146" y="81"/>
                  <a:pt x="141"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3" name="图片 2">
            <a:extLst>
              <a:ext uri="{FF2B5EF4-FFF2-40B4-BE49-F238E27FC236}">
                <a16:creationId xmlns:a16="http://schemas.microsoft.com/office/drawing/2014/main" id="{F609B7D8-B804-4C97-A5C9-C6F79D981955}"/>
              </a:ext>
            </a:extLst>
          </p:cNvPr>
          <p:cNvPicPr>
            <a:picLocks noChangeAspect="1"/>
          </p:cNvPicPr>
          <p:nvPr/>
        </p:nvPicPr>
        <p:blipFill>
          <a:blip r:embed="rId3"/>
          <a:stretch>
            <a:fillRect/>
          </a:stretch>
        </p:blipFill>
        <p:spPr>
          <a:xfrm>
            <a:off x="888492" y="915566"/>
            <a:ext cx="6115459" cy="3313086"/>
          </a:xfrm>
          <a:prstGeom prst="rect">
            <a:avLst/>
          </a:prstGeom>
        </p:spPr>
      </p:pic>
      <p:pic>
        <p:nvPicPr>
          <p:cNvPr id="6" name="图片 5">
            <a:extLst>
              <a:ext uri="{FF2B5EF4-FFF2-40B4-BE49-F238E27FC236}">
                <a16:creationId xmlns:a16="http://schemas.microsoft.com/office/drawing/2014/main" id="{7E47EC55-45B3-4ADC-A547-6F48A72BA1D4}"/>
              </a:ext>
            </a:extLst>
          </p:cNvPr>
          <p:cNvPicPr>
            <a:picLocks noChangeAspect="1"/>
          </p:cNvPicPr>
          <p:nvPr/>
        </p:nvPicPr>
        <p:blipFill>
          <a:blip r:embed="rId4"/>
          <a:stretch>
            <a:fillRect/>
          </a:stretch>
        </p:blipFill>
        <p:spPr>
          <a:xfrm>
            <a:off x="5457158" y="2931790"/>
            <a:ext cx="3093586" cy="2051868"/>
          </a:xfrm>
          <a:prstGeom prst="rect">
            <a:avLst/>
          </a:prstGeom>
        </p:spPr>
      </p:pic>
    </p:spTree>
    <p:extLst>
      <p:ext uri="{BB962C8B-B14F-4D97-AF65-F5344CB8AC3E}">
        <p14:creationId xmlns:p14="http://schemas.microsoft.com/office/powerpoint/2010/main" val="185962002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30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par>
                                <p:cTn id="10" presetID="6" presetClass="emph" presetSubtype="0" autoRev="1" fill="hold" grpId="1" nodeType="withEffect">
                                  <p:stCondLst>
                                    <p:cond delay="3600"/>
                                  </p:stCondLst>
                                  <p:childTnLst>
                                    <p:animScale>
                                      <p:cBhvr>
                                        <p:cTn id="11" dur="1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5.6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正弦函数与余弦函数的图像和性质：正弦函数的图像和性质</a:t>
            </a:r>
          </a:p>
        </p:txBody>
      </p:sp>
      <p:sp>
        <p:nvSpPr>
          <p:cNvPr id="8" name="Freeform 15">
            <a:extLst>
              <a:ext uri="{FF2B5EF4-FFF2-40B4-BE49-F238E27FC236}">
                <a16:creationId xmlns:a16="http://schemas.microsoft.com/office/drawing/2014/main" id="{80A85B2D-FC08-438F-AB38-4E6E883805CE}"/>
              </a:ext>
            </a:extLst>
          </p:cNvPr>
          <p:cNvSpPr>
            <a:spLocks noEditPoints="1"/>
          </p:cNvSpPr>
          <p:nvPr/>
        </p:nvSpPr>
        <p:spPr bwMode="auto">
          <a:xfrm>
            <a:off x="1410439" y="4111701"/>
            <a:ext cx="326981" cy="323950"/>
          </a:xfrm>
          <a:custGeom>
            <a:avLst/>
            <a:gdLst>
              <a:gd name="T0" fmla="*/ 64 w 232"/>
              <a:gd name="T1" fmla="*/ 72 h 230"/>
              <a:gd name="T2" fmla="*/ 64 w 232"/>
              <a:gd name="T3" fmla="*/ 157 h 230"/>
              <a:gd name="T4" fmla="*/ 64 w 232"/>
              <a:gd name="T5" fmla="*/ 157 h 230"/>
              <a:gd name="T6" fmla="*/ 123 w 232"/>
              <a:gd name="T7" fmla="*/ 202 h 230"/>
              <a:gd name="T8" fmla="*/ 123 w 232"/>
              <a:gd name="T9" fmla="*/ 164 h 230"/>
              <a:gd name="T10" fmla="*/ 123 w 232"/>
              <a:gd name="T11" fmla="*/ 65 h 230"/>
              <a:gd name="T12" fmla="*/ 123 w 232"/>
              <a:gd name="T13" fmla="*/ 26 h 230"/>
              <a:gd name="T14" fmla="*/ 64 w 232"/>
              <a:gd name="T15" fmla="*/ 72 h 230"/>
              <a:gd name="T16" fmla="*/ 64 w 232"/>
              <a:gd name="T17" fmla="*/ 72 h 230"/>
              <a:gd name="T18" fmla="*/ 171 w 232"/>
              <a:gd name="T19" fmla="*/ 38 h 230"/>
              <a:gd name="T20" fmla="*/ 171 w 232"/>
              <a:gd name="T21" fmla="*/ 38 h 230"/>
              <a:gd name="T22" fmla="*/ 168 w 232"/>
              <a:gd name="T23" fmla="*/ 26 h 230"/>
              <a:gd name="T24" fmla="*/ 180 w 232"/>
              <a:gd name="T25" fmla="*/ 23 h 230"/>
              <a:gd name="T26" fmla="*/ 218 w 232"/>
              <a:gd name="T27" fmla="*/ 62 h 230"/>
              <a:gd name="T28" fmla="*/ 232 w 232"/>
              <a:gd name="T29" fmla="*/ 114 h 230"/>
              <a:gd name="T30" fmla="*/ 218 w 232"/>
              <a:gd name="T31" fmla="*/ 167 h 230"/>
              <a:gd name="T32" fmla="*/ 180 w 232"/>
              <a:gd name="T33" fmla="*/ 206 h 230"/>
              <a:gd name="T34" fmla="*/ 168 w 232"/>
              <a:gd name="T35" fmla="*/ 203 h 230"/>
              <a:gd name="T36" fmla="*/ 171 w 232"/>
              <a:gd name="T37" fmla="*/ 191 h 230"/>
              <a:gd name="T38" fmla="*/ 203 w 232"/>
              <a:gd name="T39" fmla="*/ 158 h 230"/>
              <a:gd name="T40" fmla="*/ 214 w 232"/>
              <a:gd name="T41" fmla="*/ 114 h 230"/>
              <a:gd name="T42" fmla="*/ 203 w 232"/>
              <a:gd name="T43" fmla="*/ 71 h 230"/>
              <a:gd name="T44" fmla="*/ 171 w 232"/>
              <a:gd name="T45" fmla="*/ 38 h 230"/>
              <a:gd name="T46" fmla="*/ 53 w 232"/>
              <a:gd name="T47" fmla="*/ 74 h 230"/>
              <a:gd name="T48" fmla="*/ 53 w 232"/>
              <a:gd name="T49" fmla="*/ 74 h 230"/>
              <a:gd name="T50" fmla="*/ 17 w 232"/>
              <a:gd name="T51" fmla="*/ 74 h 230"/>
              <a:gd name="T52" fmla="*/ 17 w 232"/>
              <a:gd name="T53" fmla="*/ 155 h 230"/>
              <a:gd name="T54" fmla="*/ 53 w 232"/>
              <a:gd name="T55" fmla="*/ 155 h 230"/>
              <a:gd name="T56" fmla="*/ 53 w 232"/>
              <a:gd name="T57" fmla="*/ 74 h 230"/>
              <a:gd name="T58" fmla="*/ 56 w 232"/>
              <a:gd name="T59" fmla="*/ 56 h 230"/>
              <a:gd name="T60" fmla="*/ 56 w 232"/>
              <a:gd name="T61" fmla="*/ 56 h 230"/>
              <a:gd name="T62" fmla="*/ 127 w 232"/>
              <a:gd name="T63" fmla="*/ 2 h 230"/>
              <a:gd name="T64" fmla="*/ 132 w 232"/>
              <a:gd name="T65" fmla="*/ 0 h 230"/>
              <a:gd name="T66" fmla="*/ 141 w 232"/>
              <a:gd name="T67" fmla="*/ 9 h 230"/>
              <a:gd name="T68" fmla="*/ 141 w 232"/>
              <a:gd name="T69" fmla="*/ 65 h 230"/>
              <a:gd name="T70" fmla="*/ 141 w 232"/>
              <a:gd name="T71" fmla="*/ 67 h 230"/>
              <a:gd name="T72" fmla="*/ 162 w 232"/>
              <a:gd name="T73" fmla="*/ 83 h 230"/>
              <a:gd name="T74" fmla="*/ 173 w 232"/>
              <a:gd name="T75" fmla="*/ 114 h 230"/>
              <a:gd name="T76" fmla="*/ 162 w 232"/>
              <a:gd name="T77" fmla="*/ 146 h 230"/>
              <a:gd name="T78" fmla="*/ 141 w 232"/>
              <a:gd name="T79" fmla="*/ 162 h 230"/>
              <a:gd name="T80" fmla="*/ 141 w 232"/>
              <a:gd name="T81" fmla="*/ 164 h 230"/>
              <a:gd name="T82" fmla="*/ 141 w 232"/>
              <a:gd name="T83" fmla="*/ 220 h 230"/>
              <a:gd name="T84" fmla="*/ 139 w 232"/>
              <a:gd name="T85" fmla="*/ 226 h 230"/>
              <a:gd name="T86" fmla="*/ 127 w 232"/>
              <a:gd name="T87" fmla="*/ 227 h 230"/>
              <a:gd name="T88" fmla="*/ 56 w 232"/>
              <a:gd name="T89" fmla="*/ 173 h 230"/>
              <a:gd name="T90" fmla="*/ 9 w 232"/>
              <a:gd name="T91" fmla="*/ 173 h 230"/>
              <a:gd name="T92" fmla="*/ 9 w 232"/>
              <a:gd name="T93" fmla="*/ 173 h 230"/>
              <a:gd name="T94" fmla="*/ 0 w 232"/>
              <a:gd name="T95" fmla="*/ 164 h 230"/>
              <a:gd name="T96" fmla="*/ 0 w 232"/>
              <a:gd name="T97" fmla="*/ 65 h 230"/>
              <a:gd name="T98" fmla="*/ 0 w 232"/>
              <a:gd name="T99" fmla="*/ 65 h 230"/>
              <a:gd name="T100" fmla="*/ 9 w 232"/>
              <a:gd name="T101" fmla="*/ 56 h 230"/>
              <a:gd name="T102" fmla="*/ 56 w 232"/>
              <a:gd name="T103" fmla="*/ 56 h 230"/>
              <a:gd name="T104" fmla="*/ 141 w 232"/>
              <a:gd name="T105" fmla="*/ 79 h 230"/>
              <a:gd name="T106" fmla="*/ 141 w 232"/>
              <a:gd name="T107" fmla="*/ 79 h 230"/>
              <a:gd name="T108" fmla="*/ 141 w 232"/>
              <a:gd name="T109" fmla="*/ 150 h 230"/>
              <a:gd name="T110" fmla="*/ 154 w 232"/>
              <a:gd name="T111" fmla="*/ 140 h 230"/>
              <a:gd name="T112" fmla="*/ 162 w 232"/>
              <a:gd name="T113" fmla="*/ 114 h 230"/>
              <a:gd name="T114" fmla="*/ 154 w 232"/>
              <a:gd name="T115" fmla="*/ 89 h 230"/>
              <a:gd name="T116" fmla="*/ 141 w 232"/>
              <a:gd name="T117" fmla="*/ 7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 h="230">
                <a:moveTo>
                  <a:pt x="64" y="72"/>
                </a:moveTo>
                <a:cubicBezTo>
                  <a:pt x="64" y="157"/>
                  <a:pt x="64" y="157"/>
                  <a:pt x="64" y="157"/>
                </a:cubicBezTo>
                <a:cubicBezTo>
                  <a:pt x="64" y="157"/>
                  <a:pt x="64" y="157"/>
                  <a:pt x="64" y="157"/>
                </a:cubicBezTo>
                <a:cubicBezTo>
                  <a:pt x="123" y="202"/>
                  <a:pt x="123" y="202"/>
                  <a:pt x="123" y="202"/>
                </a:cubicBezTo>
                <a:cubicBezTo>
                  <a:pt x="123" y="164"/>
                  <a:pt x="123" y="164"/>
                  <a:pt x="123" y="164"/>
                </a:cubicBezTo>
                <a:cubicBezTo>
                  <a:pt x="123" y="65"/>
                  <a:pt x="123" y="65"/>
                  <a:pt x="123" y="65"/>
                </a:cubicBezTo>
                <a:cubicBezTo>
                  <a:pt x="123" y="26"/>
                  <a:pt x="123" y="26"/>
                  <a:pt x="123" y="26"/>
                </a:cubicBezTo>
                <a:cubicBezTo>
                  <a:pt x="64" y="72"/>
                  <a:pt x="64" y="72"/>
                  <a:pt x="64" y="72"/>
                </a:cubicBezTo>
                <a:cubicBezTo>
                  <a:pt x="64" y="72"/>
                  <a:pt x="64" y="72"/>
                  <a:pt x="64" y="72"/>
                </a:cubicBezTo>
                <a:close/>
                <a:moveTo>
                  <a:pt x="171" y="38"/>
                </a:moveTo>
                <a:cubicBezTo>
                  <a:pt x="171" y="38"/>
                  <a:pt x="171" y="38"/>
                  <a:pt x="171" y="38"/>
                </a:cubicBezTo>
                <a:cubicBezTo>
                  <a:pt x="167" y="36"/>
                  <a:pt x="165" y="30"/>
                  <a:pt x="168" y="26"/>
                </a:cubicBezTo>
                <a:cubicBezTo>
                  <a:pt x="170" y="22"/>
                  <a:pt x="176" y="21"/>
                  <a:pt x="180" y="23"/>
                </a:cubicBezTo>
                <a:cubicBezTo>
                  <a:pt x="196" y="33"/>
                  <a:pt x="209" y="46"/>
                  <a:pt x="218" y="62"/>
                </a:cubicBezTo>
                <a:cubicBezTo>
                  <a:pt x="227" y="77"/>
                  <a:pt x="232" y="95"/>
                  <a:pt x="232" y="114"/>
                </a:cubicBezTo>
                <a:cubicBezTo>
                  <a:pt x="232" y="133"/>
                  <a:pt x="227" y="151"/>
                  <a:pt x="218" y="167"/>
                </a:cubicBezTo>
                <a:cubicBezTo>
                  <a:pt x="209" y="183"/>
                  <a:pt x="196" y="196"/>
                  <a:pt x="180" y="206"/>
                </a:cubicBezTo>
                <a:cubicBezTo>
                  <a:pt x="176" y="208"/>
                  <a:pt x="170" y="207"/>
                  <a:pt x="168" y="203"/>
                </a:cubicBezTo>
                <a:cubicBezTo>
                  <a:pt x="165" y="199"/>
                  <a:pt x="167" y="193"/>
                  <a:pt x="171" y="191"/>
                </a:cubicBezTo>
                <a:cubicBezTo>
                  <a:pt x="184" y="183"/>
                  <a:pt x="195" y="172"/>
                  <a:pt x="203" y="158"/>
                </a:cubicBezTo>
                <a:cubicBezTo>
                  <a:pt x="210" y="145"/>
                  <a:pt x="214" y="130"/>
                  <a:pt x="214" y="114"/>
                </a:cubicBezTo>
                <a:cubicBezTo>
                  <a:pt x="214" y="98"/>
                  <a:pt x="210" y="84"/>
                  <a:pt x="203" y="71"/>
                </a:cubicBezTo>
                <a:cubicBezTo>
                  <a:pt x="195" y="57"/>
                  <a:pt x="184" y="46"/>
                  <a:pt x="171" y="38"/>
                </a:cubicBezTo>
                <a:close/>
                <a:moveTo>
                  <a:pt x="53" y="74"/>
                </a:moveTo>
                <a:cubicBezTo>
                  <a:pt x="53" y="74"/>
                  <a:pt x="53" y="74"/>
                  <a:pt x="53" y="74"/>
                </a:cubicBezTo>
                <a:cubicBezTo>
                  <a:pt x="17" y="74"/>
                  <a:pt x="17" y="74"/>
                  <a:pt x="17" y="74"/>
                </a:cubicBezTo>
                <a:cubicBezTo>
                  <a:pt x="17" y="155"/>
                  <a:pt x="17" y="155"/>
                  <a:pt x="17" y="155"/>
                </a:cubicBezTo>
                <a:cubicBezTo>
                  <a:pt x="53" y="155"/>
                  <a:pt x="53" y="155"/>
                  <a:pt x="53" y="155"/>
                </a:cubicBezTo>
                <a:cubicBezTo>
                  <a:pt x="53" y="74"/>
                  <a:pt x="53" y="74"/>
                  <a:pt x="53" y="74"/>
                </a:cubicBezTo>
                <a:close/>
                <a:moveTo>
                  <a:pt x="56" y="56"/>
                </a:moveTo>
                <a:cubicBezTo>
                  <a:pt x="56" y="56"/>
                  <a:pt x="56" y="56"/>
                  <a:pt x="56" y="56"/>
                </a:cubicBezTo>
                <a:cubicBezTo>
                  <a:pt x="127" y="2"/>
                  <a:pt x="127" y="2"/>
                  <a:pt x="127" y="2"/>
                </a:cubicBezTo>
                <a:cubicBezTo>
                  <a:pt x="128" y="1"/>
                  <a:pt x="130" y="0"/>
                  <a:pt x="132" y="0"/>
                </a:cubicBezTo>
                <a:cubicBezTo>
                  <a:pt x="137" y="0"/>
                  <a:pt x="141" y="4"/>
                  <a:pt x="141" y="9"/>
                </a:cubicBezTo>
                <a:cubicBezTo>
                  <a:pt x="141" y="65"/>
                  <a:pt x="141" y="65"/>
                  <a:pt x="141" y="65"/>
                </a:cubicBezTo>
                <a:cubicBezTo>
                  <a:pt x="141" y="67"/>
                  <a:pt x="141" y="67"/>
                  <a:pt x="141" y="67"/>
                </a:cubicBezTo>
                <a:cubicBezTo>
                  <a:pt x="149" y="71"/>
                  <a:pt x="156" y="76"/>
                  <a:pt x="162" y="83"/>
                </a:cubicBezTo>
                <a:cubicBezTo>
                  <a:pt x="169" y="92"/>
                  <a:pt x="173" y="103"/>
                  <a:pt x="173" y="114"/>
                </a:cubicBezTo>
                <a:cubicBezTo>
                  <a:pt x="173" y="126"/>
                  <a:pt x="169" y="137"/>
                  <a:pt x="162" y="146"/>
                </a:cubicBezTo>
                <a:cubicBezTo>
                  <a:pt x="157" y="153"/>
                  <a:pt x="149" y="158"/>
                  <a:pt x="141" y="162"/>
                </a:cubicBezTo>
                <a:cubicBezTo>
                  <a:pt x="141" y="164"/>
                  <a:pt x="141" y="164"/>
                  <a:pt x="141" y="164"/>
                </a:cubicBezTo>
                <a:cubicBezTo>
                  <a:pt x="141" y="220"/>
                  <a:pt x="141" y="220"/>
                  <a:pt x="141" y="220"/>
                </a:cubicBezTo>
                <a:cubicBezTo>
                  <a:pt x="141" y="222"/>
                  <a:pt x="141" y="224"/>
                  <a:pt x="139" y="226"/>
                </a:cubicBezTo>
                <a:cubicBezTo>
                  <a:pt x="136" y="230"/>
                  <a:pt x="131" y="230"/>
                  <a:pt x="127" y="227"/>
                </a:cubicBezTo>
                <a:cubicBezTo>
                  <a:pt x="56" y="173"/>
                  <a:pt x="56" y="173"/>
                  <a:pt x="56" y="173"/>
                </a:cubicBezTo>
                <a:cubicBezTo>
                  <a:pt x="9" y="173"/>
                  <a:pt x="9" y="173"/>
                  <a:pt x="9" y="173"/>
                </a:cubicBezTo>
                <a:cubicBezTo>
                  <a:pt x="9" y="173"/>
                  <a:pt x="9" y="173"/>
                  <a:pt x="9" y="173"/>
                </a:cubicBezTo>
                <a:cubicBezTo>
                  <a:pt x="4" y="173"/>
                  <a:pt x="0" y="169"/>
                  <a:pt x="0" y="164"/>
                </a:cubicBezTo>
                <a:cubicBezTo>
                  <a:pt x="0" y="65"/>
                  <a:pt x="0" y="65"/>
                  <a:pt x="0" y="65"/>
                </a:cubicBezTo>
                <a:cubicBezTo>
                  <a:pt x="0" y="65"/>
                  <a:pt x="0" y="65"/>
                  <a:pt x="0" y="65"/>
                </a:cubicBezTo>
                <a:cubicBezTo>
                  <a:pt x="0" y="60"/>
                  <a:pt x="4" y="56"/>
                  <a:pt x="9" y="56"/>
                </a:cubicBezTo>
                <a:cubicBezTo>
                  <a:pt x="56" y="56"/>
                  <a:pt x="56" y="56"/>
                  <a:pt x="56" y="56"/>
                </a:cubicBezTo>
                <a:close/>
                <a:moveTo>
                  <a:pt x="141" y="79"/>
                </a:moveTo>
                <a:cubicBezTo>
                  <a:pt x="141" y="79"/>
                  <a:pt x="141" y="79"/>
                  <a:pt x="141" y="79"/>
                </a:cubicBezTo>
                <a:cubicBezTo>
                  <a:pt x="141" y="150"/>
                  <a:pt x="141" y="150"/>
                  <a:pt x="141" y="150"/>
                </a:cubicBezTo>
                <a:cubicBezTo>
                  <a:pt x="146" y="147"/>
                  <a:pt x="150" y="144"/>
                  <a:pt x="154" y="140"/>
                </a:cubicBezTo>
                <a:cubicBezTo>
                  <a:pt x="159" y="133"/>
                  <a:pt x="162" y="124"/>
                  <a:pt x="162" y="114"/>
                </a:cubicBezTo>
                <a:cubicBezTo>
                  <a:pt x="162" y="105"/>
                  <a:pt x="159" y="96"/>
                  <a:pt x="154" y="89"/>
                </a:cubicBezTo>
                <a:cubicBezTo>
                  <a:pt x="150" y="85"/>
                  <a:pt x="146" y="81"/>
                  <a:pt x="141"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4" name="图片 3">
            <a:extLst>
              <a:ext uri="{FF2B5EF4-FFF2-40B4-BE49-F238E27FC236}">
                <a16:creationId xmlns:a16="http://schemas.microsoft.com/office/drawing/2014/main" id="{48132130-4B07-40FF-B167-CD3D87785E2A}"/>
              </a:ext>
            </a:extLst>
          </p:cNvPr>
          <p:cNvPicPr>
            <a:picLocks noChangeAspect="1"/>
          </p:cNvPicPr>
          <p:nvPr/>
        </p:nvPicPr>
        <p:blipFill>
          <a:blip r:embed="rId3"/>
          <a:stretch>
            <a:fillRect/>
          </a:stretch>
        </p:blipFill>
        <p:spPr>
          <a:xfrm>
            <a:off x="1043608" y="843558"/>
            <a:ext cx="4428005" cy="4083918"/>
          </a:xfrm>
          <a:prstGeom prst="rect">
            <a:avLst/>
          </a:prstGeom>
        </p:spPr>
      </p:pic>
    </p:spTree>
    <p:extLst>
      <p:ext uri="{BB962C8B-B14F-4D97-AF65-F5344CB8AC3E}">
        <p14:creationId xmlns:p14="http://schemas.microsoft.com/office/powerpoint/2010/main" val="365261128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30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par>
                                <p:cTn id="10" presetID="6" presetClass="emph" presetSubtype="0" autoRev="1" fill="hold" grpId="1" nodeType="withEffect">
                                  <p:stCondLst>
                                    <p:cond delay="3600"/>
                                  </p:stCondLst>
                                  <p:childTnLst>
                                    <p:animScale>
                                      <p:cBhvr>
                                        <p:cTn id="11" dur="1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extLst>
              <p:ext uri="{D42A27DB-BD31-4B8C-83A1-F6EECF244321}">
                <p14:modId xmlns:p14="http://schemas.microsoft.com/office/powerpoint/2010/main" val="4262701603"/>
              </p:ext>
            </p:extLst>
          </p:nvPr>
        </p:nvGraphicFramePr>
        <p:xfrm>
          <a:off x="763072"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952152"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854299"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283548"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kumimoji="0" lang="zh-CN" altLang="en-US"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练一练</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2" name="文本框 12">
            <a:extLst>
              <a:ext uri="{FF2B5EF4-FFF2-40B4-BE49-F238E27FC236}">
                <a16:creationId xmlns:a16="http://schemas.microsoft.com/office/drawing/2014/main" id="{4967F801-9984-4983-8EE3-06156A8A6E38}"/>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5.6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正弦函数与余弦函数的图像和性质：正弦函数的图像和性质</a:t>
            </a:r>
          </a:p>
        </p:txBody>
      </p:sp>
      <p:pic>
        <p:nvPicPr>
          <p:cNvPr id="5" name="图片 4">
            <a:extLst>
              <a:ext uri="{FF2B5EF4-FFF2-40B4-BE49-F238E27FC236}">
                <a16:creationId xmlns:a16="http://schemas.microsoft.com/office/drawing/2014/main" id="{B4A18C96-6D9E-4BF5-B714-70CFF7B937A4}"/>
              </a:ext>
            </a:extLst>
          </p:cNvPr>
          <p:cNvPicPr>
            <a:picLocks noChangeAspect="1"/>
          </p:cNvPicPr>
          <p:nvPr/>
        </p:nvPicPr>
        <p:blipFill>
          <a:blip r:embed="rId4"/>
          <a:stretch>
            <a:fillRect/>
          </a:stretch>
        </p:blipFill>
        <p:spPr>
          <a:xfrm>
            <a:off x="3658008" y="1751969"/>
            <a:ext cx="5139277" cy="1376236"/>
          </a:xfrm>
          <a:prstGeom prst="rect">
            <a:avLst/>
          </a:prstGeom>
        </p:spPr>
      </p:pic>
    </p:spTree>
    <p:extLst>
      <p:ext uri="{BB962C8B-B14F-4D97-AF65-F5344CB8AC3E}">
        <p14:creationId xmlns:p14="http://schemas.microsoft.com/office/powerpoint/2010/main" val="374900096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5.6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正弦函数与余弦函数的图像和性质：余弦函数的图像和性质</a:t>
            </a:r>
          </a:p>
        </p:txBody>
      </p:sp>
      <p:sp>
        <p:nvSpPr>
          <p:cNvPr id="8" name="Freeform 15">
            <a:extLst>
              <a:ext uri="{FF2B5EF4-FFF2-40B4-BE49-F238E27FC236}">
                <a16:creationId xmlns:a16="http://schemas.microsoft.com/office/drawing/2014/main" id="{80A85B2D-FC08-438F-AB38-4E6E883805CE}"/>
              </a:ext>
            </a:extLst>
          </p:cNvPr>
          <p:cNvSpPr>
            <a:spLocks noEditPoints="1"/>
          </p:cNvSpPr>
          <p:nvPr/>
        </p:nvSpPr>
        <p:spPr bwMode="auto">
          <a:xfrm>
            <a:off x="1410439" y="4111701"/>
            <a:ext cx="326981" cy="323950"/>
          </a:xfrm>
          <a:custGeom>
            <a:avLst/>
            <a:gdLst>
              <a:gd name="T0" fmla="*/ 64 w 232"/>
              <a:gd name="T1" fmla="*/ 72 h 230"/>
              <a:gd name="T2" fmla="*/ 64 w 232"/>
              <a:gd name="T3" fmla="*/ 157 h 230"/>
              <a:gd name="T4" fmla="*/ 64 w 232"/>
              <a:gd name="T5" fmla="*/ 157 h 230"/>
              <a:gd name="T6" fmla="*/ 123 w 232"/>
              <a:gd name="T7" fmla="*/ 202 h 230"/>
              <a:gd name="T8" fmla="*/ 123 w 232"/>
              <a:gd name="T9" fmla="*/ 164 h 230"/>
              <a:gd name="T10" fmla="*/ 123 w 232"/>
              <a:gd name="T11" fmla="*/ 65 h 230"/>
              <a:gd name="T12" fmla="*/ 123 w 232"/>
              <a:gd name="T13" fmla="*/ 26 h 230"/>
              <a:gd name="T14" fmla="*/ 64 w 232"/>
              <a:gd name="T15" fmla="*/ 72 h 230"/>
              <a:gd name="T16" fmla="*/ 64 w 232"/>
              <a:gd name="T17" fmla="*/ 72 h 230"/>
              <a:gd name="T18" fmla="*/ 171 w 232"/>
              <a:gd name="T19" fmla="*/ 38 h 230"/>
              <a:gd name="T20" fmla="*/ 171 w 232"/>
              <a:gd name="T21" fmla="*/ 38 h 230"/>
              <a:gd name="T22" fmla="*/ 168 w 232"/>
              <a:gd name="T23" fmla="*/ 26 h 230"/>
              <a:gd name="T24" fmla="*/ 180 w 232"/>
              <a:gd name="T25" fmla="*/ 23 h 230"/>
              <a:gd name="T26" fmla="*/ 218 w 232"/>
              <a:gd name="T27" fmla="*/ 62 h 230"/>
              <a:gd name="T28" fmla="*/ 232 w 232"/>
              <a:gd name="T29" fmla="*/ 114 h 230"/>
              <a:gd name="T30" fmla="*/ 218 w 232"/>
              <a:gd name="T31" fmla="*/ 167 h 230"/>
              <a:gd name="T32" fmla="*/ 180 w 232"/>
              <a:gd name="T33" fmla="*/ 206 h 230"/>
              <a:gd name="T34" fmla="*/ 168 w 232"/>
              <a:gd name="T35" fmla="*/ 203 h 230"/>
              <a:gd name="T36" fmla="*/ 171 w 232"/>
              <a:gd name="T37" fmla="*/ 191 h 230"/>
              <a:gd name="T38" fmla="*/ 203 w 232"/>
              <a:gd name="T39" fmla="*/ 158 h 230"/>
              <a:gd name="T40" fmla="*/ 214 w 232"/>
              <a:gd name="T41" fmla="*/ 114 h 230"/>
              <a:gd name="T42" fmla="*/ 203 w 232"/>
              <a:gd name="T43" fmla="*/ 71 h 230"/>
              <a:gd name="T44" fmla="*/ 171 w 232"/>
              <a:gd name="T45" fmla="*/ 38 h 230"/>
              <a:gd name="T46" fmla="*/ 53 w 232"/>
              <a:gd name="T47" fmla="*/ 74 h 230"/>
              <a:gd name="T48" fmla="*/ 53 w 232"/>
              <a:gd name="T49" fmla="*/ 74 h 230"/>
              <a:gd name="T50" fmla="*/ 17 w 232"/>
              <a:gd name="T51" fmla="*/ 74 h 230"/>
              <a:gd name="T52" fmla="*/ 17 w 232"/>
              <a:gd name="T53" fmla="*/ 155 h 230"/>
              <a:gd name="T54" fmla="*/ 53 w 232"/>
              <a:gd name="T55" fmla="*/ 155 h 230"/>
              <a:gd name="T56" fmla="*/ 53 w 232"/>
              <a:gd name="T57" fmla="*/ 74 h 230"/>
              <a:gd name="T58" fmla="*/ 56 w 232"/>
              <a:gd name="T59" fmla="*/ 56 h 230"/>
              <a:gd name="T60" fmla="*/ 56 w 232"/>
              <a:gd name="T61" fmla="*/ 56 h 230"/>
              <a:gd name="T62" fmla="*/ 127 w 232"/>
              <a:gd name="T63" fmla="*/ 2 h 230"/>
              <a:gd name="T64" fmla="*/ 132 w 232"/>
              <a:gd name="T65" fmla="*/ 0 h 230"/>
              <a:gd name="T66" fmla="*/ 141 w 232"/>
              <a:gd name="T67" fmla="*/ 9 h 230"/>
              <a:gd name="T68" fmla="*/ 141 w 232"/>
              <a:gd name="T69" fmla="*/ 65 h 230"/>
              <a:gd name="T70" fmla="*/ 141 w 232"/>
              <a:gd name="T71" fmla="*/ 67 h 230"/>
              <a:gd name="T72" fmla="*/ 162 w 232"/>
              <a:gd name="T73" fmla="*/ 83 h 230"/>
              <a:gd name="T74" fmla="*/ 173 w 232"/>
              <a:gd name="T75" fmla="*/ 114 h 230"/>
              <a:gd name="T76" fmla="*/ 162 w 232"/>
              <a:gd name="T77" fmla="*/ 146 h 230"/>
              <a:gd name="T78" fmla="*/ 141 w 232"/>
              <a:gd name="T79" fmla="*/ 162 h 230"/>
              <a:gd name="T80" fmla="*/ 141 w 232"/>
              <a:gd name="T81" fmla="*/ 164 h 230"/>
              <a:gd name="T82" fmla="*/ 141 w 232"/>
              <a:gd name="T83" fmla="*/ 220 h 230"/>
              <a:gd name="T84" fmla="*/ 139 w 232"/>
              <a:gd name="T85" fmla="*/ 226 h 230"/>
              <a:gd name="T86" fmla="*/ 127 w 232"/>
              <a:gd name="T87" fmla="*/ 227 h 230"/>
              <a:gd name="T88" fmla="*/ 56 w 232"/>
              <a:gd name="T89" fmla="*/ 173 h 230"/>
              <a:gd name="T90" fmla="*/ 9 w 232"/>
              <a:gd name="T91" fmla="*/ 173 h 230"/>
              <a:gd name="T92" fmla="*/ 9 w 232"/>
              <a:gd name="T93" fmla="*/ 173 h 230"/>
              <a:gd name="T94" fmla="*/ 0 w 232"/>
              <a:gd name="T95" fmla="*/ 164 h 230"/>
              <a:gd name="T96" fmla="*/ 0 w 232"/>
              <a:gd name="T97" fmla="*/ 65 h 230"/>
              <a:gd name="T98" fmla="*/ 0 w 232"/>
              <a:gd name="T99" fmla="*/ 65 h 230"/>
              <a:gd name="T100" fmla="*/ 9 w 232"/>
              <a:gd name="T101" fmla="*/ 56 h 230"/>
              <a:gd name="T102" fmla="*/ 56 w 232"/>
              <a:gd name="T103" fmla="*/ 56 h 230"/>
              <a:gd name="T104" fmla="*/ 141 w 232"/>
              <a:gd name="T105" fmla="*/ 79 h 230"/>
              <a:gd name="T106" fmla="*/ 141 w 232"/>
              <a:gd name="T107" fmla="*/ 79 h 230"/>
              <a:gd name="T108" fmla="*/ 141 w 232"/>
              <a:gd name="T109" fmla="*/ 150 h 230"/>
              <a:gd name="T110" fmla="*/ 154 w 232"/>
              <a:gd name="T111" fmla="*/ 140 h 230"/>
              <a:gd name="T112" fmla="*/ 162 w 232"/>
              <a:gd name="T113" fmla="*/ 114 h 230"/>
              <a:gd name="T114" fmla="*/ 154 w 232"/>
              <a:gd name="T115" fmla="*/ 89 h 230"/>
              <a:gd name="T116" fmla="*/ 141 w 232"/>
              <a:gd name="T117" fmla="*/ 7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 h="230">
                <a:moveTo>
                  <a:pt x="64" y="72"/>
                </a:moveTo>
                <a:cubicBezTo>
                  <a:pt x="64" y="157"/>
                  <a:pt x="64" y="157"/>
                  <a:pt x="64" y="157"/>
                </a:cubicBezTo>
                <a:cubicBezTo>
                  <a:pt x="64" y="157"/>
                  <a:pt x="64" y="157"/>
                  <a:pt x="64" y="157"/>
                </a:cubicBezTo>
                <a:cubicBezTo>
                  <a:pt x="123" y="202"/>
                  <a:pt x="123" y="202"/>
                  <a:pt x="123" y="202"/>
                </a:cubicBezTo>
                <a:cubicBezTo>
                  <a:pt x="123" y="164"/>
                  <a:pt x="123" y="164"/>
                  <a:pt x="123" y="164"/>
                </a:cubicBezTo>
                <a:cubicBezTo>
                  <a:pt x="123" y="65"/>
                  <a:pt x="123" y="65"/>
                  <a:pt x="123" y="65"/>
                </a:cubicBezTo>
                <a:cubicBezTo>
                  <a:pt x="123" y="26"/>
                  <a:pt x="123" y="26"/>
                  <a:pt x="123" y="26"/>
                </a:cubicBezTo>
                <a:cubicBezTo>
                  <a:pt x="64" y="72"/>
                  <a:pt x="64" y="72"/>
                  <a:pt x="64" y="72"/>
                </a:cubicBezTo>
                <a:cubicBezTo>
                  <a:pt x="64" y="72"/>
                  <a:pt x="64" y="72"/>
                  <a:pt x="64" y="72"/>
                </a:cubicBezTo>
                <a:close/>
                <a:moveTo>
                  <a:pt x="171" y="38"/>
                </a:moveTo>
                <a:cubicBezTo>
                  <a:pt x="171" y="38"/>
                  <a:pt x="171" y="38"/>
                  <a:pt x="171" y="38"/>
                </a:cubicBezTo>
                <a:cubicBezTo>
                  <a:pt x="167" y="36"/>
                  <a:pt x="165" y="30"/>
                  <a:pt x="168" y="26"/>
                </a:cubicBezTo>
                <a:cubicBezTo>
                  <a:pt x="170" y="22"/>
                  <a:pt x="176" y="21"/>
                  <a:pt x="180" y="23"/>
                </a:cubicBezTo>
                <a:cubicBezTo>
                  <a:pt x="196" y="33"/>
                  <a:pt x="209" y="46"/>
                  <a:pt x="218" y="62"/>
                </a:cubicBezTo>
                <a:cubicBezTo>
                  <a:pt x="227" y="77"/>
                  <a:pt x="232" y="95"/>
                  <a:pt x="232" y="114"/>
                </a:cubicBezTo>
                <a:cubicBezTo>
                  <a:pt x="232" y="133"/>
                  <a:pt x="227" y="151"/>
                  <a:pt x="218" y="167"/>
                </a:cubicBezTo>
                <a:cubicBezTo>
                  <a:pt x="209" y="183"/>
                  <a:pt x="196" y="196"/>
                  <a:pt x="180" y="206"/>
                </a:cubicBezTo>
                <a:cubicBezTo>
                  <a:pt x="176" y="208"/>
                  <a:pt x="170" y="207"/>
                  <a:pt x="168" y="203"/>
                </a:cubicBezTo>
                <a:cubicBezTo>
                  <a:pt x="165" y="199"/>
                  <a:pt x="167" y="193"/>
                  <a:pt x="171" y="191"/>
                </a:cubicBezTo>
                <a:cubicBezTo>
                  <a:pt x="184" y="183"/>
                  <a:pt x="195" y="172"/>
                  <a:pt x="203" y="158"/>
                </a:cubicBezTo>
                <a:cubicBezTo>
                  <a:pt x="210" y="145"/>
                  <a:pt x="214" y="130"/>
                  <a:pt x="214" y="114"/>
                </a:cubicBezTo>
                <a:cubicBezTo>
                  <a:pt x="214" y="98"/>
                  <a:pt x="210" y="84"/>
                  <a:pt x="203" y="71"/>
                </a:cubicBezTo>
                <a:cubicBezTo>
                  <a:pt x="195" y="57"/>
                  <a:pt x="184" y="46"/>
                  <a:pt x="171" y="38"/>
                </a:cubicBezTo>
                <a:close/>
                <a:moveTo>
                  <a:pt x="53" y="74"/>
                </a:moveTo>
                <a:cubicBezTo>
                  <a:pt x="53" y="74"/>
                  <a:pt x="53" y="74"/>
                  <a:pt x="53" y="74"/>
                </a:cubicBezTo>
                <a:cubicBezTo>
                  <a:pt x="17" y="74"/>
                  <a:pt x="17" y="74"/>
                  <a:pt x="17" y="74"/>
                </a:cubicBezTo>
                <a:cubicBezTo>
                  <a:pt x="17" y="155"/>
                  <a:pt x="17" y="155"/>
                  <a:pt x="17" y="155"/>
                </a:cubicBezTo>
                <a:cubicBezTo>
                  <a:pt x="53" y="155"/>
                  <a:pt x="53" y="155"/>
                  <a:pt x="53" y="155"/>
                </a:cubicBezTo>
                <a:cubicBezTo>
                  <a:pt x="53" y="74"/>
                  <a:pt x="53" y="74"/>
                  <a:pt x="53" y="74"/>
                </a:cubicBezTo>
                <a:close/>
                <a:moveTo>
                  <a:pt x="56" y="56"/>
                </a:moveTo>
                <a:cubicBezTo>
                  <a:pt x="56" y="56"/>
                  <a:pt x="56" y="56"/>
                  <a:pt x="56" y="56"/>
                </a:cubicBezTo>
                <a:cubicBezTo>
                  <a:pt x="127" y="2"/>
                  <a:pt x="127" y="2"/>
                  <a:pt x="127" y="2"/>
                </a:cubicBezTo>
                <a:cubicBezTo>
                  <a:pt x="128" y="1"/>
                  <a:pt x="130" y="0"/>
                  <a:pt x="132" y="0"/>
                </a:cubicBezTo>
                <a:cubicBezTo>
                  <a:pt x="137" y="0"/>
                  <a:pt x="141" y="4"/>
                  <a:pt x="141" y="9"/>
                </a:cubicBezTo>
                <a:cubicBezTo>
                  <a:pt x="141" y="65"/>
                  <a:pt x="141" y="65"/>
                  <a:pt x="141" y="65"/>
                </a:cubicBezTo>
                <a:cubicBezTo>
                  <a:pt x="141" y="67"/>
                  <a:pt x="141" y="67"/>
                  <a:pt x="141" y="67"/>
                </a:cubicBezTo>
                <a:cubicBezTo>
                  <a:pt x="149" y="71"/>
                  <a:pt x="156" y="76"/>
                  <a:pt x="162" y="83"/>
                </a:cubicBezTo>
                <a:cubicBezTo>
                  <a:pt x="169" y="92"/>
                  <a:pt x="173" y="103"/>
                  <a:pt x="173" y="114"/>
                </a:cubicBezTo>
                <a:cubicBezTo>
                  <a:pt x="173" y="126"/>
                  <a:pt x="169" y="137"/>
                  <a:pt x="162" y="146"/>
                </a:cubicBezTo>
                <a:cubicBezTo>
                  <a:pt x="157" y="153"/>
                  <a:pt x="149" y="158"/>
                  <a:pt x="141" y="162"/>
                </a:cubicBezTo>
                <a:cubicBezTo>
                  <a:pt x="141" y="164"/>
                  <a:pt x="141" y="164"/>
                  <a:pt x="141" y="164"/>
                </a:cubicBezTo>
                <a:cubicBezTo>
                  <a:pt x="141" y="220"/>
                  <a:pt x="141" y="220"/>
                  <a:pt x="141" y="220"/>
                </a:cubicBezTo>
                <a:cubicBezTo>
                  <a:pt x="141" y="222"/>
                  <a:pt x="141" y="224"/>
                  <a:pt x="139" y="226"/>
                </a:cubicBezTo>
                <a:cubicBezTo>
                  <a:pt x="136" y="230"/>
                  <a:pt x="131" y="230"/>
                  <a:pt x="127" y="227"/>
                </a:cubicBezTo>
                <a:cubicBezTo>
                  <a:pt x="56" y="173"/>
                  <a:pt x="56" y="173"/>
                  <a:pt x="56" y="173"/>
                </a:cubicBezTo>
                <a:cubicBezTo>
                  <a:pt x="9" y="173"/>
                  <a:pt x="9" y="173"/>
                  <a:pt x="9" y="173"/>
                </a:cubicBezTo>
                <a:cubicBezTo>
                  <a:pt x="9" y="173"/>
                  <a:pt x="9" y="173"/>
                  <a:pt x="9" y="173"/>
                </a:cubicBezTo>
                <a:cubicBezTo>
                  <a:pt x="4" y="173"/>
                  <a:pt x="0" y="169"/>
                  <a:pt x="0" y="164"/>
                </a:cubicBezTo>
                <a:cubicBezTo>
                  <a:pt x="0" y="65"/>
                  <a:pt x="0" y="65"/>
                  <a:pt x="0" y="65"/>
                </a:cubicBezTo>
                <a:cubicBezTo>
                  <a:pt x="0" y="65"/>
                  <a:pt x="0" y="65"/>
                  <a:pt x="0" y="65"/>
                </a:cubicBezTo>
                <a:cubicBezTo>
                  <a:pt x="0" y="60"/>
                  <a:pt x="4" y="56"/>
                  <a:pt x="9" y="56"/>
                </a:cubicBezTo>
                <a:cubicBezTo>
                  <a:pt x="56" y="56"/>
                  <a:pt x="56" y="56"/>
                  <a:pt x="56" y="56"/>
                </a:cubicBezTo>
                <a:close/>
                <a:moveTo>
                  <a:pt x="141" y="79"/>
                </a:moveTo>
                <a:cubicBezTo>
                  <a:pt x="141" y="79"/>
                  <a:pt x="141" y="79"/>
                  <a:pt x="141" y="79"/>
                </a:cubicBezTo>
                <a:cubicBezTo>
                  <a:pt x="141" y="150"/>
                  <a:pt x="141" y="150"/>
                  <a:pt x="141" y="150"/>
                </a:cubicBezTo>
                <a:cubicBezTo>
                  <a:pt x="146" y="147"/>
                  <a:pt x="150" y="144"/>
                  <a:pt x="154" y="140"/>
                </a:cubicBezTo>
                <a:cubicBezTo>
                  <a:pt x="159" y="133"/>
                  <a:pt x="162" y="124"/>
                  <a:pt x="162" y="114"/>
                </a:cubicBezTo>
                <a:cubicBezTo>
                  <a:pt x="162" y="105"/>
                  <a:pt x="159" y="96"/>
                  <a:pt x="154" y="89"/>
                </a:cubicBezTo>
                <a:cubicBezTo>
                  <a:pt x="150" y="85"/>
                  <a:pt x="146" y="81"/>
                  <a:pt x="141"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3" name="图片 2">
            <a:extLst>
              <a:ext uri="{FF2B5EF4-FFF2-40B4-BE49-F238E27FC236}">
                <a16:creationId xmlns:a16="http://schemas.microsoft.com/office/drawing/2014/main" id="{455C3524-93D3-41CE-BE63-7483C0A5B2D0}"/>
              </a:ext>
            </a:extLst>
          </p:cNvPr>
          <p:cNvPicPr>
            <a:picLocks noChangeAspect="1"/>
          </p:cNvPicPr>
          <p:nvPr/>
        </p:nvPicPr>
        <p:blipFill rotWithShape="1">
          <a:blip r:embed="rId3"/>
          <a:srcRect b="43311"/>
          <a:stretch/>
        </p:blipFill>
        <p:spPr>
          <a:xfrm>
            <a:off x="1385900" y="843558"/>
            <a:ext cx="6372200" cy="844761"/>
          </a:xfrm>
          <a:prstGeom prst="rect">
            <a:avLst/>
          </a:prstGeom>
        </p:spPr>
      </p:pic>
      <p:pic>
        <p:nvPicPr>
          <p:cNvPr id="5" name="图片 4">
            <a:extLst>
              <a:ext uri="{FF2B5EF4-FFF2-40B4-BE49-F238E27FC236}">
                <a16:creationId xmlns:a16="http://schemas.microsoft.com/office/drawing/2014/main" id="{D866BF7B-F9EB-4A8D-8171-C6676C6DC3BD}"/>
              </a:ext>
            </a:extLst>
          </p:cNvPr>
          <p:cNvPicPr>
            <a:picLocks noChangeAspect="1"/>
          </p:cNvPicPr>
          <p:nvPr/>
        </p:nvPicPr>
        <p:blipFill>
          <a:blip r:embed="rId4"/>
          <a:stretch>
            <a:fillRect/>
          </a:stretch>
        </p:blipFill>
        <p:spPr>
          <a:xfrm>
            <a:off x="1331640" y="1699292"/>
            <a:ext cx="6728899" cy="3270723"/>
          </a:xfrm>
          <a:prstGeom prst="rect">
            <a:avLst/>
          </a:prstGeom>
        </p:spPr>
      </p:pic>
    </p:spTree>
    <p:extLst>
      <p:ext uri="{BB962C8B-B14F-4D97-AF65-F5344CB8AC3E}">
        <p14:creationId xmlns:p14="http://schemas.microsoft.com/office/powerpoint/2010/main" val="203852544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30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par>
                                <p:cTn id="10" presetID="6" presetClass="emph" presetSubtype="0" autoRev="1" fill="hold" grpId="1" nodeType="withEffect">
                                  <p:stCondLst>
                                    <p:cond delay="3600"/>
                                  </p:stCondLst>
                                  <p:childTnLst>
                                    <p:animScale>
                                      <p:cBhvr>
                                        <p:cTn id="11" dur="1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5.6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正弦函数与余弦函数的图像和性质：余弦函数的图像和性质</a:t>
            </a:r>
          </a:p>
        </p:txBody>
      </p:sp>
      <p:sp>
        <p:nvSpPr>
          <p:cNvPr id="8" name="Freeform 15">
            <a:extLst>
              <a:ext uri="{FF2B5EF4-FFF2-40B4-BE49-F238E27FC236}">
                <a16:creationId xmlns:a16="http://schemas.microsoft.com/office/drawing/2014/main" id="{80A85B2D-FC08-438F-AB38-4E6E883805CE}"/>
              </a:ext>
            </a:extLst>
          </p:cNvPr>
          <p:cNvSpPr>
            <a:spLocks noEditPoints="1"/>
          </p:cNvSpPr>
          <p:nvPr/>
        </p:nvSpPr>
        <p:spPr bwMode="auto">
          <a:xfrm>
            <a:off x="1410439" y="4111701"/>
            <a:ext cx="326981" cy="323950"/>
          </a:xfrm>
          <a:custGeom>
            <a:avLst/>
            <a:gdLst>
              <a:gd name="T0" fmla="*/ 64 w 232"/>
              <a:gd name="T1" fmla="*/ 72 h 230"/>
              <a:gd name="T2" fmla="*/ 64 w 232"/>
              <a:gd name="T3" fmla="*/ 157 h 230"/>
              <a:gd name="T4" fmla="*/ 64 w 232"/>
              <a:gd name="T5" fmla="*/ 157 h 230"/>
              <a:gd name="T6" fmla="*/ 123 w 232"/>
              <a:gd name="T7" fmla="*/ 202 h 230"/>
              <a:gd name="T8" fmla="*/ 123 w 232"/>
              <a:gd name="T9" fmla="*/ 164 h 230"/>
              <a:gd name="T10" fmla="*/ 123 w 232"/>
              <a:gd name="T11" fmla="*/ 65 h 230"/>
              <a:gd name="T12" fmla="*/ 123 w 232"/>
              <a:gd name="T13" fmla="*/ 26 h 230"/>
              <a:gd name="T14" fmla="*/ 64 w 232"/>
              <a:gd name="T15" fmla="*/ 72 h 230"/>
              <a:gd name="T16" fmla="*/ 64 w 232"/>
              <a:gd name="T17" fmla="*/ 72 h 230"/>
              <a:gd name="T18" fmla="*/ 171 w 232"/>
              <a:gd name="T19" fmla="*/ 38 h 230"/>
              <a:gd name="T20" fmla="*/ 171 w 232"/>
              <a:gd name="T21" fmla="*/ 38 h 230"/>
              <a:gd name="T22" fmla="*/ 168 w 232"/>
              <a:gd name="T23" fmla="*/ 26 h 230"/>
              <a:gd name="T24" fmla="*/ 180 w 232"/>
              <a:gd name="T25" fmla="*/ 23 h 230"/>
              <a:gd name="T26" fmla="*/ 218 w 232"/>
              <a:gd name="T27" fmla="*/ 62 h 230"/>
              <a:gd name="T28" fmla="*/ 232 w 232"/>
              <a:gd name="T29" fmla="*/ 114 h 230"/>
              <a:gd name="T30" fmla="*/ 218 w 232"/>
              <a:gd name="T31" fmla="*/ 167 h 230"/>
              <a:gd name="T32" fmla="*/ 180 w 232"/>
              <a:gd name="T33" fmla="*/ 206 h 230"/>
              <a:gd name="T34" fmla="*/ 168 w 232"/>
              <a:gd name="T35" fmla="*/ 203 h 230"/>
              <a:gd name="T36" fmla="*/ 171 w 232"/>
              <a:gd name="T37" fmla="*/ 191 h 230"/>
              <a:gd name="T38" fmla="*/ 203 w 232"/>
              <a:gd name="T39" fmla="*/ 158 h 230"/>
              <a:gd name="T40" fmla="*/ 214 w 232"/>
              <a:gd name="T41" fmla="*/ 114 h 230"/>
              <a:gd name="T42" fmla="*/ 203 w 232"/>
              <a:gd name="T43" fmla="*/ 71 h 230"/>
              <a:gd name="T44" fmla="*/ 171 w 232"/>
              <a:gd name="T45" fmla="*/ 38 h 230"/>
              <a:gd name="T46" fmla="*/ 53 w 232"/>
              <a:gd name="T47" fmla="*/ 74 h 230"/>
              <a:gd name="T48" fmla="*/ 53 w 232"/>
              <a:gd name="T49" fmla="*/ 74 h 230"/>
              <a:gd name="T50" fmla="*/ 17 w 232"/>
              <a:gd name="T51" fmla="*/ 74 h 230"/>
              <a:gd name="T52" fmla="*/ 17 w 232"/>
              <a:gd name="T53" fmla="*/ 155 h 230"/>
              <a:gd name="T54" fmla="*/ 53 w 232"/>
              <a:gd name="T55" fmla="*/ 155 h 230"/>
              <a:gd name="T56" fmla="*/ 53 w 232"/>
              <a:gd name="T57" fmla="*/ 74 h 230"/>
              <a:gd name="T58" fmla="*/ 56 w 232"/>
              <a:gd name="T59" fmla="*/ 56 h 230"/>
              <a:gd name="T60" fmla="*/ 56 w 232"/>
              <a:gd name="T61" fmla="*/ 56 h 230"/>
              <a:gd name="T62" fmla="*/ 127 w 232"/>
              <a:gd name="T63" fmla="*/ 2 h 230"/>
              <a:gd name="T64" fmla="*/ 132 w 232"/>
              <a:gd name="T65" fmla="*/ 0 h 230"/>
              <a:gd name="T66" fmla="*/ 141 w 232"/>
              <a:gd name="T67" fmla="*/ 9 h 230"/>
              <a:gd name="T68" fmla="*/ 141 w 232"/>
              <a:gd name="T69" fmla="*/ 65 h 230"/>
              <a:gd name="T70" fmla="*/ 141 w 232"/>
              <a:gd name="T71" fmla="*/ 67 h 230"/>
              <a:gd name="T72" fmla="*/ 162 w 232"/>
              <a:gd name="T73" fmla="*/ 83 h 230"/>
              <a:gd name="T74" fmla="*/ 173 w 232"/>
              <a:gd name="T75" fmla="*/ 114 h 230"/>
              <a:gd name="T76" fmla="*/ 162 w 232"/>
              <a:gd name="T77" fmla="*/ 146 h 230"/>
              <a:gd name="T78" fmla="*/ 141 w 232"/>
              <a:gd name="T79" fmla="*/ 162 h 230"/>
              <a:gd name="T80" fmla="*/ 141 w 232"/>
              <a:gd name="T81" fmla="*/ 164 h 230"/>
              <a:gd name="T82" fmla="*/ 141 w 232"/>
              <a:gd name="T83" fmla="*/ 220 h 230"/>
              <a:gd name="T84" fmla="*/ 139 w 232"/>
              <a:gd name="T85" fmla="*/ 226 h 230"/>
              <a:gd name="T86" fmla="*/ 127 w 232"/>
              <a:gd name="T87" fmla="*/ 227 h 230"/>
              <a:gd name="T88" fmla="*/ 56 w 232"/>
              <a:gd name="T89" fmla="*/ 173 h 230"/>
              <a:gd name="T90" fmla="*/ 9 w 232"/>
              <a:gd name="T91" fmla="*/ 173 h 230"/>
              <a:gd name="T92" fmla="*/ 9 w 232"/>
              <a:gd name="T93" fmla="*/ 173 h 230"/>
              <a:gd name="T94" fmla="*/ 0 w 232"/>
              <a:gd name="T95" fmla="*/ 164 h 230"/>
              <a:gd name="T96" fmla="*/ 0 w 232"/>
              <a:gd name="T97" fmla="*/ 65 h 230"/>
              <a:gd name="T98" fmla="*/ 0 w 232"/>
              <a:gd name="T99" fmla="*/ 65 h 230"/>
              <a:gd name="T100" fmla="*/ 9 w 232"/>
              <a:gd name="T101" fmla="*/ 56 h 230"/>
              <a:gd name="T102" fmla="*/ 56 w 232"/>
              <a:gd name="T103" fmla="*/ 56 h 230"/>
              <a:gd name="T104" fmla="*/ 141 w 232"/>
              <a:gd name="T105" fmla="*/ 79 h 230"/>
              <a:gd name="T106" fmla="*/ 141 w 232"/>
              <a:gd name="T107" fmla="*/ 79 h 230"/>
              <a:gd name="T108" fmla="*/ 141 w 232"/>
              <a:gd name="T109" fmla="*/ 150 h 230"/>
              <a:gd name="T110" fmla="*/ 154 w 232"/>
              <a:gd name="T111" fmla="*/ 140 h 230"/>
              <a:gd name="T112" fmla="*/ 162 w 232"/>
              <a:gd name="T113" fmla="*/ 114 h 230"/>
              <a:gd name="T114" fmla="*/ 154 w 232"/>
              <a:gd name="T115" fmla="*/ 89 h 230"/>
              <a:gd name="T116" fmla="*/ 141 w 232"/>
              <a:gd name="T117" fmla="*/ 7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 h="230">
                <a:moveTo>
                  <a:pt x="64" y="72"/>
                </a:moveTo>
                <a:cubicBezTo>
                  <a:pt x="64" y="157"/>
                  <a:pt x="64" y="157"/>
                  <a:pt x="64" y="157"/>
                </a:cubicBezTo>
                <a:cubicBezTo>
                  <a:pt x="64" y="157"/>
                  <a:pt x="64" y="157"/>
                  <a:pt x="64" y="157"/>
                </a:cubicBezTo>
                <a:cubicBezTo>
                  <a:pt x="123" y="202"/>
                  <a:pt x="123" y="202"/>
                  <a:pt x="123" y="202"/>
                </a:cubicBezTo>
                <a:cubicBezTo>
                  <a:pt x="123" y="164"/>
                  <a:pt x="123" y="164"/>
                  <a:pt x="123" y="164"/>
                </a:cubicBezTo>
                <a:cubicBezTo>
                  <a:pt x="123" y="65"/>
                  <a:pt x="123" y="65"/>
                  <a:pt x="123" y="65"/>
                </a:cubicBezTo>
                <a:cubicBezTo>
                  <a:pt x="123" y="26"/>
                  <a:pt x="123" y="26"/>
                  <a:pt x="123" y="26"/>
                </a:cubicBezTo>
                <a:cubicBezTo>
                  <a:pt x="64" y="72"/>
                  <a:pt x="64" y="72"/>
                  <a:pt x="64" y="72"/>
                </a:cubicBezTo>
                <a:cubicBezTo>
                  <a:pt x="64" y="72"/>
                  <a:pt x="64" y="72"/>
                  <a:pt x="64" y="72"/>
                </a:cubicBezTo>
                <a:close/>
                <a:moveTo>
                  <a:pt x="171" y="38"/>
                </a:moveTo>
                <a:cubicBezTo>
                  <a:pt x="171" y="38"/>
                  <a:pt x="171" y="38"/>
                  <a:pt x="171" y="38"/>
                </a:cubicBezTo>
                <a:cubicBezTo>
                  <a:pt x="167" y="36"/>
                  <a:pt x="165" y="30"/>
                  <a:pt x="168" y="26"/>
                </a:cubicBezTo>
                <a:cubicBezTo>
                  <a:pt x="170" y="22"/>
                  <a:pt x="176" y="21"/>
                  <a:pt x="180" y="23"/>
                </a:cubicBezTo>
                <a:cubicBezTo>
                  <a:pt x="196" y="33"/>
                  <a:pt x="209" y="46"/>
                  <a:pt x="218" y="62"/>
                </a:cubicBezTo>
                <a:cubicBezTo>
                  <a:pt x="227" y="77"/>
                  <a:pt x="232" y="95"/>
                  <a:pt x="232" y="114"/>
                </a:cubicBezTo>
                <a:cubicBezTo>
                  <a:pt x="232" y="133"/>
                  <a:pt x="227" y="151"/>
                  <a:pt x="218" y="167"/>
                </a:cubicBezTo>
                <a:cubicBezTo>
                  <a:pt x="209" y="183"/>
                  <a:pt x="196" y="196"/>
                  <a:pt x="180" y="206"/>
                </a:cubicBezTo>
                <a:cubicBezTo>
                  <a:pt x="176" y="208"/>
                  <a:pt x="170" y="207"/>
                  <a:pt x="168" y="203"/>
                </a:cubicBezTo>
                <a:cubicBezTo>
                  <a:pt x="165" y="199"/>
                  <a:pt x="167" y="193"/>
                  <a:pt x="171" y="191"/>
                </a:cubicBezTo>
                <a:cubicBezTo>
                  <a:pt x="184" y="183"/>
                  <a:pt x="195" y="172"/>
                  <a:pt x="203" y="158"/>
                </a:cubicBezTo>
                <a:cubicBezTo>
                  <a:pt x="210" y="145"/>
                  <a:pt x="214" y="130"/>
                  <a:pt x="214" y="114"/>
                </a:cubicBezTo>
                <a:cubicBezTo>
                  <a:pt x="214" y="98"/>
                  <a:pt x="210" y="84"/>
                  <a:pt x="203" y="71"/>
                </a:cubicBezTo>
                <a:cubicBezTo>
                  <a:pt x="195" y="57"/>
                  <a:pt x="184" y="46"/>
                  <a:pt x="171" y="38"/>
                </a:cubicBezTo>
                <a:close/>
                <a:moveTo>
                  <a:pt x="53" y="74"/>
                </a:moveTo>
                <a:cubicBezTo>
                  <a:pt x="53" y="74"/>
                  <a:pt x="53" y="74"/>
                  <a:pt x="53" y="74"/>
                </a:cubicBezTo>
                <a:cubicBezTo>
                  <a:pt x="17" y="74"/>
                  <a:pt x="17" y="74"/>
                  <a:pt x="17" y="74"/>
                </a:cubicBezTo>
                <a:cubicBezTo>
                  <a:pt x="17" y="155"/>
                  <a:pt x="17" y="155"/>
                  <a:pt x="17" y="155"/>
                </a:cubicBezTo>
                <a:cubicBezTo>
                  <a:pt x="53" y="155"/>
                  <a:pt x="53" y="155"/>
                  <a:pt x="53" y="155"/>
                </a:cubicBezTo>
                <a:cubicBezTo>
                  <a:pt x="53" y="74"/>
                  <a:pt x="53" y="74"/>
                  <a:pt x="53" y="74"/>
                </a:cubicBezTo>
                <a:close/>
                <a:moveTo>
                  <a:pt x="56" y="56"/>
                </a:moveTo>
                <a:cubicBezTo>
                  <a:pt x="56" y="56"/>
                  <a:pt x="56" y="56"/>
                  <a:pt x="56" y="56"/>
                </a:cubicBezTo>
                <a:cubicBezTo>
                  <a:pt x="127" y="2"/>
                  <a:pt x="127" y="2"/>
                  <a:pt x="127" y="2"/>
                </a:cubicBezTo>
                <a:cubicBezTo>
                  <a:pt x="128" y="1"/>
                  <a:pt x="130" y="0"/>
                  <a:pt x="132" y="0"/>
                </a:cubicBezTo>
                <a:cubicBezTo>
                  <a:pt x="137" y="0"/>
                  <a:pt x="141" y="4"/>
                  <a:pt x="141" y="9"/>
                </a:cubicBezTo>
                <a:cubicBezTo>
                  <a:pt x="141" y="65"/>
                  <a:pt x="141" y="65"/>
                  <a:pt x="141" y="65"/>
                </a:cubicBezTo>
                <a:cubicBezTo>
                  <a:pt x="141" y="67"/>
                  <a:pt x="141" y="67"/>
                  <a:pt x="141" y="67"/>
                </a:cubicBezTo>
                <a:cubicBezTo>
                  <a:pt x="149" y="71"/>
                  <a:pt x="156" y="76"/>
                  <a:pt x="162" y="83"/>
                </a:cubicBezTo>
                <a:cubicBezTo>
                  <a:pt x="169" y="92"/>
                  <a:pt x="173" y="103"/>
                  <a:pt x="173" y="114"/>
                </a:cubicBezTo>
                <a:cubicBezTo>
                  <a:pt x="173" y="126"/>
                  <a:pt x="169" y="137"/>
                  <a:pt x="162" y="146"/>
                </a:cubicBezTo>
                <a:cubicBezTo>
                  <a:pt x="157" y="153"/>
                  <a:pt x="149" y="158"/>
                  <a:pt x="141" y="162"/>
                </a:cubicBezTo>
                <a:cubicBezTo>
                  <a:pt x="141" y="164"/>
                  <a:pt x="141" y="164"/>
                  <a:pt x="141" y="164"/>
                </a:cubicBezTo>
                <a:cubicBezTo>
                  <a:pt x="141" y="220"/>
                  <a:pt x="141" y="220"/>
                  <a:pt x="141" y="220"/>
                </a:cubicBezTo>
                <a:cubicBezTo>
                  <a:pt x="141" y="222"/>
                  <a:pt x="141" y="224"/>
                  <a:pt x="139" y="226"/>
                </a:cubicBezTo>
                <a:cubicBezTo>
                  <a:pt x="136" y="230"/>
                  <a:pt x="131" y="230"/>
                  <a:pt x="127" y="227"/>
                </a:cubicBezTo>
                <a:cubicBezTo>
                  <a:pt x="56" y="173"/>
                  <a:pt x="56" y="173"/>
                  <a:pt x="56" y="173"/>
                </a:cubicBezTo>
                <a:cubicBezTo>
                  <a:pt x="9" y="173"/>
                  <a:pt x="9" y="173"/>
                  <a:pt x="9" y="173"/>
                </a:cubicBezTo>
                <a:cubicBezTo>
                  <a:pt x="9" y="173"/>
                  <a:pt x="9" y="173"/>
                  <a:pt x="9" y="173"/>
                </a:cubicBezTo>
                <a:cubicBezTo>
                  <a:pt x="4" y="173"/>
                  <a:pt x="0" y="169"/>
                  <a:pt x="0" y="164"/>
                </a:cubicBezTo>
                <a:cubicBezTo>
                  <a:pt x="0" y="65"/>
                  <a:pt x="0" y="65"/>
                  <a:pt x="0" y="65"/>
                </a:cubicBezTo>
                <a:cubicBezTo>
                  <a:pt x="0" y="65"/>
                  <a:pt x="0" y="65"/>
                  <a:pt x="0" y="65"/>
                </a:cubicBezTo>
                <a:cubicBezTo>
                  <a:pt x="0" y="60"/>
                  <a:pt x="4" y="56"/>
                  <a:pt x="9" y="56"/>
                </a:cubicBezTo>
                <a:cubicBezTo>
                  <a:pt x="56" y="56"/>
                  <a:pt x="56" y="56"/>
                  <a:pt x="56" y="56"/>
                </a:cubicBezTo>
                <a:close/>
                <a:moveTo>
                  <a:pt x="141" y="79"/>
                </a:moveTo>
                <a:cubicBezTo>
                  <a:pt x="141" y="79"/>
                  <a:pt x="141" y="79"/>
                  <a:pt x="141" y="79"/>
                </a:cubicBezTo>
                <a:cubicBezTo>
                  <a:pt x="141" y="150"/>
                  <a:pt x="141" y="150"/>
                  <a:pt x="141" y="150"/>
                </a:cubicBezTo>
                <a:cubicBezTo>
                  <a:pt x="146" y="147"/>
                  <a:pt x="150" y="144"/>
                  <a:pt x="154" y="140"/>
                </a:cubicBezTo>
                <a:cubicBezTo>
                  <a:pt x="159" y="133"/>
                  <a:pt x="162" y="124"/>
                  <a:pt x="162" y="114"/>
                </a:cubicBezTo>
                <a:cubicBezTo>
                  <a:pt x="162" y="105"/>
                  <a:pt x="159" y="96"/>
                  <a:pt x="154" y="89"/>
                </a:cubicBezTo>
                <a:cubicBezTo>
                  <a:pt x="150" y="85"/>
                  <a:pt x="146" y="81"/>
                  <a:pt x="141"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4" name="图片 3">
            <a:extLst>
              <a:ext uri="{FF2B5EF4-FFF2-40B4-BE49-F238E27FC236}">
                <a16:creationId xmlns:a16="http://schemas.microsoft.com/office/drawing/2014/main" id="{E8127D69-9551-48DB-8105-DFE337E4BE5F}"/>
              </a:ext>
            </a:extLst>
          </p:cNvPr>
          <p:cNvPicPr>
            <a:picLocks noChangeAspect="1"/>
          </p:cNvPicPr>
          <p:nvPr/>
        </p:nvPicPr>
        <p:blipFill>
          <a:blip r:embed="rId3"/>
          <a:stretch>
            <a:fillRect/>
          </a:stretch>
        </p:blipFill>
        <p:spPr>
          <a:xfrm>
            <a:off x="1430074" y="915566"/>
            <a:ext cx="6303487" cy="3981832"/>
          </a:xfrm>
          <a:prstGeom prst="rect">
            <a:avLst/>
          </a:prstGeom>
        </p:spPr>
      </p:pic>
    </p:spTree>
    <p:extLst>
      <p:ext uri="{BB962C8B-B14F-4D97-AF65-F5344CB8AC3E}">
        <p14:creationId xmlns:p14="http://schemas.microsoft.com/office/powerpoint/2010/main" val="1996510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30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par>
                                <p:cTn id="10" presetID="6" presetClass="emph" presetSubtype="0" autoRev="1" fill="hold" grpId="1" nodeType="withEffect">
                                  <p:stCondLst>
                                    <p:cond delay="3600"/>
                                  </p:stCondLst>
                                  <p:childTnLst>
                                    <p:animScale>
                                      <p:cBhvr>
                                        <p:cTn id="11" dur="1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763072"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952152"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854299"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283548"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kumimoji="0" lang="zh-CN" altLang="en-US"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练一练</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2" name="文本框 12">
            <a:extLst>
              <a:ext uri="{FF2B5EF4-FFF2-40B4-BE49-F238E27FC236}">
                <a16:creationId xmlns:a16="http://schemas.microsoft.com/office/drawing/2014/main" id="{4967F801-9984-4983-8EE3-06156A8A6E38}"/>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5.6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正弦函数与余弦函数的图像和性质：余弦函数的图像和性质</a:t>
            </a:r>
          </a:p>
        </p:txBody>
      </p:sp>
      <p:pic>
        <p:nvPicPr>
          <p:cNvPr id="3" name="图片 2">
            <a:extLst>
              <a:ext uri="{FF2B5EF4-FFF2-40B4-BE49-F238E27FC236}">
                <a16:creationId xmlns:a16="http://schemas.microsoft.com/office/drawing/2014/main" id="{C6C1271E-77F3-4A1D-8BD5-E6A281889781}"/>
              </a:ext>
            </a:extLst>
          </p:cNvPr>
          <p:cNvPicPr>
            <a:picLocks noChangeAspect="1"/>
          </p:cNvPicPr>
          <p:nvPr/>
        </p:nvPicPr>
        <p:blipFill>
          <a:blip r:embed="rId4"/>
          <a:stretch>
            <a:fillRect/>
          </a:stretch>
        </p:blipFill>
        <p:spPr>
          <a:xfrm>
            <a:off x="3381095" y="1886867"/>
            <a:ext cx="5593078" cy="1234688"/>
          </a:xfrm>
          <a:prstGeom prst="rect">
            <a:avLst/>
          </a:prstGeom>
        </p:spPr>
      </p:pic>
    </p:spTree>
    <p:extLst>
      <p:ext uri="{BB962C8B-B14F-4D97-AF65-F5344CB8AC3E}">
        <p14:creationId xmlns:p14="http://schemas.microsoft.com/office/powerpoint/2010/main" val="125326463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763072"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952152"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854299"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283548"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lang="zh-CN" altLang="en-US" b="1" dirty="0">
                <a:solidFill>
                  <a:srgbClr val="6BB76D"/>
                </a:solidFill>
                <a:latin typeface="Calibri"/>
                <a:ea typeface="宋体" panose="02010600030101010101" pitchFamily="2" charset="-122"/>
              </a:rPr>
              <a:t>习题</a:t>
            </a:r>
            <a:r>
              <a:rPr lang="en-US" altLang="zh-CN" b="1" dirty="0">
                <a:solidFill>
                  <a:srgbClr val="6BB76D"/>
                </a:solidFill>
                <a:latin typeface="Calibri"/>
                <a:ea typeface="宋体" panose="02010600030101010101" pitchFamily="2" charset="-122"/>
              </a:rPr>
              <a:t>5.6</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2" name="文本框 12">
            <a:extLst>
              <a:ext uri="{FF2B5EF4-FFF2-40B4-BE49-F238E27FC236}">
                <a16:creationId xmlns:a16="http://schemas.microsoft.com/office/drawing/2014/main" id="{4967F801-9984-4983-8EE3-06156A8A6E38}"/>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5.6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正弦函数与余弦函数的图像和性质</a:t>
            </a:r>
          </a:p>
        </p:txBody>
      </p:sp>
      <p:pic>
        <p:nvPicPr>
          <p:cNvPr id="4" name="图片 3">
            <a:extLst>
              <a:ext uri="{FF2B5EF4-FFF2-40B4-BE49-F238E27FC236}">
                <a16:creationId xmlns:a16="http://schemas.microsoft.com/office/drawing/2014/main" id="{35C7A1AD-A46A-43A8-B20C-15370E85B141}"/>
              </a:ext>
            </a:extLst>
          </p:cNvPr>
          <p:cNvPicPr>
            <a:picLocks noChangeAspect="1"/>
          </p:cNvPicPr>
          <p:nvPr/>
        </p:nvPicPr>
        <p:blipFill>
          <a:blip r:embed="rId4"/>
          <a:stretch>
            <a:fillRect/>
          </a:stretch>
        </p:blipFill>
        <p:spPr>
          <a:xfrm>
            <a:off x="3430567" y="1338279"/>
            <a:ext cx="5272336" cy="2508317"/>
          </a:xfrm>
          <a:prstGeom prst="rect">
            <a:avLst/>
          </a:prstGeom>
        </p:spPr>
      </p:pic>
    </p:spTree>
    <p:extLst>
      <p:ext uri="{BB962C8B-B14F-4D97-AF65-F5344CB8AC3E}">
        <p14:creationId xmlns:p14="http://schemas.microsoft.com/office/powerpoint/2010/main" val="398396587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5.7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已知三角函数值求指定范围内的角：已知正弦函数值求指定范围内的角</a:t>
            </a:r>
          </a:p>
        </p:txBody>
      </p:sp>
      <p:sp>
        <p:nvSpPr>
          <p:cNvPr id="8" name="Freeform 15">
            <a:extLst>
              <a:ext uri="{FF2B5EF4-FFF2-40B4-BE49-F238E27FC236}">
                <a16:creationId xmlns:a16="http://schemas.microsoft.com/office/drawing/2014/main" id="{80A85B2D-FC08-438F-AB38-4E6E883805CE}"/>
              </a:ext>
            </a:extLst>
          </p:cNvPr>
          <p:cNvSpPr>
            <a:spLocks noEditPoints="1"/>
          </p:cNvSpPr>
          <p:nvPr/>
        </p:nvSpPr>
        <p:spPr bwMode="auto">
          <a:xfrm>
            <a:off x="1410439" y="4111701"/>
            <a:ext cx="326981" cy="323950"/>
          </a:xfrm>
          <a:custGeom>
            <a:avLst/>
            <a:gdLst>
              <a:gd name="T0" fmla="*/ 64 w 232"/>
              <a:gd name="T1" fmla="*/ 72 h 230"/>
              <a:gd name="T2" fmla="*/ 64 w 232"/>
              <a:gd name="T3" fmla="*/ 157 h 230"/>
              <a:gd name="T4" fmla="*/ 64 w 232"/>
              <a:gd name="T5" fmla="*/ 157 h 230"/>
              <a:gd name="T6" fmla="*/ 123 w 232"/>
              <a:gd name="T7" fmla="*/ 202 h 230"/>
              <a:gd name="T8" fmla="*/ 123 w 232"/>
              <a:gd name="T9" fmla="*/ 164 h 230"/>
              <a:gd name="T10" fmla="*/ 123 w 232"/>
              <a:gd name="T11" fmla="*/ 65 h 230"/>
              <a:gd name="T12" fmla="*/ 123 w 232"/>
              <a:gd name="T13" fmla="*/ 26 h 230"/>
              <a:gd name="T14" fmla="*/ 64 w 232"/>
              <a:gd name="T15" fmla="*/ 72 h 230"/>
              <a:gd name="T16" fmla="*/ 64 w 232"/>
              <a:gd name="T17" fmla="*/ 72 h 230"/>
              <a:gd name="T18" fmla="*/ 171 w 232"/>
              <a:gd name="T19" fmla="*/ 38 h 230"/>
              <a:gd name="T20" fmla="*/ 171 w 232"/>
              <a:gd name="T21" fmla="*/ 38 h 230"/>
              <a:gd name="T22" fmla="*/ 168 w 232"/>
              <a:gd name="T23" fmla="*/ 26 h 230"/>
              <a:gd name="T24" fmla="*/ 180 w 232"/>
              <a:gd name="T25" fmla="*/ 23 h 230"/>
              <a:gd name="T26" fmla="*/ 218 w 232"/>
              <a:gd name="T27" fmla="*/ 62 h 230"/>
              <a:gd name="T28" fmla="*/ 232 w 232"/>
              <a:gd name="T29" fmla="*/ 114 h 230"/>
              <a:gd name="T30" fmla="*/ 218 w 232"/>
              <a:gd name="T31" fmla="*/ 167 h 230"/>
              <a:gd name="T32" fmla="*/ 180 w 232"/>
              <a:gd name="T33" fmla="*/ 206 h 230"/>
              <a:gd name="T34" fmla="*/ 168 w 232"/>
              <a:gd name="T35" fmla="*/ 203 h 230"/>
              <a:gd name="T36" fmla="*/ 171 w 232"/>
              <a:gd name="T37" fmla="*/ 191 h 230"/>
              <a:gd name="T38" fmla="*/ 203 w 232"/>
              <a:gd name="T39" fmla="*/ 158 h 230"/>
              <a:gd name="T40" fmla="*/ 214 w 232"/>
              <a:gd name="T41" fmla="*/ 114 h 230"/>
              <a:gd name="T42" fmla="*/ 203 w 232"/>
              <a:gd name="T43" fmla="*/ 71 h 230"/>
              <a:gd name="T44" fmla="*/ 171 w 232"/>
              <a:gd name="T45" fmla="*/ 38 h 230"/>
              <a:gd name="T46" fmla="*/ 53 w 232"/>
              <a:gd name="T47" fmla="*/ 74 h 230"/>
              <a:gd name="T48" fmla="*/ 53 w 232"/>
              <a:gd name="T49" fmla="*/ 74 h 230"/>
              <a:gd name="T50" fmla="*/ 17 w 232"/>
              <a:gd name="T51" fmla="*/ 74 h 230"/>
              <a:gd name="T52" fmla="*/ 17 w 232"/>
              <a:gd name="T53" fmla="*/ 155 h 230"/>
              <a:gd name="T54" fmla="*/ 53 w 232"/>
              <a:gd name="T55" fmla="*/ 155 h 230"/>
              <a:gd name="T56" fmla="*/ 53 w 232"/>
              <a:gd name="T57" fmla="*/ 74 h 230"/>
              <a:gd name="T58" fmla="*/ 56 w 232"/>
              <a:gd name="T59" fmla="*/ 56 h 230"/>
              <a:gd name="T60" fmla="*/ 56 w 232"/>
              <a:gd name="T61" fmla="*/ 56 h 230"/>
              <a:gd name="T62" fmla="*/ 127 w 232"/>
              <a:gd name="T63" fmla="*/ 2 h 230"/>
              <a:gd name="T64" fmla="*/ 132 w 232"/>
              <a:gd name="T65" fmla="*/ 0 h 230"/>
              <a:gd name="T66" fmla="*/ 141 w 232"/>
              <a:gd name="T67" fmla="*/ 9 h 230"/>
              <a:gd name="T68" fmla="*/ 141 w 232"/>
              <a:gd name="T69" fmla="*/ 65 h 230"/>
              <a:gd name="T70" fmla="*/ 141 w 232"/>
              <a:gd name="T71" fmla="*/ 67 h 230"/>
              <a:gd name="T72" fmla="*/ 162 w 232"/>
              <a:gd name="T73" fmla="*/ 83 h 230"/>
              <a:gd name="T74" fmla="*/ 173 w 232"/>
              <a:gd name="T75" fmla="*/ 114 h 230"/>
              <a:gd name="T76" fmla="*/ 162 w 232"/>
              <a:gd name="T77" fmla="*/ 146 h 230"/>
              <a:gd name="T78" fmla="*/ 141 w 232"/>
              <a:gd name="T79" fmla="*/ 162 h 230"/>
              <a:gd name="T80" fmla="*/ 141 w 232"/>
              <a:gd name="T81" fmla="*/ 164 h 230"/>
              <a:gd name="T82" fmla="*/ 141 w 232"/>
              <a:gd name="T83" fmla="*/ 220 h 230"/>
              <a:gd name="T84" fmla="*/ 139 w 232"/>
              <a:gd name="T85" fmla="*/ 226 h 230"/>
              <a:gd name="T86" fmla="*/ 127 w 232"/>
              <a:gd name="T87" fmla="*/ 227 h 230"/>
              <a:gd name="T88" fmla="*/ 56 w 232"/>
              <a:gd name="T89" fmla="*/ 173 h 230"/>
              <a:gd name="T90" fmla="*/ 9 w 232"/>
              <a:gd name="T91" fmla="*/ 173 h 230"/>
              <a:gd name="T92" fmla="*/ 9 w 232"/>
              <a:gd name="T93" fmla="*/ 173 h 230"/>
              <a:gd name="T94" fmla="*/ 0 w 232"/>
              <a:gd name="T95" fmla="*/ 164 h 230"/>
              <a:gd name="T96" fmla="*/ 0 w 232"/>
              <a:gd name="T97" fmla="*/ 65 h 230"/>
              <a:gd name="T98" fmla="*/ 0 w 232"/>
              <a:gd name="T99" fmla="*/ 65 h 230"/>
              <a:gd name="T100" fmla="*/ 9 w 232"/>
              <a:gd name="T101" fmla="*/ 56 h 230"/>
              <a:gd name="T102" fmla="*/ 56 w 232"/>
              <a:gd name="T103" fmla="*/ 56 h 230"/>
              <a:gd name="T104" fmla="*/ 141 w 232"/>
              <a:gd name="T105" fmla="*/ 79 h 230"/>
              <a:gd name="T106" fmla="*/ 141 w 232"/>
              <a:gd name="T107" fmla="*/ 79 h 230"/>
              <a:gd name="T108" fmla="*/ 141 w 232"/>
              <a:gd name="T109" fmla="*/ 150 h 230"/>
              <a:gd name="T110" fmla="*/ 154 w 232"/>
              <a:gd name="T111" fmla="*/ 140 h 230"/>
              <a:gd name="T112" fmla="*/ 162 w 232"/>
              <a:gd name="T113" fmla="*/ 114 h 230"/>
              <a:gd name="T114" fmla="*/ 154 w 232"/>
              <a:gd name="T115" fmla="*/ 89 h 230"/>
              <a:gd name="T116" fmla="*/ 141 w 232"/>
              <a:gd name="T117" fmla="*/ 7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 h="230">
                <a:moveTo>
                  <a:pt x="64" y="72"/>
                </a:moveTo>
                <a:cubicBezTo>
                  <a:pt x="64" y="157"/>
                  <a:pt x="64" y="157"/>
                  <a:pt x="64" y="157"/>
                </a:cubicBezTo>
                <a:cubicBezTo>
                  <a:pt x="64" y="157"/>
                  <a:pt x="64" y="157"/>
                  <a:pt x="64" y="157"/>
                </a:cubicBezTo>
                <a:cubicBezTo>
                  <a:pt x="123" y="202"/>
                  <a:pt x="123" y="202"/>
                  <a:pt x="123" y="202"/>
                </a:cubicBezTo>
                <a:cubicBezTo>
                  <a:pt x="123" y="164"/>
                  <a:pt x="123" y="164"/>
                  <a:pt x="123" y="164"/>
                </a:cubicBezTo>
                <a:cubicBezTo>
                  <a:pt x="123" y="65"/>
                  <a:pt x="123" y="65"/>
                  <a:pt x="123" y="65"/>
                </a:cubicBezTo>
                <a:cubicBezTo>
                  <a:pt x="123" y="26"/>
                  <a:pt x="123" y="26"/>
                  <a:pt x="123" y="26"/>
                </a:cubicBezTo>
                <a:cubicBezTo>
                  <a:pt x="64" y="72"/>
                  <a:pt x="64" y="72"/>
                  <a:pt x="64" y="72"/>
                </a:cubicBezTo>
                <a:cubicBezTo>
                  <a:pt x="64" y="72"/>
                  <a:pt x="64" y="72"/>
                  <a:pt x="64" y="72"/>
                </a:cubicBezTo>
                <a:close/>
                <a:moveTo>
                  <a:pt x="171" y="38"/>
                </a:moveTo>
                <a:cubicBezTo>
                  <a:pt x="171" y="38"/>
                  <a:pt x="171" y="38"/>
                  <a:pt x="171" y="38"/>
                </a:cubicBezTo>
                <a:cubicBezTo>
                  <a:pt x="167" y="36"/>
                  <a:pt x="165" y="30"/>
                  <a:pt x="168" y="26"/>
                </a:cubicBezTo>
                <a:cubicBezTo>
                  <a:pt x="170" y="22"/>
                  <a:pt x="176" y="21"/>
                  <a:pt x="180" y="23"/>
                </a:cubicBezTo>
                <a:cubicBezTo>
                  <a:pt x="196" y="33"/>
                  <a:pt x="209" y="46"/>
                  <a:pt x="218" y="62"/>
                </a:cubicBezTo>
                <a:cubicBezTo>
                  <a:pt x="227" y="77"/>
                  <a:pt x="232" y="95"/>
                  <a:pt x="232" y="114"/>
                </a:cubicBezTo>
                <a:cubicBezTo>
                  <a:pt x="232" y="133"/>
                  <a:pt x="227" y="151"/>
                  <a:pt x="218" y="167"/>
                </a:cubicBezTo>
                <a:cubicBezTo>
                  <a:pt x="209" y="183"/>
                  <a:pt x="196" y="196"/>
                  <a:pt x="180" y="206"/>
                </a:cubicBezTo>
                <a:cubicBezTo>
                  <a:pt x="176" y="208"/>
                  <a:pt x="170" y="207"/>
                  <a:pt x="168" y="203"/>
                </a:cubicBezTo>
                <a:cubicBezTo>
                  <a:pt x="165" y="199"/>
                  <a:pt x="167" y="193"/>
                  <a:pt x="171" y="191"/>
                </a:cubicBezTo>
                <a:cubicBezTo>
                  <a:pt x="184" y="183"/>
                  <a:pt x="195" y="172"/>
                  <a:pt x="203" y="158"/>
                </a:cubicBezTo>
                <a:cubicBezTo>
                  <a:pt x="210" y="145"/>
                  <a:pt x="214" y="130"/>
                  <a:pt x="214" y="114"/>
                </a:cubicBezTo>
                <a:cubicBezTo>
                  <a:pt x="214" y="98"/>
                  <a:pt x="210" y="84"/>
                  <a:pt x="203" y="71"/>
                </a:cubicBezTo>
                <a:cubicBezTo>
                  <a:pt x="195" y="57"/>
                  <a:pt x="184" y="46"/>
                  <a:pt x="171" y="38"/>
                </a:cubicBezTo>
                <a:close/>
                <a:moveTo>
                  <a:pt x="53" y="74"/>
                </a:moveTo>
                <a:cubicBezTo>
                  <a:pt x="53" y="74"/>
                  <a:pt x="53" y="74"/>
                  <a:pt x="53" y="74"/>
                </a:cubicBezTo>
                <a:cubicBezTo>
                  <a:pt x="17" y="74"/>
                  <a:pt x="17" y="74"/>
                  <a:pt x="17" y="74"/>
                </a:cubicBezTo>
                <a:cubicBezTo>
                  <a:pt x="17" y="155"/>
                  <a:pt x="17" y="155"/>
                  <a:pt x="17" y="155"/>
                </a:cubicBezTo>
                <a:cubicBezTo>
                  <a:pt x="53" y="155"/>
                  <a:pt x="53" y="155"/>
                  <a:pt x="53" y="155"/>
                </a:cubicBezTo>
                <a:cubicBezTo>
                  <a:pt x="53" y="74"/>
                  <a:pt x="53" y="74"/>
                  <a:pt x="53" y="74"/>
                </a:cubicBezTo>
                <a:close/>
                <a:moveTo>
                  <a:pt x="56" y="56"/>
                </a:moveTo>
                <a:cubicBezTo>
                  <a:pt x="56" y="56"/>
                  <a:pt x="56" y="56"/>
                  <a:pt x="56" y="56"/>
                </a:cubicBezTo>
                <a:cubicBezTo>
                  <a:pt x="127" y="2"/>
                  <a:pt x="127" y="2"/>
                  <a:pt x="127" y="2"/>
                </a:cubicBezTo>
                <a:cubicBezTo>
                  <a:pt x="128" y="1"/>
                  <a:pt x="130" y="0"/>
                  <a:pt x="132" y="0"/>
                </a:cubicBezTo>
                <a:cubicBezTo>
                  <a:pt x="137" y="0"/>
                  <a:pt x="141" y="4"/>
                  <a:pt x="141" y="9"/>
                </a:cubicBezTo>
                <a:cubicBezTo>
                  <a:pt x="141" y="65"/>
                  <a:pt x="141" y="65"/>
                  <a:pt x="141" y="65"/>
                </a:cubicBezTo>
                <a:cubicBezTo>
                  <a:pt x="141" y="67"/>
                  <a:pt x="141" y="67"/>
                  <a:pt x="141" y="67"/>
                </a:cubicBezTo>
                <a:cubicBezTo>
                  <a:pt x="149" y="71"/>
                  <a:pt x="156" y="76"/>
                  <a:pt x="162" y="83"/>
                </a:cubicBezTo>
                <a:cubicBezTo>
                  <a:pt x="169" y="92"/>
                  <a:pt x="173" y="103"/>
                  <a:pt x="173" y="114"/>
                </a:cubicBezTo>
                <a:cubicBezTo>
                  <a:pt x="173" y="126"/>
                  <a:pt x="169" y="137"/>
                  <a:pt x="162" y="146"/>
                </a:cubicBezTo>
                <a:cubicBezTo>
                  <a:pt x="157" y="153"/>
                  <a:pt x="149" y="158"/>
                  <a:pt x="141" y="162"/>
                </a:cubicBezTo>
                <a:cubicBezTo>
                  <a:pt x="141" y="164"/>
                  <a:pt x="141" y="164"/>
                  <a:pt x="141" y="164"/>
                </a:cubicBezTo>
                <a:cubicBezTo>
                  <a:pt x="141" y="220"/>
                  <a:pt x="141" y="220"/>
                  <a:pt x="141" y="220"/>
                </a:cubicBezTo>
                <a:cubicBezTo>
                  <a:pt x="141" y="222"/>
                  <a:pt x="141" y="224"/>
                  <a:pt x="139" y="226"/>
                </a:cubicBezTo>
                <a:cubicBezTo>
                  <a:pt x="136" y="230"/>
                  <a:pt x="131" y="230"/>
                  <a:pt x="127" y="227"/>
                </a:cubicBezTo>
                <a:cubicBezTo>
                  <a:pt x="56" y="173"/>
                  <a:pt x="56" y="173"/>
                  <a:pt x="56" y="173"/>
                </a:cubicBezTo>
                <a:cubicBezTo>
                  <a:pt x="9" y="173"/>
                  <a:pt x="9" y="173"/>
                  <a:pt x="9" y="173"/>
                </a:cubicBezTo>
                <a:cubicBezTo>
                  <a:pt x="9" y="173"/>
                  <a:pt x="9" y="173"/>
                  <a:pt x="9" y="173"/>
                </a:cubicBezTo>
                <a:cubicBezTo>
                  <a:pt x="4" y="173"/>
                  <a:pt x="0" y="169"/>
                  <a:pt x="0" y="164"/>
                </a:cubicBezTo>
                <a:cubicBezTo>
                  <a:pt x="0" y="65"/>
                  <a:pt x="0" y="65"/>
                  <a:pt x="0" y="65"/>
                </a:cubicBezTo>
                <a:cubicBezTo>
                  <a:pt x="0" y="65"/>
                  <a:pt x="0" y="65"/>
                  <a:pt x="0" y="65"/>
                </a:cubicBezTo>
                <a:cubicBezTo>
                  <a:pt x="0" y="60"/>
                  <a:pt x="4" y="56"/>
                  <a:pt x="9" y="56"/>
                </a:cubicBezTo>
                <a:cubicBezTo>
                  <a:pt x="56" y="56"/>
                  <a:pt x="56" y="56"/>
                  <a:pt x="56" y="56"/>
                </a:cubicBezTo>
                <a:close/>
                <a:moveTo>
                  <a:pt x="141" y="79"/>
                </a:moveTo>
                <a:cubicBezTo>
                  <a:pt x="141" y="79"/>
                  <a:pt x="141" y="79"/>
                  <a:pt x="141" y="79"/>
                </a:cubicBezTo>
                <a:cubicBezTo>
                  <a:pt x="141" y="150"/>
                  <a:pt x="141" y="150"/>
                  <a:pt x="141" y="150"/>
                </a:cubicBezTo>
                <a:cubicBezTo>
                  <a:pt x="146" y="147"/>
                  <a:pt x="150" y="144"/>
                  <a:pt x="154" y="140"/>
                </a:cubicBezTo>
                <a:cubicBezTo>
                  <a:pt x="159" y="133"/>
                  <a:pt x="162" y="124"/>
                  <a:pt x="162" y="114"/>
                </a:cubicBezTo>
                <a:cubicBezTo>
                  <a:pt x="162" y="105"/>
                  <a:pt x="159" y="96"/>
                  <a:pt x="154" y="89"/>
                </a:cubicBezTo>
                <a:cubicBezTo>
                  <a:pt x="150" y="85"/>
                  <a:pt x="146" y="81"/>
                  <a:pt x="141"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3" name="图片 2">
            <a:extLst>
              <a:ext uri="{FF2B5EF4-FFF2-40B4-BE49-F238E27FC236}">
                <a16:creationId xmlns:a16="http://schemas.microsoft.com/office/drawing/2014/main" id="{424F1F38-E61C-461D-9AD3-D5002B52E85B}"/>
              </a:ext>
            </a:extLst>
          </p:cNvPr>
          <p:cNvPicPr>
            <a:picLocks noChangeAspect="1"/>
          </p:cNvPicPr>
          <p:nvPr/>
        </p:nvPicPr>
        <p:blipFill>
          <a:blip r:embed="rId3"/>
          <a:stretch>
            <a:fillRect/>
          </a:stretch>
        </p:blipFill>
        <p:spPr>
          <a:xfrm>
            <a:off x="989856" y="987574"/>
            <a:ext cx="7164288" cy="3883911"/>
          </a:xfrm>
          <a:prstGeom prst="rect">
            <a:avLst/>
          </a:prstGeom>
        </p:spPr>
      </p:pic>
    </p:spTree>
    <p:extLst>
      <p:ext uri="{BB962C8B-B14F-4D97-AF65-F5344CB8AC3E}">
        <p14:creationId xmlns:p14="http://schemas.microsoft.com/office/powerpoint/2010/main" val="16326379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30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par>
                                <p:cTn id="10" presetID="6" presetClass="emph" presetSubtype="0" autoRev="1" fill="hold" grpId="1" nodeType="withEffect">
                                  <p:stCondLst>
                                    <p:cond delay="3600"/>
                                  </p:stCondLst>
                                  <p:childTnLst>
                                    <p:animScale>
                                      <p:cBhvr>
                                        <p:cTn id="11" dur="1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5.7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已知三角函数值求指定范围内的角：已知正弦函数值求指定范围内的角</a:t>
            </a:r>
          </a:p>
        </p:txBody>
      </p:sp>
      <p:sp>
        <p:nvSpPr>
          <p:cNvPr id="8" name="Freeform 15">
            <a:extLst>
              <a:ext uri="{FF2B5EF4-FFF2-40B4-BE49-F238E27FC236}">
                <a16:creationId xmlns:a16="http://schemas.microsoft.com/office/drawing/2014/main" id="{80A85B2D-FC08-438F-AB38-4E6E883805CE}"/>
              </a:ext>
            </a:extLst>
          </p:cNvPr>
          <p:cNvSpPr>
            <a:spLocks noEditPoints="1"/>
          </p:cNvSpPr>
          <p:nvPr/>
        </p:nvSpPr>
        <p:spPr bwMode="auto">
          <a:xfrm>
            <a:off x="1410439" y="4111701"/>
            <a:ext cx="326981" cy="323950"/>
          </a:xfrm>
          <a:custGeom>
            <a:avLst/>
            <a:gdLst>
              <a:gd name="T0" fmla="*/ 64 w 232"/>
              <a:gd name="T1" fmla="*/ 72 h 230"/>
              <a:gd name="T2" fmla="*/ 64 w 232"/>
              <a:gd name="T3" fmla="*/ 157 h 230"/>
              <a:gd name="T4" fmla="*/ 64 w 232"/>
              <a:gd name="T5" fmla="*/ 157 h 230"/>
              <a:gd name="T6" fmla="*/ 123 w 232"/>
              <a:gd name="T7" fmla="*/ 202 h 230"/>
              <a:gd name="T8" fmla="*/ 123 w 232"/>
              <a:gd name="T9" fmla="*/ 164 h 230"/>
              <a:gd name="T10" fmla="*/ 123 w 232"/>
              <a:gd name="T11" fmla="*/ 65 h 230"/>
              <a:gd name="T12" fmla="*/ 123 w 232"/>
              <a:gd name="T13" fmla="*/ 26 h 230"/>
              <a:gd name="T14" fmla="*/ 64 w 232"/>
              <a:gd name="T15" fmla="*/ 72 h 230"/>
              <a:gd name="T16" fmla="*/ 64 w 232"/>
              <a:gd name="T17" fmla="*/ 72 h 230"/>
              <a:gd name="T18" fmla="*/ 171 w 232"/>
              <a:gd name="T19" fmla="*/ 38 h 230"/>
              <a:gd name="T20" fmla="*/ 171 w 232"/>
              <a:gd name="T21" fmla="*/ 38 h 230"/>
              <a:gd name="T22" fmla="*/ 168 w 232"/>
              <a:gd name="T23" fmla="*/ 26 h 230"/>
              <a:gd name="T24" fmla="*/ 180 w 232"/>
              <a:gd name="T25" fmla="*/ 23 h 230"/>
              <a:gd name="T26" fmla="*/ 218 w 232"/>
              <a:gd name="T27" fmla="*/ 62 h 230"/>
              <a:gd name="T28" fmla="*/ 232 w 232"/>
              <a:gd name="T29" fmla="*/ 114 h 230"/>
              <a:gd name="T30" fmla="*/ 218 w 232"/>
              <a:gd name="T31" fmla="*/ 167 h 230"/>
              <a:gd name="T32" fmla="*/ 180 w 232"/>
              <a:gd name="T33" fmla="*/ 206 h 230"/>
              <a:gd name="T34" fmla="*/ 168 w 232"/>
              <a:gd name="T35" fmla="*/ 203 h 230"/>
              <a:gd name="T36" fmla="*/ 171 w 232"/>
              <a:gd name="T37" fmla="*/ 191 h 230"/>
              <a:gd name="T38" fmla="*/ 203 w 232"/>
              <a:gd name="T39" fmla="*/ 158 h 230"/>
              <a:gd name="T40" fmla="*/ 214 w 232"/>
              <a:gd name="T41" fmla="*/ 114 h 230"/>
              <a:gd name="T42" fmla="*/ 203 w 232"/>
              <a:gd name="T43" fmla="*/ 71 h 230"/>
              <a:gd name="T44" fmla="*/ 171 w 232"/>
              <a:gd name="T45" fmla="*/ 38 h 230"/>
              <a:gd name="T46" fmla="*/ 53 w 232"/>
              <a:gd name="T47" fmla="*/ 74 h 230"/>
              <a:gd name="T48" fmla="*/ 53 w 232"/>
              <a:gd name="T49" fmla="*/ 74 h 230"/>
              <a:gd name="T50" fmla="*/ 17 w 232"/>
              <a:gd name="T51" fmla="*/ 74 h 230"/>
              <a:gd name="T52" fmla="*/ 17 w 232"/>
              <a:gd name="T53" fmla="*/ 155 h 230"/>
              <a:gd name="T54" fmla="*/ 53 w 232"/>
              <a:gd name="T55" fmla="*/ 155 h 230"/>
              <a:gd name="T56" fmla="*/ 53 w 232"/>
              <a:gd name="T57" fmla="*/ 74 h 230"/>
              <a:gd name="T58" fmla="*/ 56 w 232"/>
              <a:gd name="T59" fmla="*/ 56 h 230"/>
              <a:gd name="T60" fmla="*/ 56 w 232"/>
              <a:gd name="T61" fmla="*/ 56 h 230"/>
              <a:gd name="T62" fmla="*/ 127 w 232"/>
              <a:gd name="T63" fmla="*/ 2 h 230"/>
              <a:gd name="T64" fmla="*/ 132 w 232"/>
              <a:gd name="T65" fmla="*/ 0 h 230"/>
              <a:gd name="T66" fmla="*/ 141 w 232"/>
              <a:gd name="T67" fmla="*/ 9 h 230"/>
              <a:gd name="T68" fmla="*/ 141 w 232"/>
              <a:gd name="T69" fmla="*/ 65 h 230"/>
              <a:gd name="T70" fmla="*/ 141 w 232"/>
              <a:gd name="T71" fmla="*/ 67 h 230"/>
              <a:gd name="T72" fmla="*/ 162 w 232"/>
              <a:gd name="T73" fmla="*/ 83 h 230"/>
              <a:gd name="T74" fmla="*/ 173 w 232"/>
              <a:gd name="T75" fmla="*/ 114 h 230"/>
              <a:gd name="T76" fmla="*/ 162 w 232"/>
              <a:gd name="T77" fmla="*/ 146 h 230"/>
              <a:gd name="T78" fmla="*/ 141 w 232"/>
              <a:gd name="T79" fmla="*/ 162 h 230"/>
              <a:gd name="T80" fmla="*/ 141 w 232"/>
              <a:gd name="T81" fmla="*/ 164 h 230"/>
              <a:gd name="T82" fmla="*/ 141 w 232"/>
              <a:gd name="T83" fmla="*/ 220 h 230"/>
              <a:gd name="T84" fmla="*/ 139 w 232"/>
              <a:gd name="T85" fmla="*/ 226 h 230"/>
              <a:gd name="T86" fmla="*/ 127 w 232"/>
              <a:gd name="T87" fmla="*/ 227 h 230"/>
              <a:gd name="T88" fmla="*/ 56 w 232"/>
              <a:gd name="T89" fmla="*/ 173 h 230"/>
              <a:gd name="T90" fmla="*/ 9 w 232"/>
              <a:gd name="T91" fmla="*/ 173 h 230"/>
              <a:gd name="T92" fmla="*/ 9 w 232"/>
              <a:gd name="T93" fmla="*/ 173 h 230"/>
              <a:gd name="T94" fmla="*/ 0 w 232"/>
              <a:gd name="T95" fmla="*/ 164 h 230"/>
              <a:gd name="T96" fmla="*/ 0 w 232"/>
              <a:gd name="T97" fmla="*/ 65 h 230"/>
              <a:gd name="T98" fmla="*/ 0 w 232"/>
              <a:gd name="T99" fmla="*/ 65 h 230"/>
              <a:gd name="T100" fmla="*/ 9 w 232"/>
              <a:gd name="T101" fmla="*/ 56 h 230"/>
              <a:gd name="T102" fmla="*/ 56 w 232"/>
              <a:gd name="T103" fmla="*/ 56 h 230"/>
              <a:gd name="T104" fmla="*/ 141 w 232"/>
              <a:gd name="T105" fmla="*/ 79 h 230"/>
              <a:gd name="T106" fmla="*/ 141 w 232"/>
              <a:gd name="T107" fmla="*/ 79 h 230"/>
              <a:gd name="T108" fmla="*/ 141 w 232"/>
              <a:gd name="T109" fmla="*/ 150 h 230"/>
              <a:gd name="T110" fmla="*/ 154 w 232"/>
              <a:gd name="T111" fmla="*/ 140 h 230"/>
              <a:gd name="T112" fmla="*/ 162 w 232"/>
              <a:gd name="T113" fmla="*/ 114 h 230"/>
              <a:gd name="T114" fmla="*/ 154 w 232"/>
              <a:gd name="T115" fmla="*/ 89 h 230"/>
              <a:gd name="T116" fmla="*/ 141 w 232"/>
              <a:gd name="T117" fmla="*/ 7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 h="230">
                <a:moveTo>
                  <a:pt x="64" y="72"/>
                </a:moveTo>
                <a:cubicBezTo>
                  <a:pt x="64" y="157"/>
                  <a:pt x="64" y="157"/>
                  <a:pt x="64" y="157"/>
                </a:cubicBezTo>
                <a:cubicBezTo>
                  <a:pt x="64" y="157"/>
                  <a:pt x="64" y="157"/>
                  <a:pt x="64" y="157"/>
                </a:cubicBezTo>
                <a:cubicBezTo>
                  <a:pt x="123" y="202"/>
                  <a:pt x="123" y="202"/>
                  <a:pt x="123" y="202"/>
                </a:cubicBezTo>
                <a:cubicBezTo>
                  <a:pt x="123" y="164"/>
                  <a:pt x="123" y="164"/>
                  <a:pt x="123" y="164"/>
                </a:cubicBezTo>
                <a:cubicBezTo>
                  <a:pt x="123" y="65"/>
                  <a:pt x="123" y="65"/>
                  <a:pt x="123" y="65"/>
                </a:cubicBezTo>
                <a:cubicBezTo>
                  <a:pt x="123" y="26"/>
                  <a:pt x="123" y="26"/>
                  <a:pt x="123" y="26"/>
                </a:cubicBezTo>
                <a:cubicBezTo>
                  <a:pt x="64" y="72"/>
                  <a:pt x="64" y="72"/>
                  <a:pt x="64" y="72"/>
                </a:cubicBezTo>
                <a:cubicBezTo>
                  <a:pt x="64" y="72"/>
                  <a:pt x="64" y="72"/>
                  <a:pt x="64" y="72"/>
                </a:cubicBezTo>
                <a:close/>
                <a:moveTo>
                  <a:pt x="171" y="38"/>
                </a:moveTo>
                <a:cubicBezTo>
                  <a:pt x="171" y="38"/>
                  <a:pt x="171" y="38"/>
                  <a:pt x="171" y="38"/>
                </a:cubicBezTo>
                <a:cubicBezTo>
                  <a:pt x="167" y="36"/>
                  <a:pt x="165" y="30"/>
                  <a:pt x="168" y="26"/>
                </a:cubicBezTo>
                <a:cubicBezTo>
                  <a:pt x="170" y="22"/>
                  <a:pt x="176" y="21"/>
                  <a:pt x="180" y="23"/>
                </a:cubicBezTo>
                <a:cubicBezTo>
                  <a:pt x="196" y="33"/>
                  <a:pt x="209" y="46"/>
                  <a:pt x="218" y="62"/>
                </a:cubicBezTo>
                <a:cubicBezTo>
                  <a:pt x="227" y="77"/>
                  <a:pt x="232" y="95"/>
                  <a:pt x="232" y="114"/>
                </a:cubicBezTo>
                <a:cubicBezTo>
                  <a:pt x="232" y="133"/>
                  <a:pt x="227" y="151"/>
                  <a:pt x="218" y="167"/>
                </a:cubicBezTo>
                <a:cubicBezTo>
                  <a:pt x="209" y="183"/>
                  <a:pt x="196" y="196"/>
                  <a:pt x="180" y="206"/>
                </a:cubicBezTo>
                <a:cubicBezTo>
                  <a:pt x="176" y="208"/>
                  <a:pt x="170" y="207"/>
                  <a:pt x="168" y="203"/>
                </a:cubicBezTo>
                <a:cubicBezTo>
                  <a:pt x="165" y="199"/>
                  <a:pt x="167" y="193"/>
                  <a:pt x="171" y="191"/>
                </a:cubicBezTo>
                <a:cubicBezTo>
                  <a:pt x="184" y="183"/>
                  <a:pt x="195" y="172"/>
                  <a:pt x="203" y="158"/>
                </a:cubicBezTo>
                <a:cubicBezTo>
                  <a:pt x="210" y="145"/>
                  <a:pt x="214" y="130"/>
                  <a:pt x="214" y="114"/>
                </a:cubicBezTo>
                <a:cubicBezTo>
                  <a:pt x="214" y="98"/>
                  <a:pt x="210" y="84"/>
                  <a:pt x="203" y="71"/>
                </a:cubicBezTo>
                <a:cubicBezTo>
                  <a:pt x="195" y="57"/>
                  <a:pt x="184" y="46"/>
                  <a:pt x="171" y="38"/>
                </a:cubicBezTo>
                <a:close/>
                <a:moveTo>
                  <a:pt x="53" y="74"/>
                </a:moveTo>
                <a:cubicBezTo>
                  <a:pt x="53" y="74"/>
                  <a:pt x="53" y="74"/>
                  <a:pt x="53" y="74"/>
                </a:cubicBezTo>
                <a:cubicBezTo>
                  <a:pt x="17" y="74"/>
                  <a:pt x="17" y="74"/>
                  <a:pt x="17" y="74"/>
                </a:cubicBezTo>
                <a:cubicBezTo>
                  <a:pt x="17" y="155"/>
                  <a:pt x="17" y="155"/>
                  <a:pt x="17" y="155"/>
                </a:cubicBezTo>
                <a:cubicBezTo>
                  <a:pt x="53" y="155"/>
                  <a:pt x="53" y="155"/>
                  <a:pt x="53" y="155"/>
                </a:cubicBezTo>
                <a:cubicBezTo>
                  <a:pt x="53" y="74"/>
                  <a:pt x="53" y="74"/>
                  <a:pt x="53" y="74"/>
                </a:cubicBezTo>
                <a:close/>
                <a:moveTo>
                  <a:pt x="56" y="56"/>
                </a:moveTo>
                <a:cubicBezTo>
                  <a:pt x="56" y="56"/>
                  <a:pt x="56" y="56"/>
                  <a:pt x="56" y="56"/>
                </a:cubicBezTo>
                <a:cubicBezTo>
                  <a:pt x="127" y="2"/>
                  <a:pt x="127" y="2"/>
                  <a:pt x="127" y="2"/>
                </a:cubicBezTo>
                <a:cubicBezTo>
                  <a:pt x="128" y="1"/>
                  <a:pt x="130" y="0"/>
                  <a:pt x="132" y="0"/>
                </a:cubicBezTo>
                <a:cubicBezTo>
                  <a:pt x="137" y="0"/>
                  <a:pt x="141" y="4"/>
                  <a:pt x="141" y="9"/>
                </a:cubicBezTo>
                <a:cubicBezTo>
                  <a:pt x="141" y="65"/>
                  <a:pt x="141" y="65"/>
                  <a:pt x="141" y="65"/>
                </a:cubicBezTo>
                <a:cubicBezTo>
                  <a:pt x="141" y="67"/>
                  <a:pt x="141" y="67"/>
                  <a:pt x="141" y="67"/>
                </a:cubicBezTo>
                <a:cubicBezTo>
                  <a:pt x="149" y="71"/>
                  <a:pt x="156" y="76"/>
                  <a:pt x="162" y="83"/>
                </a:cubicBezTo>
                <a:cubicBezTo>
                  <a:pt x="169" y="92"/>
                  <a:pt x="173" y="103"/>
                  <a:pt x="173" y="114"/>
                </a:cubicBezTo>
                <a:cubicBezTo>
                  <a:pt x="173" y="126"/>
                  <a:pt x="169" y="137"/>
                  <a:pt x="162" y="146"/>
                </a:cubicBezTo>
                <a:cubicBezTo>
                  <a:pt x="157" y="153"/>
                  <a:pt x="149" y="158"/>
                  <a:pt x="141" y="162"/>
                </a:cubicBezTo>
                <a:cubicBezTo>
                  <a:pt x="141" y="164"/>
                  <a:pt x="141" y="164"/>
                  <a:pt x="141" y="164"/>
                </a:cubicBezTo>
                <a:cubicBezTo>
                  <a:pt x="141" y="220"/>
                  <a:pt x="141" y="220"/>
                  <a:pt x="141" y="220"/>
                </a:cubicBezTo>
                <a:cubicBezTo>
                  <a:pt x="141" y="222"/>
                  <a:pt x="141" y="224"/>
                  <a:pt x="139" y="226"/>
                </a:cubicBezTo>
                <a:cubicBezTo>
                  <a:pt x="136" y="230"/>
                  <a:pt x="131" y="230"/>
                  <a:pt x="127" y="227"/>
                </a:cubicBezTo>
                <a:cubicBezTo>
                  <a:pt x="56" y="173"/>
                  <a:pt x="56" y="173"/>
                  <a:pt x="56" y="173"/>
                </a:cubicBezTo>
                <a:cubicBezTo>
                  <a:pt x="9" y="173"/>
                  <a:pt x="9" y="173"/>
                  <a:pt x="9" y="173"/>
                </a:cubicBezTo>
                <a:cubicBezTo>
                  <a:pt x="9" y="173"/>
                  <a:pt x="9" y="173"/>
                  <a:pt x="9" y="173"/>
                </a:cubicBezTo>
                <a:cubicBezTo>
                  <a:pt x="4" y="173"/>
                  <a:pt x="0" y="169"/>
                  <a:pt x="0" y="164"/>
                </a:cubicBezTo>
                <a:cubicBezTo>
                  <a:pt x="0" y="65"/>
                  <a:pt x="0" y="65"/>
                  <a:pt x="0" y="65"/>
                </a:cubicBezTo>
                <a:cubicBezTo>
                  <a:pt x="0" y="65"/>
                  <a:pt x="0" y="65"/>
                  <a:pt x="0" y="65"/>
                </a:cubicBezTo>
                <a:cubicBezTo>
                  <a:pt x="0" y="60"/>
                  <a:pt x="4" y="56"/>
                  <a:pt x="9" y="56"/>
                </a:cubicBezTo>
                <a:cubicBezTo>
                  <a:pt x="56" y="56"/>
                  <a:pt x="56" y="56"/>
                  <a:pt x="56" y="56"/>
                </a:cubicBezTo>
                <a:close/>
                <a:moveTo>
                  <a:pt x="141" y="79"/>
                </a:moveTo>
                <a:cubicBezTo>
                  <a:pt x="141" y="79"/>
                  <a:pt x="141" y="79"/>
                  <a:pt x="141" y="79"/>
                </a:cubicBezTo>
                <a:cubicBezTo>
                  <a:pt x="141" y="150"/>
                  <a:pt x="141" y="150"/>
                  <a:pt x="141" y="150"/>
                </a:cubicBezTo>
                <a:cubicBezTo>
                  <a:pt x="146" y="147"/>
                  <a:pt x="150" y="144"/>
                  <a:pt x="154" y="140"/>
                </a:cubicBezTo>
                <a:cubicBezTo>
                  <a:pt x="159" y="133"/>
                  <a:pt x="162" y="124"/>
                  <a:pt x="162" y="114"/>
                </a:cubicBezTo>
                <a:cubicBezTo>
                  <a:pt x="162" y="105"/>
                  <a:pt x="159" y="96"/>
                  <a:pt x="154" y="89"/>
                </a:cubicBezTo>
                <a:cubicBezTo>
                  <a:pt x="150" y="85"/>
                  <a:pt x="146" y="81"/>
                  <a:pt x="141"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4" name="图片 3">
            <a:extLst>
              <a:ext uri="{FF2B5EF4-FFF2-40B4-BE49-F238E27FC236}">
                <a16:creationId xmlns:a16="http://schemas.microsoft.com/office/drawing/2014/main" id="{DCBB9C3B-F77A-413B-9B0F-76C2D23A84DF}"/>
              </a:ext>
            </a:extLst>
          </p:cNvPr>
          <p:cNvPicPr>
            <a:picLocks noChangeAspect="1"/>
          </p:cNvPicPr>
          <p:nvPr/>
        </p:nvPicPr>
        <p:blipFill>
          <a:blip r:embed="rId3"/>
          <a:stretch>
            <a:fillRect/>
          </a:stretch>
        </p:blipFill>
        <p:spPr>
          <a:xfrm>
            <a:off x="1573929" y="1203598"/>
            <a:ext cx="6444208" cy="3123064"/>
          </a:xfrm>
          <a:prstGeom prst="rect">
            <a:avLst/>
          </a:prstGeom>
        </p:spPr>
      </p:pic>
    </p:spTree>
    <p:extLst>
      <p:ext uri="{BB962C8B-B14F-4D97-AF65-F5344CB8AC3E}">
        <p14:creationId xmlns:p14="http://schemas.microsoft.com/office/powerpoint/2010/main" val="38885296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30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par>
                                <p:cTn id="10" presetID="6" presetClass="emph" presetSubtype="0" autoRev="1" fill="hold" grpId="1" nodeType="withEffect">
                                  <p:stCondLst>
                                    <p:cond delay="3600"/>
                                  </p:stCondLst>
                                  <p:childTnLst>
                                    <p:animScale>
                                      <p:cBhvr>
                                        <p:cTn id="11" dur="1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1.3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集合的运算：交集</a:t>
            </a:r>
          </a:p>
        </p:txBody>
      </p:sp>
      <p:pic>
        <p:nvPicPr>
          <p:cNvPr id="3" name="图片 2">
            <a:extLst>
              <a:ext uri="{FF2B5EF4-FFF2-40B4-BE49-F238E27FC236}">
                <a16:creationId xmlns:a16="http://schemas.microsoft.com/office/drawing/2014/main" id="{60E5531D-27CE-4EB9-ABE6-95C84F1264BC}"/>
              </a:ext>
            </a:extLst>
          </p:cNvPr>
          <p:cNvPicPr>
            <a:picLocks noChangeAspect="1"/>
          </p:cNvPicPr>
          <p:nvPr/>
        </p:nvPicPr>
        <p:blipFill>
          <a:blip r:embed="rId3"/>
          <a:stretch>
            <a:fillRect/>
          </a:stretch>
        </p:blipFill>
        <p:spPr>
          <a:xfrm>
            <a:off x="971600" y="1059582"/>
            <a:ext cx="6660232" cy="3582310"/>
          </a:xfrm>
          <a:prstGeom prst="rect">
            <a:avLst/>
          </a:prstGeom>
        </p:spPr>
      </p:pic>
    </p:spTree>
    <p:extLst>
      <p:ext uri="{BB962C8B-B14F-4D97-AF65-F5344CB8AC3E}">
        <p14:creationId xmlns:p14="http://schemas.microsoft.com/office/powerpoint/2010/main" val="177566335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763072"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952152"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854299"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283548"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kumimoji="0" lang="zh-CN" altLang="en-US"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练一练</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4" name="文本框 12">
            <a:extLst>
              <a:ext uri="{FF2B5EF4-FFF2-40B4-BE49-F238E27FC236}">
                <a16:creationId xmlns:a16="http://schemas.microsoft.com/office/drawing/2014/main" id="{60CA12C1-21E2-4E13-BE5D-67DCAA5DB830}"/>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5.7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已知三角函数值求指定范围内的角：已知正弦函数值求指定范围内的角</a:t>
            </a:r>
          </a:p>
        </p:txBody>
      </p:sp>
      <p:pic>
        <p:nvPicPr>
          <p:cNvPr id="5" name="图片 4">
            <a:extLst>
              <a:ext uri="{FF2B5EF4-FFF2-40B4-BE49-F238E27FC236}">
                <a16:creationId xmlns:a16="http://schemas.microsoft.com/office/drawing/2014/main" id="{3F39CF04-5E0C-450D-89C7-15D6DED85552}"/>
              </a:ext>
            </a:extLst>
          </p:cNvPr>
          <p:cNvPicPr>
            <a:picLocks noChangeAspect="1"/>
          </p:cNvPicPr>
          <p:nvPr/>
        </p:nvPicPr>
        <p:blipFill>
          <a:blip r:embed="rId4"/>
          <a:stretch>
            <a:fillRect/>
          </a:stretch>
        </p:blipFill>
        <p:spPr>
          <a:xfrm>
            <a:off x="3421774" y="2274514"/>
            <a:ext cx="5417702" cy="316232"/>
          </a:xfrm>
          <a:prstGeom prst="rect">
            <a:avLst/>
          </a:prstGeom>
        </p:spPr>
      </p:pic>
    </p:spTree>
    <p:extLst>
      <p:ext uri="{BB962C8B-B14F-4D97-AF65-F5344CB8AC3E}">
        <p14:creationId xmlns:p14="http://schemas.microsoft.com/office/powerpoint/2010/main" val="8058888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5.7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已知三角函数值求指定范围内的角：已知余弦函数值求指定范围内的角</a:t>
            </a:r>
          </a:p>
        </p:txBody>
      </p:sp>
      <p:sp>
        <p:nvSpPr>
          <p:cNvPr id="8" name="Freeform 15">
            <a:extLst>
              <a:ext uri="{FF2B5EF4-FFF2-40B4-BE49-F238E27FC236}">
                <a16:creationId xmlns:a16="http://schemas.microsoft.com/office/drawing/2014/main" id="{80A85B2D-FC08-438F-AB38-4E6E883805CE}"/>
              </a:ext>
            </a:extLst>
          </p:cNvPr>
          <p:cNvSpPr>
            <a:spLocks noEditPoints="1"/>
          </p:cNvSpPr>
          <p:nvPr/>
        </p:nvSpPr>
        <p:spPr bwMode="auto">
          <a:xfrm>
            <a:off x="1410439" y="4111701"/>
            <a:ext cx="326981" cy="323950"/>
          </a:xfrm>
          <a:custGeom>
            <a:avLst/>
            <a:gdLst>
              <a:gd name="T0" fmla="*/ 64 w 232"/>
              <a:gd name="T1" fmla="*/ 72 h 230"/>
              <a:gd name="T2" fmla="*/ 64 w 232"/>
              <a:gd name="T3" fmla="*/ 157 h 230"/>
              <a:gd name="T4" fmla="*/ 64 w 232"/>
              <a:gd name="T5" fmla="*/ 157 h 230"/>
              <a:gd name="T6" fmla="*/ 123 w 232"/>
              <a:gd name="T7" fmla="*/ 202 h 230"/>
              <a:gd name="T8" fmla="*/ 123 w 232"/>
              <a:gd name="T9" fmla="*/ 164 h 230"/>
              <a:gd name="T10" fmla="*/ 123 w 232"/>
              <a:gd name="T11" fmla="*/ 65 h 230"/>
              <a:gd name="T12" fmla="*/ 123 w 232"/>
              <a:gd name="T13" fmla="*/ 26 h 230"/>
              <a:gd name="T14" fmla="*/ 64 w 232"/>
              <a:gd name="T15" fmla="*/ 72 h 230"/>
              <a:gd name="T16" fmla="*/ 64 w 232"/>
              <a:gd name="T17" fmla="*/ 72 h 230"/>
              <a:gd name="T18" fmla="*/ 171 w 232"/>
              <a:gd name="T19" fmla="*/ 38 h 230"/>
              <a:gd name="T20" fmla="*/ 171 w 232"/>
              <a:gd name="T21" fmla="*/ 38 h 230"/>
              <a:gd name="T22" fmla="*/ 168 w 232"/>
              <a:gd name="T23" fmla="*/ 26 h 230"/>
              <a:gd name="T24" fmla="*/ 180 w 232"/>
              <a:gd name="T25" fmla="*/ 23 h 230"/>
              <a:gd name="T26" fmla="*/ 218 w 232"/>
              <a:gd name="T27" fmla="*/ 62 h 230"/>
              <a:gd name="T28" fmla="*/ 232 w 232"/>
              <a:gd name="T29" fmla="*/ 114 h 230"/>
              <a:gd name="T30" fmla="*/ 218 w 232"/>
              <a:gd name="T31" fmla="*/ 167 h 230"/>
              <a:gd name="T32" fmla="*/ 180 w 232"/>
              <a:gd name="T33" fmla="*/ 206 h 230"/>
              <a:gd name="T34" fmla="*/ 168 w 232"/>
              <a:gd name="T35" fmla="*/ 203 h 230"/>
              <a:gd name="T36" fmla="*/ 171 w 232"/>
              <a:gd name="T37" fmla="*/ 191 h 230"/>
              <a:gd name="T38" fmla="*/ 203 w 232"/>
              <a:gd name="T39" fmla="*/ 158 h 230"/>
              <a:gd name="T40" fmla="*/ 214 w 232"/>
              <a:gd name="T41" fmla="*/ 114 h 230"/>
              <a:gd name="T42" fmla="*/ 203 w 232"/>
              <a:gd name="T43" fmla="*/ 71 h 230"/>
              <a:gd name="T44" fmla="*/ 171 w 232"/>
              <a:gd name="T45" fmla="*/ 38 h 230"/>
              <a:gd name="T46" fmla="*/ 53 w 232"/>
              <a:gd name="T47" fmla="*/ 74 h 230"/>
              <a:gd name="T48" fmla="*/ 53 w 232"/>
              <a:gd name="T49" fmla="*/ 74 h 230"/>
              <a:gd name="T50" fmla="*/ 17 w 232"/>
              <a:gd name="T51" fmla="*/ 74 h 230"/>
              <a:gd name="T52" fmla="*/ 17 w 232"/>
              <a:gd name="T53" fmla="*/ 155 h 230"/>
              <a:gd name="T54" fmla="*/ 53 w 232"/>
              <a:gd name="T55" fmla="*/ 155 h 230"/>
              <a:gd name="T56" fmla="*/ 53 w 232"/>
              <a:gd name="T57" fmla="*/ 74 h 230"/>
              <a:gd name="T58" fmla="*/ 56 w 232"/>
              <a:gd name="T59" fmla="*/ 56 h 230"/>
              <a:gd name="T60" fmla="*/ 56 w 232"/>
              <a:gd name="T61" fmla="*/ 56 h 230"/>
              <a:gd name="T62" fmla="*/ 127 w 232"/>
              <a:gd name="T63" fmla="*/ 2 h 230"/>
              <a:gd name="T64" fmla="*/ 132 w 232"/>
              <a:gd name="T65" fmla="*/ 0 h 230"/>
              <a:gd name="T66" fmla="*/ 141 w 232"/>
              <a:gd name="T67" fmla="*/ 9 h 230"/>
              <a:gd name="T68" fmla="*/ 141 w 232"/>
              <a:gd name="T69" fmla="*/ 65 h 230"/>
              <a:gd name="T70" fmla="*/ 141 w 232"/>
              <a:gd name="T71" fmla="*/ 67 h 230"/>
              <a:gd name="T72" fmla="*/ 162 w 232"/>
              <a:gd name="T73" fmla="*/ 83 h 230"/>
              <a:gd name="T74" fmla="*/ 173 w 232"/>
              <a:gd name="T75" fmla="*/ 114 h 230"/>
              <a:gd name="T76" fmla="*/ 162 w 232"/>
              <a:gd name="T77" fmla="*/ 146 h 230"/>
              <a:gd name="T78" fmla="*/ 141 w 232"/>
              <a:gd name="T79" fmla="*/ 162 h 230"/>
              <a:gd name="T80" fmla="*/ 141 w 232"/>
              <a:gd name="T81" fmla="*/ 164 h 230"/>
              <a:gd name="T82" fmla="*/ 141 w 232"/>
              <a:gd name="T83" fmla="*/ 220 h 230"/>
              <a:gd name="T84" fmla="*/ 139 w 232"/>
              <a:gd name="T85" fmla="*/ 226 h 230"/>
              <a:gd name="T86" fmla="*/ 127 w 232"/>
              <a:gd name="T87" fmla="*/ 227 h 230"/>
              <a:gd name="T88" fmla="*/ 56 w 232"/>
              <a:gd name="T89" fmla="*/ 173 h 230"/>
              <a:gd name="T90" fmla="*/ 9 w 232"/>
              <a:gd name="T91" fmla="*/ 173 h 230"/>
              <a:gd name="T92" fmla="*/ 9 w 232"/>
              <a:gd name="T93" fmla="*/ 173 h 230"/>
              <a:gd name="T94" fmla="*/ 0 w 232"/>
              <a:gd name="T95" fmla="*/ 164 h 230"/>
              <a:gd name="T96" fmla="*/ 0 w 232"/>
              <a:gd name="T97" fmla="*/ 65 h 230"/>
              <a:gd name="T98" fmla="*/ 0 w 232"/>
              <a:gd name="T99" fmla="*/ 65 h 230"/>
              <a:gd name="T100" fmla="*/ 9 w 232"/>
              <a:gd name="T101" fmla="*/ 56 h 230"/>
              <a:gd name="T102" fmla="*/ 56 w 232"/>
              <a:gd name="T103" fmla="*/ 56 h 230"/>
              <a:gd name="T104" fmla="*/ 141 w 232"/>
              <a:gd name="T105" fmla="*/ 79 h 230"/>
              <a:gd name="T106" fmla="*/ 141 w 232"/>
              <a:gd name="T107" fmla="*/ 79 h 230"/>
              <a:gd name="T108" fmla="*/ 141 w 232"/>
              <a:gd name="T109" fmla="*/ 150 h 230"/>
              <a:gd name="T110" fmla="*/ 154 w 232"/>
              <a:gd name="T111" fmla="*/ 140 h 230"/>
              <a:gd name="T112" fmla="*/ 162 w 232"/>
              <a:gd name="T113" fmla="*/ 114 h 230"/>
              <a:gd name="T114" fmla="*/ 154 w 232"/>
              <a:gd name="T115" fmla="*/ 89 h 230"/>
              <a:gd name="T116" fmla="*/ 141 w 232"/>
              <a:gd name="T117" fmla="*/ 7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 h="230">
                <a:moveTo>
                  <a:pt x="64" y="72"/>
                </a:moveTo>
                <a:cubicBezTo>
                  <a:pt x="64" y="157"/>
                  <a:pt x="64" y="157"/>
                  <a:pt x="64" y="157"/>
                </a:cubicBezTo>
                <a:cubicBezTo>
                  <a:pt x="64" y="157"/>
                  <a:pt x="64" y="157"/>
                  <a:pt x="64" y="157"/>
                </a:cubicBezTo>
                <a:cubicBezTo>
                  <a:pt x="123" y="202"/>
                  <a:pt x="123" y="202"/>
                  <a:pt x="123" y="202"/>
                </a:cubicBezTo>
                <a:cubicBezTo>
                  <a:pt x="123" y="164"/>
                  <a:pt x="123" y="164"/>
                  <a:pt x="123" y="164"/>
                </a:cubicBezTo>
                <a:cubicBezTo>
                  <a:pt x="123" y="65"/>
                  <a:pt x="123" y="65"/>
                  <a:pt x="123" y="65"/>
                </a:cubicBezTo>
                <a:cubicBezTo>
                  <a:pt x="123" y="26"/>
                  <a:pt x="123" y="26"/>
                  <a:pt x="123" y="26"/>
                </a:cubicBezTo>
                <a:cubicBezTo>
                  <a:pt x="64" y="72"/>
                  <a:pt x="64" y="72"/>
                  <a:pt x="64" y="72"/>
                </a:cubicBezTo>
                <a:cubicBezTo>
                  <a:pt x="64" y="72"/>
                  <a:pt x="64" y="72"/>
                  <a:pt x="64" y="72"/>
                </a:cubicBezTo>
                <a:close/>
                <a:moveTo>
                  <a:pt x="171" y="38"/>
                </a:moveTo>
                <a:cubicBezTo>
                  <a:pt x="171" y="38"/>
                  <a:pt x="171" y="38"/>
                  <a:pt x="171" y="38"/>
                </a:cubicBezTo>
                <a:cubicBezTo>
                  <a:pt x="167" y="36"/>
                  <a:pt x="165" y="30"/>
                  <a:pt x="168" y="26"/>
                </a:cubicBezTo>
                <a:cubicBezTo>
                  <a:pt x="170" y="22"/>
                  <a:pt x="176" y="21"/>
                  <a:pt x="180" y="23"/>
                </a:cubicBezTo>
                <a:cubicBezTo>
                  <a:pt x="196" y="33"/>
                  <a:pt x="209" y="46"/>
                  <a:pt x="218" y="62"/>
                </a:cubicBezTo>
                <a:cubicBezTo>
                  <a:pt x="227" y="77"/>
                  <a:pt x="232" y="95"/>
                  <a:pt x="232" y="114"/>
                </a:cubicBezTo>
                <a:cubicBezTo>
                  <a:pt x="232" y="133"/>
                  <a:pt x="227" y="151"/>
                  <a:pt x="218" y="167"/>
                </a:cubicBezTo>
                <a:cubicBezTo>
                  <a:pt x="209" y="183"/>
                  <a:pt x="196" y="196"/>
                  <a:pt x="180" y="206"/>
                </a:cubicBezTo>
                <a:cubicBezTo>
                  <a:pt x="176" y="208"/>
                  <a:pt x="170" y="207"/>
                  <a:pt x="168" y="203"/>
                </a:cubicBezTo>
                <a:cubicBezTo>
                  <a:pt x="165" y="199"/>
                  <a:pt x="167" y="193"/>
                  <a:pt x="171" y="191"/>
                </a:cubicBezTo>
                <a:cubicBezTo>
                  <a:pt x="184" y="183"/>
                  <a:pt x="195" y="172"/>
                  <a:pt x="203" y="158"/>
                </a:cubicBezTo>
                <a:cubicBezTo>
                  <a:pt x="210" y="145"/>
                  <a:pt x="214" y="130"/>
                  <a:pt x="214" y="114"/>
                </a:cubicBezTo>
                <a:cubicBezTo>
                  <a:pt x="214" y="98"/>
                  <a:pt x="210" y="84"/>
                  <a:pt x="203" y="71"/>
                </a:cubicBezTo>
                <a:cubicBezTo>
                  <a:pt x="195" y="57"/>
                  <a:pt x="184" y="46"/>
                  <a:pt x="171" y="38"/>
                </a:cubicBezTo>
                <a:close/>
                <a:moveTo>
                  <a:pt x="53" y="74"/>
                </a:moveTo>
                <a:cubicBezTo>
                  <a:pt x="53" y="74"/>
                  <a:pt x="53" y="74"/>
                  <a:pt x="53" y="74"/>
                </a:cubicBezTo>
                <a:cubicBezTo>
                  <a:pt x="17" y="74"/>
                  <a:pt x="17" y="74"/>
                  <a:pt x="17" y="74"/>
                </a:cubicBezTo>
                <a:cubicBezTo>
                  <a:pt x="17" y="155"/>
                  <a:pt x="17" y="155"/>
                  <a:pt x="17" y="155"/>
                </a:cubicBezTo>
                <a:cubicBezTo>
                  <a:pt x="53" y="155"/>
                  <a:pt x="53" y="155"/>
                  <a:pt x="53" y="155"/>
                </a:cubicBezTo>
                <a:cubicBezTo>
                  <a:pt x="53" y="74"/>
                  <a:pt x="53" y="74"/>
                  <a:pt x="53" y="74"/>
                </a:cubicBezTo>
                <a:close/>
                <a:moveTo>
                  <a:pt x="56" y="56"/>
                </a:moveTo>
                <a:cubicBezTo>
                  <a:pt x="56" y="56"/>
                  <a:pt x="56" y="56"/>
                  <a:pt x="56" y="56"/>
                </a:cubicBezTo>
                <a:cubicBezTo>
                  <a:pt x="127" y="2"/>
                  <a:pt x="127" y="2"/>
                  <a:pt x="127" y="2"/>
                </a:cubicBezTo>
                <a:cubicBezTo>
                  <a:pt x="128" y="1"/>
                  <a:pt x="130" y="0"/>
                  <a:pt x="132" y="0"/>
                </a:cubicBezTo>
                <a:cubicBezTo>
                  <a:pt x="137" y="0"/>
                  <a:pt x="141" y="4"/>
                  <a:pt x="141" y="9"/>
                </a:cubicBezTo>
                <a:cubicBezTo>
                  <a:pt x="141" y="65"/>
                  <a:pt x="141" y="65"/>
                  <a:pt x="141" y="65"/>
                </a:cubicBezTo>
                <a:cubicBezTo>
                  <a:pt x="141" y="67"/>
                  <a:pt x="141" y="67"/>
                  <a:pt x="141" y="67"/>
                </a:cubicBezTo>
                <a:cubicBezTo>
                  <a:pt x="149" y="71"/>
                  <a:pt x="156" y="76"/>
                  <a:pt x="162" y="83"/>
                </a:cubicBezTo>
                <a:cubicBezTo>
                  <a:pt x="169" y="92"/>
                  <a:pt x="173" y="103"/>
                  <a:pt x="173" y="114"/>
                </a:cubicBezTo>
                <a:cubicBezTo>
                  <a:pt x="173" y="126"/>
                  <a:pt x="169" y="137"/>
                  <a:pt x="162" y="146"/>
                </a:cubicBezTo>
                <a:cubicBezTo>
                  <a:pt x="157" y="153"/>
                  <a:pt x="149" y="158"/>
                  <a:pt x="141" y="162"/>
                </a:cubicBezTo>
                <a:cubicBezTo>
                  <a:pt x="141" y="164"/>
                  <a:pt x="141" y="164"/>
                  <a:pt x="141" y="164"/>
                </a:cubicBezTo>
                <a:cubicBezTo>
                  <a:pt x="141" y="220"/>
                  <a:pt x="141" y="220"/>
                  <a:pt x="141" y="220"/>
                </a:cubicBezTo>
                <a:cubicBezTo>
                  <a:pt x="141" y="222"/>
                  <a:pt x="141" y="224"/>
                  <a:pt x="139" y="226"/>
                </a:cubicBezTo>
                <a:cubicBezTo>
                  <a:pt x="136" y="230"/>
                  <a:pt x="131" y="230"/>
                  <a:pt x="127" y="227"/>
                </a:cubicBezTo>
                <a:cubicBezTo>
                  <a:pt x="56" y="173"/>
                  <a:pt x="56" y="173"/>
                  <a:pt x="56" y="173"/>
                </a:cubicBezTo>
                <a:cubicBezTo>
                  <a:pt x="9" y="173"/>
                  <a:pt x="9" y="173"/>
                  <a:pt x="9" y="173"/>
                </a:cubicBezTo>
                <a:cubicBezTo>
                  <a:pt x="9" y="173"/>
                  <a:pt x="9" y="173"/>
                  <a:pt x="9" y="173"/>
                </a:cubicBezTo>
                <a:cubicBezTo>
                  <a:pt x="4" y="173"/>
                  <a:pt x="0" y="169"/>
                  <a:pt x="0" y="164"/>
                </a:cubicBezTo>
                <a:cubicBezTo>
                  <a:pt x="0" y="65"/>
                  <a:pt x="0" y="65"/>
                  <a:pt x="0" y="65"/>
                </a:cubicBezTo>
                <a:cubicBezTo>
                  <a:pt x="0" y="65"/>
                  <a:pt x="0" y="65"/>
                  <a:pt x="0" y="65"/>
                </a:cubicBezTo>
                <a:cubicBezTo>
                  <a:pt x="0" y="60"/>
                  <a:pt x="4" y="56"/>
                  <a:pt x="9" y="56"/>
                </a:cubicBezTo>
                <a:cubicBezTo>
                  <a:pt x="56" y="56"/>
                  <a:pt x="56" y="56"/>
                  <a:pt x="56" y="56"/>
                </a:cubicBezTo>
                <a:close/>
                <a:moveTo>
                  <a:pt x="141" y="79"/>
                </a:moveTo>
                <a:cubicBezTo>
                  <a:pt x="141" y="79"/>
                  <a:pt x="141" y="79"/>
                  <a:pt x="141" y="79"/>
                </a:cubicBezTo>
                <a:cubicBezTo>
                  <a:pt x="141" y="150"/>
                  <a:pt x="141" y="150"/>
                  <a:pt x="141" y="150"/>
                </a:cubicBezTo>
                <a:cubicBezTo>
                  <a:pt x="146" y="147"/>
                  <a:pt x="150" y="144"/>
                  <a:pt x="154" y="140"/>
                </a:cubicBezTo>
                <a:cubicBezTo>
                  <a:pt x="159" y="133"/>
                  <a:pt x="162" y="124"/>
                  <a:pt x="162" y="114"/>
                </a:cubicBezTo>
                <a:cubicBezTo>
                  <a:pt x="162" y="105"/>
                  <a:pt x="159" y="96"/>
                  <a:pt x="154" y="89"/>
                </a:cubicBezTo>
                <a:cubicBezTo>
                  <a:pt x="150" y="85"/>
                  <a:pt x="146" y="81"/>
                  <a:pt x="141"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3" name="图片 2">
            <a:extLst>
              <a:ext uri="{FF2B5EF4-FFF2-40B4-BE49-F238E27FC236}">
                <a16:creationId xmlns:a16="http://schemas.microsoft.com/office/drawing/2014/main" id="{EB37A3C5-71E4-44CE-9BD9-1328FA0CF5E2}"/>
              </a:ext>
            </a:extLst>
          </p:cNvPr>
          <p:cNvPicPr>
            <a:picLocks noChangeAspect="1"/>
          </p:cNvPicPr>
          <p:nvPr/>
        </p:nvPicPr>
        <p:blipFill>
          <a:blip r:embed="rId3"/>
          <a:stretch>
            <a:fillRect/>
          </a:stretch>
        </p:blipFill>
        <p:spPr>
          <a:xfrm>
            <a:off x="1402283" y="843558"/>
            <a:ext cx="6480720" cy="4181749"/>
          </a:xfrm>
          <a:prstGeom prst="rect">
            <a:avLst/>
          </a:prstGeom>
        </p:spPr>
      </p:pic>
    </p:spTree>
    <p:extLst>
      <p:ext uri="{BB962C8B-B14F-4D97-AF65-F5344CB8AC3E}">
        <p14:creationId xmlns:p14="http://schemas.microsoft.com/office/powerpoint/2010/main" val="25737882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30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par>
                                <p:cTn id="10" presetID="6" presetClass="emph" presetSubtype="0" autoRev="1" fill="hold" grpId="1" nodeType="withEffect">
                                  <p:stCondLst>
                                    <p:cond delay="3600"/>
                                  </p:stCondLst>
                                  <p:childTnLst>
                                    <p:animScale>
                                      <p:cBhvr>
                                        <p:cTn id="11" dur="1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5.7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已知三角函数值求指定范围内的角：已知正切函数值求指定范围内的角</a:t>
            </a:r>
          </a:p>
        </p:txBody>
      </p:sp>
      <p:sp>
        <p:nvSpPr>
          <p:cNvPr id="8" name="Freeform 15">
            <a:extLst>
              <a:ext uri="{FF2B5EF4-FFF2-40B4-BE49-F238E27FC236}">
                <a16:creationId xmlns:a16="http://schemas.microsoft.com/office/drawing/2014/main" id="{80A85B2D-FC08-438F-AB38-4E6E883805CE}"/>
              </a:ext>
            </a:extLst>
          </p:cNvPr>
          <p:cNvSpPr>
            <a:spLocks noEditPoints="1"/>
          </p:cNvSpPr>
          <p:nvPr/>
        </p:nvSpPr>
        <p:spPr bwMode="auto">
          <a:xfrm>
            <a:off x="1410439" y="4111701"/>
            <a:ext cx="326981" cy="323950"/>
          </a:xfrm>
          <a:custGeom>
            <a:avLst/>
            <a:gdLst>
              <a:gd name="T0" fmla="*/ 64 w 232"/>
              <a:gd name="T1" fmla="*/ 72 h 230"/>
              <a:gd name="T2" fmla="*/ 64 w 232"/>
              <a:gd name="T3" fmla="*/ 157 h 230"/>
              <a:gd name="T4" fmla="*/ 64 w 232"/>
              <a:gd name="T5" fmla="*/ 157 h 230"/>
              <a:gd name="T6" fmla="*/ 123 w 232"/>
              <a:gd name="T7" fmla="*/ 202 h 230"/>
              <a:gd name="T8" fmla="*/ 123 w 232"/>
              <a:gd name="T9" fmla="*/ 164 h 230"/>
              <a:gd name="T10" fmla="*/ 123 w 232"/>
              <a:gd name="T11" fmla="*/ 65 h 230"/>
              <a:gd name="T12" fmla="*/ 123 w 232"/>
              <a:gd name="T13" fmla="*/ 26 h 230"/>
              <a:gd name="T14" fmla="*/ 64 w 232"/>
              <a:gd name="T15" fmla="*/ 72 h 230"/>
              <a:gd name="T16" fmla="*/ 64 w 232"/>
              <a:gd name="T17" fmla="*/ 72 h 230"/>
              <a:gd name="T18" fmla="*/ 171 w 232"/>
              <a:gd name="T19" fmla="*/ 38 h 230"/>
              <a:gd name="T20" fmla="*/ 171 w 232"/>
              <a:gd name="T21" fmla="*/ 38 h 230"/>
              <a:gd name="T22" fmla="*/ 168 w 232"/>
              <a:gd name="T23" fmla="*/ 26 h 230"/>
              <a:gd name="T24" fmla="*/ 180 w 232"/>
              <a:gd name="T25" fmla="*/ 23 h 230"/>
              <a:gd name="T26" fmla="*/ 218 w 232"/>
              <a:gd name="T27" fmla="*/ 62 h 230"/>
              <a:gd name="T28" fmla="*/ 232 w 232"/>
              <a:gd name="T29" fmla="*/ 114 h 230"/>
              <a:gd name="T30" fmla="*/ 218 w 232"/>
              <a:gd name="T31" fmla="*/ 167 h 230"/>
              <a:gd name="T32" fmla="*/ 180 w 232"/>
              <a:gd name="T33" fmla="*/ 206 h 230"/>
              <a:gd name="T34" fmla="*/ 168 w 232"/>
              <a:gd name="T35" fmla="*/ 203 h 230"/>
              <a:gd name="T36" fmla="*/ 171 w 232"/>
              <a:gd name="T37" fmla="*/ 191 h 230"/>
              <a:gd name="T38" fmla="*/ 203 w 232"/>
              <a:gd name="T39" fmla="*/ 158 h 230"/>
              <a:gd name="T40" fmla="*/ 214 w 232"/>
              <a:gd name="T41" fmla="*/ 114 h 230"/>
              <a:gd name="T42" fmla="*/ 203 w 232"/>
              <a:gd name="T43" fmla="*/ 71 h 230"/>
              <a:gd name="T44" fmla="*/ 171 w 232"/>
              <a:gd name="T45" fmla="*/ 38 h 230"/>
              <a:gd name="T46" fmla="*/ 53 w 232"/>
              <a:gd name="T47" fmla="*/ 74 h 230"/>
              <a:gd name="T48" fmla="*/ 53 w 232"/>
              <a:gd name="T49" fmla="*/ 74 h 230"/>
              <a:gd name="T50" fmla="*/ 17 w 232"/>
              <a:gd name="T51" fmla="*/ 74 h 230"/>
              <a:gd name="T52" fmla="*/ 17 w 232"/>
              <a:gd name="T53" fmla="*/ 155 h 230"/>
              <a:gd name="T54" fmla="*/ 53 w 232"/>
              <a:gd name="T55" fmla="*/ 155 h 230"/>
              <a:gd name="T56" fmla="*/ 53 w 232"/>
              <a:gd name="T57" fmla="*/ 74 h 230"/>
              <a:gd name="T58" fmla="*/ 56 w 232"/>
              <a:gd name="T59" fmla="*/ 56 h 230"/>
              <a:gd name="T60" fmla="*/ 56 w 232"/>
              <a:gd name="T61" fmla="*/ 56 h 230"/>
              <a:gd name="T62" fmla="*/ 127 w 232"/>
              <a:gd name="T63" fmla="*/ 2 h 230"/>
              <a:gd name="T64" fmla="*/ 132 w 232"/>
              <a:gd name="T65" fmla="*/ 0 h 230"/>
              <a:gd name="T66" fmla="*/ 141 w 232"/>
              <a:gd name="T67" fmla="*/ 9 h 230"/>
              <a:gd name="T68" fmla="*/ 141 w 232"/>
              <a:gd name="T69" fmla="*/ 65 h 230"/>
              <a:gd name="T70" fmla="*/ 141 w 232"/>
              <a:gd name="T71" fmla="*/ 67 h 230"/>
              <a:gd name="T72" fmla="*/ 162 w 232"/>
              <a:gd name="T73" fmla="*/ 83 h 230"/>
              <a:gd name="T74" fmla="*/ 173 w 232"/>
              <a:gd name="T75" fmla="*/ 114 h 230"/>
              <a:gd name="T76" fmla="*/ 162 w 232"/>
              <a:gd name="T77" fmla="*/ 146 h 230"/>
              <a:gd name="T78" fmla="*/ 141 w 232"/>
              <a:gd name="T79" fmla="*/ 162 h 230"/>
              <a:gd name="T80" fmla="*/ 141 w 232"/>
              <a:gd name="T81" fmla="*/ 164 h 230"/>
              <a:gd name="T82" fmla="*/ 141 w 232"/>
              <a:gd name="T83" fmla="*/ 220 h 230"/>
              <a:gd name="T84" fmla="*/ 139 w 232"/>
              <a:gd name="T85" fmla="*/ 226 h 230"/>
              <a:gd name="T86" fmla="*/ 127 w 232"/>
              <a:gd name="T87" fmla="*/ 227 h 230"/>
              <a:gd name="T88" fmla="*/ 56 w 232"/>
              <a:gd name="T89" fmla="*/ 173 h 230"/>
              <a:gd name="T90" fmla="*/ 9 w 232"/>
              <a:gd name="T91" fmla="*/ 173 h 230"/>
              <a:gd name="T92" fmla="*/ 9 w 232"/>
              <a:gd name="T93" fmla="*/ 173 h 230"/>
              <a:gd name="T94" fmla="*/ 0 w 232"/>
              <a:gd name="T95" fmla="*/ 164 h 230"/>
              <a:gd name="T96" fmla="*/ 0 w 232"/>
              <a:gd name="T97" fmla="*/ 65 h 230"/>
              <a:gd name="T98" fmla="*/ 0 w 232"/>
              <a:gd name="T99" fmla="*/ 65 h 230"/>
              <a:gd name="T100" fmla="*/ 9 w 232"/>
              <a:gd name="T101" fmla="*/ 56 h 230"/>
              <a:gd name="T102" fmla="*/ 56 w 232"/>
              <a:gd name="T103" fmla="*/ 56 h 230"/>
              <a:gd name="T104" fmla="*/ 141 w 232"/>
              <a:gd name="T105" fmla="*/ 79 h 230"/>
              <a:gd name="T106" fmla="*/ 141 w 232"/>
              <a:gd name="T107" fmla="*/ 79 h 230"/>
              <a:gd name="T108" fmla="*/ 141 w 232"/>
              <a:gd name="T109" fmla="*/ 150 h 230"/>
              <a:gd name="T110" fmla="*/ 154 w 232"/>
              <a:gd name="T111" fmla="*/ 140 h 230"/>
              <a:gd name="T112" fmla="*/ 162 w 232"/>
              <a:gd name="T113" fmla="*/ 114 h 230"/>
              <a:gd name="T114" fmla="*/ 154 w 232"/>
              <a:gd name="T115" fmla="*/ 89 h 230"/>
              <a:gd name="T116" fmla="*/ 141 w 232"/>
              <a:gd name="T117" fmla="*/ 7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 h="230">
                <a:moveTo>
                  <a:pt x="64" y="72"/>
                </a:moveTo>
                <a:cubicBezTo>
                  <a:pt x="64" y="157"/>
                  <a:pt x="64" y="157"/>
                  <a:pt x="64" y="157"/>
                </a:cubicBezTo>
                <a:cubicBezTo>
                  <a:pt x="64" y="157"/>
                  <a:pt x="64" y="157"/>
                  <a:pt x="64" y="157"/>
                </a:cubicBezTo>
                <a:cubicBezTo>
                  <a:pt x="123" y="202"/>
                  <a:pt x="123" y="202"/>
                  <a:pt x="123" y="202"/>
                </a:cubicBezTo>
                <a:cubicBezTo>
                  <a:pt x="123" y="164"/>
                  <a:pt x="123" y="164"/>
                  <a:pt x="123" y="164"/>
                </a:cubicBezTo>
                <a:cubicBezTo>
                  <a:pt x="123" y="65"/>
                  <a:pt x="123" y="65"/>
                  <a:pt x="123" y="65"/>
                </a:cubicBezTo>
                <a:cubicBezTo>
                  <a:pt x="123" y="26"/>
                  <a:pt x="123" y="26"/>
                  <a:pt x="123" y="26"/>
                </a:cubicBezTo>
                <a:cubicBezTo>
                  <a:pt x="64" y="72"/>
                  <a:pt x="64" y="72"/>
                  <a:pt x="64" y="72"/>
                </a:cubicBezTo>
                <a:cubicBezTo>
                  <a:pt x="64" y="72"/>
                  <a:pt x="64" y="72"/>
                  <a:pt x="64" y="72"/>
                </a:cubicBezTo>
                <a:close/>
                <a:moveTo>
                  <a:pt x="171" y="38"/>
                </a:moveTo>
                <a:cubicBezTo>
                  <a:pt x="171" y="38"/>
                  <a:pt x="171" y="38"/>
                  <a:pt x="171" y="38"/>
                </a:cubicBezTo>
                <a:cubicBezTo>
                  <a:pt x="167" y="36"/>
                  <a:pt x="165" y="30"/>
                  <a:pt x="168" y="26"/>
                </a:cubicBezTo>
                <a:cubicBezTo>
                  <a:pt x="170" y="22"/>
                  <a:pt x="176" y="21"/>
                  <a:pt x="180" y="23"/>
                </a:cubicBezTo>
                <a:cubicBezTo>
                  <a:pt x="196" y="33"/>
                  <a:pt x="209" y="46"/>
                  <a:pt x="218" y="62"/>
                </a:cubicBezTo>
                <a:cubicBezTo>
                  <a:pt x="227" y="77"/>
                  <a:pt x="232" y="95"/>
                  <a:pt x="232" y="114"/>
                </a:cubicBezTo>
                <a:cubicBezTo>
                  <a:pt x="232" y="133"/>
                  <a:pt x="227" y="151"/>
                  <a:pt x="218" y="167"/>
                </a:cubicBezTo>
                <a:cubicBezTo>
                  <a:pt x="209" y="183"/>
                  <a:pt x="196" y="196"/>
                  <a:pt x="180" y="206"/>
                </a:cubicBezTo>
                <a:cubicBezTo>
                  <a:pt x="176" y="208"/>
                  <a:pt x="170" y="207"/>
                  <a:pt x="168" y="203"/>
                </a:cubicBezTo>
                <a:cubicBezTo>
                  <a:pt x="165" y="199"/>
                  <a:pt x="167" y="193"/>
                  <a:pt x="171" y="191"/>
                </a:cubicBezTo>
                <a:cubicBezTo>
                  <a:pt x="184" y="183"/>
                  <a:pt x="195" y="172"/>
                  <a:pt x="203" y="158"/>
                </a:cubicBezTo>
                <a:cubicBezTo>
                  <a:pt x="210" y="145"/>
                  <a:pt x="214" y="130"/>
                  <a:pt x="214" y="114"/>
                </a:cubicBezTo>
                <a:cubicBezTo>
                  <a:pt x="214" y="98"/>
                  <a:pt x="210" y="84"/>
                  <a:pt x="203" y="71"/>
                </a:cubicBezTo>
                <a:cubicBezTo>
                  <a:pt x="195" y="57"/>
                  <a:pt x="184" y="46"/>
                  <a:pt x="171" y="38"/>
                </a:cubicBezTo>
                <a:close/>
                <a:moveTo>
                  <a:pt x="53" y="74"/>
                </a:moveTo>
                <a:cubicBezTo>
                  <a:pt x="53" y="74"/>
                  <a:pt x="53" y="74"/>
                  <a:pt x="53" y="74"/>
                </a:cubicBezTo>
                <a:cubicBezTo>
                  <a:pt x="17" y="74"/>
                  <a:pt x="17" y="74"/>
                  <a:pt x="17" y="74"/>
                </a:cubicBezTo>
                <a:cubicBezTo>
                  <a:pt x="17" y="155"/>
                  <a:pt x="17" y="155"/>
                  <a:pt x="17" y="155"/>
                </a:cubicBezTo>
                <a:cubicBezTo>
                  <a:pt x="53" y="155"/>
                  <a:pt x="53" y="155"/>
                  <a:pt x="53" y="155"/>
                </a:cubicBezTo>
                <a:cubicBezTo>
                  <a:pt x="53" y="74"/>
                  <a:pt x="53" y="74"/>
                  <a:pt x="53" y="74"/>
                </a:cubicBezTo>
                <a:close/>
                <a:moveTo>
                  <a:pt x="56" y="56"/>
                </a:moveTo>
                <a:cubicBezTo>
                  <a:pt x="56" y="56"/>
                  <a:pt x="56" y="56"/>
                  <a:pt x="56" y="56"/>
                </a:cubicBezTo>
                <a:cubicBezTo>
                  <a:pt x="127" y="2"/>
                  <a:pt x="127" y="2"/>
                  <a:pt x="127" y="2"/>
                </a:cubicBezTo>
                <a:cubicBezTo>
                  <a:pt x="128" y="1"/>
                  <a:pt x="130" y="0"/>
                  <a:pt x="132" y="0"/>
                </a:cubicBezTo>
                <a:cubicBezTo>
                  <a:pt x="137" y="0"/>
                  <a:pt x="141" y="4"/>
                  <a:pt x="141" y="9"/>
                </a:cubicBezTo>
                <a:cubicBezTo>
                  <a:pt x="141" y="65"/>
                  <a:pt x="141" y="65"/>
                  <a:pt x="141" y="65"/>
                </a:cubicBezTo>
                <a:cubicBezTo>
                  <a:pt x="141" y="67"/>
                  <a:pt x="141" y="67"/>
                  <a:pt x="141" y="67"/>
                </a:cubicBezTo>
                <a:cubicBezTo>
                  <a:pt x="149" y="71"/>
                  <a:pt x="156" y="76"/>
                  <a:pt x="162" y="83"/>
                </a:cubicBezTo>
                <a:cubicBezTo>
                  <a:pt x="169" y="92"/>
                  <a:pt x="173" y="103"/>
                  <a:pt x="173" y="114"/>
                </a:cubicBezTo>
                <a:cubicBezTo>
                  <a:pt x="173" y="126"/>
                  <a:pt x="169" y="137"/>
                  <a:pt x="162" y="146"/>
                </a:cubicBezTo>
                <a:cubicBezTo>
                  <a:pt x="157" y="153"/>
                  <a:pt x="149" y="158"/>
                  <a:pt x="141" y="162"/>
                </a:cubicBezTo>
                <a:cubicBezTo>
                  <a:pt x="141" y="164"/>
                  <a:pt x="141" y="164"/>
                  <a:pt x="141" y="164"/>
                </a:cubicBezTo>
                <a:cubicBezTo>
                  <a:pt x="141" y="220"/>
                  <a:pt x="141" y="220"/>
                  <a:pt x="141" y="220"/>
                </a:cubicBezTo>
                <a:cubicBezTo>
                  <a:pt x="141" y="222"/>
                  <a:pt x="141" y="224"/>
                  <a:pt x="139" y="226"/>
                </a:cubicBezTo>
                <a:cubicBezTo>
                  <a:pt x="136" y="230"/>
                  <a:pt x="131" y="230"/>
                  <a:pt x="127" y="227"/>
                </a:cubicBezTo>
                <a:cubicBezTo>
                  <a:pt x="56" y="173"/>
                  <a:pt x="56" y="173"/>
                  <a:pt x="56" y="173"/>
                </a:cubicBezTo>
                <a:cubicBezTo>
                  <a:pt x="9" y="173"/>
                  <a:pt x="9" y="173"/>
                  <a:pt x="9" y="173"/>
                </a:cubicBezTo>
                <a:cubicBezTo>
                  <a:pt x="9" y="173"/>
                  <a:pt x="9" y="173"/>
                  <a:pt x="9" y="173"/>
                </a:cubicBezTo>
                <a:cubicBezTo>
                  <a:pt x="4" y="173"/>
                  <a:pt x="0" y="169"/>
                  <a:pt x="0" y="164"/>
                </a:cubicBezTo>
                <a:cubicBezTo>
                  <a:pt x="0" y="65"/>
                  <a:pt x="0" y="65"/>
                  <a:pt x="0" y="65"/>
                </a:cubicBezTo>
                <a:cubicBezTo>
                  <a:pt x="0" y="65"/>
                  <a:pt x="0" y="65"/>
                  <a:pt x="0" y="65"/>
                </a:cubicBezTo>
                <a:cubicBezTo>
                  <a:pt x="0" y="60"/>
                  <a:pt x="4" y="56"/>
                  <a:pt x="9" y="56"/>
                </a:cubicBezTo>
                <a:cubicBezTo>
                  <a:pt x="56" y="56"/>
                  <a:pt x="56" y="56"/>
                  <a:pt x="56" y="56"/>
                </a:cubicBezTo>
                <a:close/>
                <a:moveTo>
                  <a:pt x="141" y="79"/>
                </a:moveTo>
                <a:cubicBezTo>
                  <a:pt x="141" y="79"/>
                  <a:pt x="141" y="79"/>
                  <a:pt x="141" y="79"/>
                </a:cubicBezTo>
                <a:cubicBezTo>
                  <a:pt x="141" y="150"/>
                  <a:pt x="141" y="150"/>
                  <a:pt x="141" y="150"/>
                </a:cubicBezTo>
                <a:cubicBezTo>
                  <a:pt x="146" y="147"/>
                  <a:pt x="150" y="144"/>
                  <a:pt x="154" y="140"/>
                </a:cubicBezTo>
                <a:cubicBezTo>
                  <a:pt x="159" y="133"/>
                  <a:pt x="162" y="124"/>
                  <a:pt x="162" y="114"/>
                </a:cubicBezTo>
                <a:cubicBezTo>
                  <a:pt x="162" y="105"/>
                  <a:pt x="159" y="96"/>
                  <a:pt x="154" y="89"/>
                </a:cubicBezTo>
                <a:cubicBezTo>
                  <a:pt x="150" y="85"/>
                  <a:pt x="146" y="81"/>
                  <a:pt x="141"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4" name="图片 3">
            <a:extLst>
              <a:ext uri="{FF2B5EF4-FFF2-40B4-BE49-F238E27FC236}">
                <a16:creationId xmlns:a16="http://schemas.microsoft.com/office/drawing/2014/main" id="{7DAB0F40-466D-4C3D-ABA7-412BAF4EBCE6}"/>
              </a:ext>
            </a:extLst>
          </p:cNvPr>
          <p:cNvPicPr>
            <a:picLocks noChangeAspect="1"/>
          </p:cNvPicPr>
          <p:nvPr/>
        </p:nvPicPr>
        <p:blipFill>
          <a:blip r:embed="rId3"/>
          <a:stretch>
            <a:fillRect/>
          </a:stretch>
        </p:blipFill>
        <p:spPr>
          <a:xfrm>
            <a:off x="1289188" y="984175"/>
            <a:ext cx="5252640" cy="1421446"/>
          </a:xfrm>
          <a:prstGeom prst="rect">
            <a:avLst/>
          </a:prstGeom>
        </p:spPr>
      </p:pic>
      <p:pic>
        <p:nvPicPr>
          <p:cNvPr id="5" name="图片 4">
            <a:extLst>
              <a:ext uri="{FF2B5EF4-FFF2-40B4-BE49-F238E27FC236}">
                <a16:creationId xmlns:a16="http://schemas.microsoft.com/office/drawing/2014/main" id="{D943EEAE-F343-4953-9FD7-6E95B519A4CC}"/>
              </a:ext>
            </a:extLst>
          </p:cNvPr>
          <p:cNvPicPr>
            <a:picLocks noChangeAspect="1"/>
          </p:cNvPicPr>
          <p:nvPr/>
        </p:nvPicPr>
        <p:blipFill>
          <a:blip r:embed="rId4"/>
          <a:stretch>
            <a:fillRect/>
          </a:stretch>
        </p:blipFill>
        <p:spPr>
          <a:xfrm>
            <a:off x="971600" y="2499742"/>
            <a:ext cx="6372200" cy="2124067"/>
          </a:xfrm>
          <a:prstGeom prst="rect">
            <a:avLst/>
          </a:prstGeom>
        </p:spPr>
      </p:pic>
    </p:spTree>
    <p:extLst>
      <p:ext uri="{BB962C8B-B14F-4D97-AF65-F5344CB8AC3E}">
        <p14:creationId xmlns:p14="http://schemas.microsoft.com/office/powerpoint/2010/main" val="303512046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30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par>
                                <p:cTn id="10" presetID="6" presetClass="emph" presetSubtype="0" autoRev="1" fill="hold" grpId="1" nodeType="withEffect">
                                  <p:stCondLst>
                                    <p:cond delay="3600"/>
                                  </p:stCondLst>
                                  <p:childTnLst>
                                    <p:animScale>
                                      <p:cBhvr>
                                        <p:cTn id="11" dur="1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763072"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952152"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854299"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283548"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lang="zh-CN" altLang="en-US" b="1" dirty="0">
                <a:solidFill>
                  <a:srgbClr val="6BB76D"/>
                </a:solidFill>
                <a:latin typeface="Calibri"/>
                <a:ea typeface="宋体" panose="02010600030101010101" pitchFamily="2" charset="-122"/>
              </a:rPr>
              <a:t>习题</a:t>
            </a:r>
            <a:r>
              <a:rPr lang="en-US" altLang="zh-CN" b="1" dirty="0">
                <a:solidFill>
                  <a:srgbClr val="6BB76D"/>
                </a:solidFill>
                <a:latin typeface="Calibri"/>
                <a:ea typeface="宋体" panose="02010600030101010101" pitchFamily="2" charset="-122"/>
              </a:rPr>
              <a:t>5.7</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2" name="文本框 12">
            <a:extLst>
              <a:ext uri="{FF2B5EF4-FFF2-40B4-BE49-F238E27FC236}">
                <a16:creationId xmlns:a16="http://schemas.microsoft.com/office/drawing/2014/main" id="{AAC3AD7B-29A8-4325-9E22-332A57F1AFB2}"/>
              </a:ext>
            </a:extLst>
          </p:cNvPr>
          <p:cNvSpPr txBox="1">
            <a:spLocks noChangeArrowheads="1"/>
          </p:cNvSpPr>
          <p:nvPr/>
        </p:nvSpPr>
        <p:spPr bwMode="auto">
          <a:xfrm>
            <a:off x="1263742" y="387664"/>
            <a:ext cx="741271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5.7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已知三角函数值求指定范围内的角</a:t>
            </a:r>
          </a:p>
        </p:txBody>
      </p:sp>
      <p:pic>
        <p:nvPicPr>
          <p:cNvPr id="3" name="图片 2">
            <a:extLst>
              <a:ext uri="{FF2B5EF4-FFF2-40B4-BE49-F238E27FC236}">
                <a16:creationId xmlns:a16="http://schemas.microsoft.com/office/drawing/2014/main" id="{22512C42-1BE6-4F23-A614-9D34BADB5787}"/>
              </a:ext>
            </a:extLst>
          </p:cNvPr>
          <p:cNvPicPr>
            <a:picLocks noChangeAspect="1"/>
          </p:cNvPicPr>
          <p:nvPr/>
        </p:nvPicPr>
        <p:blipFill>
          <a:blip r:embed="rId4"/>
          <a:stretch>
            <a:fillRect/>
          </a:stretch>
        </p:blipFill>
        <p:spPr>
          <a:xfrm>
            <a:off x="3279868" y="1891914"/>
            <a:ext cx="5827509" cy="1147385"/>
          </a:xfrm>
          <a:prstGeom prst="rect">
            <a:avLst/>
          </a:prstGeom>
        </p:spPr>
      </p:pic>
    </p:spTree>
    <p:extLst>
      <p:ext uri="{BB962C8B-B14F-4D97-AF65-F5344CB8AC3E}">
        <p14:creationId xmlns:p14="http://schemas.microsoft.com/office/powerpoint/2010/main" val="362553285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827584" y="1131590"/>
            <a:ext cx="4824536" cy="3402847"/>
          </a:xfrm>
          <a:prstGeom prst="rect">
            <a:avLst/>
          </a:prstGeom>
          <a:noFill/>
          <a:ln w="9525">
            <a:noFill/>
            <a:miter lim="800000"/>
            <a:headEnd/>
            <a:tailEnd/>
          </a:ln>
        </p:spPr>
        <p:txBody>
          <a:bodyPr wrap="square" lIns="68574" tIns="34286" rIns="68574" bIns="34286">
            <a:spAutoFit/>
          </a:bodyPr>
          <a:lstStyle/>
          <a:p>
            <a:pPr lvl="0" indent="457200">
              <a:lnSpc>
                <a:spcPct val="130000"/>
              </a:lnSpc>
            </a:pPr>
            <a:r>
              <a:rPr lang="en-US" altLang="zh-CN" sz="1400" b="1" dirty="0">
                <a:solidFill>
                  <a:prstClr val="white">
                    <a:lumMod val="50000"/>
                  </a:prstClr>
                </a:solidFill>
                <a:latin typeface="微软雅黑" pitchFamily="34" charset="-122"/>
                <a:ea typeface="微软雅黑" pitchFamily="34" charset="-122"/>
              </a:rPr>
              <a:t>1.</a:t>
            </a:r>
            <a:r>
              <a:rPr lang="zh-CN" altLang="en-US" sz="1400" b="1" dirty="0">
                <a:solidFill>
                  <a:prstClr val="white">
                    <a:lumMod val="50000"/>
                  </a:prstClr>
                </a:solidFill>
                <a:latin typeface="微软雅黑" pitchFamily="34" charset="-122"/>
                <a:ea typeface="微软雅黑" pitchFamily="34" charset="-122"/>
              </a:rPr>
              <a:t>起源</a:t>
            </a:r>
          </a:p>
          <a:p>
            <a:pPr lvl="0" indent="457200">
              <a:lnSpc>
                <a:spcPct val="130000"/>
              </a:lnSpc>
            </a:pPr>
            <a:r>
              <a:rPr lang="zh-CN" altLang="en-US" sz="1400" dirty="0">
                <a:solidFill>
                  <a:prstClr val="white">
                    <a:lumMod val="50000"/>
                  </a:prstClr>
                </a:solidFill>
                <a:latin typeface="微软雅黑" pitchFamily="34" charset="-122"/>
                <a:ea typeface="微软雅黑" pitchFamily="34" charset="-122"/>
              </a:rPr>
              <a:t>公元五世纪到十二世纪，印度数学家对三角学作出了较大的贡献。尽管当时三角学仍然还是天文学的一个计算工具，是一个附属品，但是三角学的内容却由于印度数学家的三角函数三角函数努力而大大的丰富了。</a:t>
            </a:r>
          </a:p>
          <a:p>
            <a:pPr lvl="0" indent="457200">
              <a:lnSpc>
                <a:spcPct val="130000"/>
              </a:lnSpc>
            </a:pPr>
            <a:r>
              <a:rPr lang="zh-CN" altLang="en-US" sz="1400" dirty="0">
                <a:solidFill>
                  <a:prstClr val="white">
                    <a:lumMod val="50000"/>
                  </a:prstClr>
                </a:solidFill>
                <a:latin typeface="微软雅黑" pitchFamily="34" charset="-122"/>
                <a:ea typeface="微软雅黑" pitchFamily="34" charset="-122"/>
              </a:rPr>
              <a:t>三角学中”正弦”和”余弦”的概念就是由印度数学家首先引进的，他们还造出了比托勒密更精确的正弦表。我们已知道，托勒密和希帕克造出的弦表是圆的全弦表，它是把圆弧同弧所夹的弦对应起来的。印度数学家不同，他们把半弦（</a:t>
            </a:r>
            <a:r>
              <a:rPr lang="en-US" altLang="zh-CN" sz="1400" dirty="0">
                <a:solidFill>
                  <a:prstClr val="white">
                    <a:lumMod val="50000"/>
                  </a:prstClr>
                </a:solidFill>
                <a:latin typeface="微软雅黑" pitchFamily="34" charset="-122"/>
                <a:ea typeface="微软雅黑" pitchFamily="34" charset="-122"/>
              </a:rPr>
              <a:t>AC</a:t>
            </a:r>
            <a:r>
              <a:rPr lang="zh-CN" altLang="en-US" sz="1400" dirty="0">
                <a:solidFill>
                  <a:prstClr val="white">
                    <a:lumMod val="50000"/>
                  </a:prstClr>
                </a:solidFill>
                <a:latin typeface="微软雅黑" pitchFamily="34" charset="-122"/>
                <a:ea typeface="微软雅黑" pitchFamily="34" charset="-122"/>
              </a:rPr>
              <a:t>）与全弦所对弧的一半（</a:t>
            </a:r>
            <a:r>
              <a:rPr lang="en-US" altLang="zh-CN" sz="1400" dirty="0">
                <a:solidFill>
                  <a:prstClr val="white">
                    <a:lumMod val="50000"/>
                  </a:prstClr>
                </a:solidFill>
                <a:latin typeface="微软雅黑" pitchFamily="34" charset="-122"/>
                <a:ea typeface="微软雅黑" pitchFamily="34" charset="-122"/>
              </a:rPr>
              <a:t>AD</a:t>
            </a:r>
            <a:r>
              <a:rPr lang="zh-CN" altLang="en-US" sz="1400" dirty="0">
                <a:solidFill>
                  <a:prstClr val="white">
                    <a:lumMod val="50000"/>
                  </a:prstClr>
                </a:solidFill>
                <a:latin typeface="微软雅黑" pitchFamily="34" charset="-122"/>
                <a:ea typeface="微软雅黑" pitchFamily="34" charset="-122"/>
              </a:rPr>
              <a:t>）相对应，即将</a:t>
            </a:r>
            <a:r>
              <a:rPr lang="en-US" altLang="zh-CN" sz="1400" dirty="0">
                <a:solidFill>
                  <a:prstClr val="white">
                    <a:lumMod val="50000"/>
                  </a:prstClr>
                </a:solidFill>
                <a:latin typeface="微软雅黑" pitchFamily="34" charset="-122"/>
                <a:ea typeface="微软雅黑" pitchFamily="34" charset="-122"/>
              </a:rPr>
              <a:t>AC</a:t>
            </a:r>
            <a:r>
              <a:rPr lang="zh-CN" altLang="en-US" sz="1400" dirty="0">
                <a:solidFill>
                  <a:prstClr val="white">
                    <a:lumMod val="50000"/>
                  </a:prstClr>
                </a:solidFill>
                <a:latin typeface="微软雅黑" pitchFamily="34" charset="-122"/>
                <a:ea typeface="微软雅黑" pitchFamily="34" charset="-122"/>
              </a:rPr>
              <a:t>与∠</a:t>
            </a:r>
            <a:r>
              <a:rPr lang="en-US" altLang="zh-CN" sz="1400" dirty="0">
                <a:solidFill>
                  <a:prstClr val="white">
                    <a:lumMod val="50000"/>
                  </a:prstClr>
                </a:solidFill>
                <a:latin typeface="微软雅黑" pitchFamily="34" charset="-122"/>
                <a:ea typeface="微软雅黑" pitchFamily="34" charset="-122"/>
              </a:rPr>
              <a:t>AOC</a:t>
            </a:r>
            <a:r>
              <a:rPr lang="zh-CN" altLang="en-US" sz="1400" dirty="0">
                <a:solidFill>
                  <a:prstClr val="white">
                    <a:lumMod val="50000"/>
                  </a:prstClr>
                </a:solidFill>
                <a:latin typeface="微软雅黑" pitchFamily="34" charset="-122"/>
                <a:ea typeface="微软雅黑" pitchFamily="34" charset="-122"/>
              </a:rPr>
              <a:t>对应，这样，他们造出的就不再是”全弦表”，而是”正弦表”了。</a:t>
            </a:r>
          </a:p>
        </p:txBody>
      </p:sp>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知识天地</a:t>
            </a:r>
          </a:p>
        </p:txBody>
      </p:sp>
      <p:sp>
        <p:nvSpPr>
          <p:cNvPr id="14" name="文本框 13">
            <a:extLst>
              <a:ext uri="{FF2B5EF4-FFF2-40B4-BE49-F238E27FC236}">
                <a16:creationId xmlns:a16="http://schemas.microsoft.com/office/drawing/2014/main" id="{D13FB5C4-84AF-46B5-8EFC-D70F24928658}"/>
              </a:ext>
            </a:extLst>
          </p:cNvPr>
          <p:cNvSpPr txBox="1"/>
          <p:nvPr/>
        </p:nvSpPr>
        <p:spPr bwMode="auto">
          <a:xfrm>
            <a:off x="3744416" y="843558"/>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black"/>
                </a:solidFill>
                <a:effectLst/>
                <a:uLnTx/>
                <a:uFillTx/>
                <a:latin typeface="Calibri"/>
                <a:ea typeface="宋体" panose="02010600030101010101" pitchFamily="2" charset="-122"/>
                <a:cs typeface="宋体" panose="02010600030101010101" pitchFamily="2" charset="-122"/>
              </a:rPr>
              <a:t>三角函数的历史</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524559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100"/>
                                        <p:tgtEl>
                                          <p:spTgt spid="10"/>
                                        </p:tgtEl>
                                      </p:cBhvr>
                                    </p:animEffect>
                                  </p:childTnLst>
                                </p:cTn>
                              </p:par>
                              <p:par>
                                <p:cTn id="8" presetID="36" presetClass="emph" presetSubtype="0" fill="hold" grpId="1" nodeType="withEffect">
                                  <p:stCondLst>
                                    <p:cond delay="0"/>
                                  </p:stCondLst>
                                  <p:iterate type="lt">
                                    <p:tmPct val="30000"/>
                                  </p:iterate>
                                  <p:childTnLst>
                                    <p:animScale>
                                      <p:cBhvr>
                                        <p:cTn id="9" dur="50" autoRev="1" fill="hold">
                                          <p:stCondLst>
                                            <p:cond delay="0"/>
                                          </p:stCondLst>
                                        </p:cTn>
                                        <p:tgtEl>
                                          <p:spTgt spid="10"/>
                                        </p:tgtEl>
                                      </p:cBhvr>
                                      <p:to x="80000" y="100000"/>
                                    </p:animScale>
                                    <p:anim by="(#ppt_w*0.10)" calcmode="lin" valueType="num">
                                      <p:cBhvr>
                                        <p:cTn id="10" dur="50" autoRev="1" fill="hold">
                                          <p:stCondLst>
                                            <p:cond delay="0"/>
                                          </p:stCondLst>
                                        </p:cTn>
                                        <p:tgtEl>
                                          <p:spTgt spid="10"/>
                                        </p:tgtEl>
                                        <p:attrNameLst>
                                          <p:attrName>ppt_x</p:attrName>
                                        </p:attrNameLst>
                                      </p:cBhvr>
                                    </p:anim>
                                    <p:anim by="(-#ppt_w*0.10)" calcmode="lin" valueType="num">
                                      <p:cBhvr>
                                        <p:cTn id="11" dur="50" autoRev="1" fill="hold">
                                          <p:stCondLst>
                                            <p:cond delay="0"/>
                                          </p:stCondLst>
                                        </p:cTn>
                                        <p:tgtEl>
                                          <p:spTgt spid="10"/>
                                        </p:tgtEl>
                                        <p:attrNameLst>
                                          <p:attrName>ppt_y</p:attrName>
                                        </p:attrNameLst>
                                      </p:cBhvr>
                                    </p:anim>
                                    <p:animRot by="-480000">
                                      <p:cBhvr>
                                        <p:cTn id="12" dur="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827584" y="1131590"/>
            <a:ext cx="4824536" cy="3963000"/>
          </a:xfrm>
          <a:prstGeom prst="rect">
            <a:avLst/>
          </a:prstGeom>
          <a:noFill/>
          <a:ln w="9525">
            <a:noFill/>
            <a:miter lim="800000"/>
            <a:headEnd/>
            <a:tailEnd/>
          </a:ln>
        </p:spPr>
        <p:txBody>
          <a:bodyPr wrap="square" lIns="68574" tIns="34286" rIns="68574" bIns="34286">
            <a:spAutoFit/>
          </a:bodyPr>
          <a:lstStyle/>
          <a:p>
            <a:pPr lvl="0" indent="457200">
              <a:lnSpc>
                <a:spcPct val="130000"/>
              </a:lnSpc>
            </a:pPr>
            <a:r>
              <a:rPr lang="en-US" altLang="zh-CN" sz="1400" b="1" dirty="0">
                <a:solidFill>
                  <a:prstClr val="white">
                    <a:lumMod val="50000"/>
                  </a:prstClr>
                </a:solidFill>
                <a:latin typeface="微软雅黑" pitchFamily="34" charset="-122"/>
                <a:ea typeface="微软雅黑" pitchFamily="34" charset="-122"/>
              </a:rPr>
              <a:t>2.</a:t>
            </a:r>
            <a:r>
              <a:rPr lang="zh-CN" altLang="en-US" sz="1400" b="1" dirty="0">
                <a:solidFill>
                  <a:prstClr val="white">
                    <a:lumMod val="50000"/>
                  </a:prstClr>
                </a:solidFill>
                <a:latin typeface="微软雅黑" pitchFamily="34" charset="-122"/>
                <a:ea typeface="微软雅黑" pitchFamily="34" charset="-122"/>
              </a:rPr>
              <a:t>古希腊历史</a:t>
            </a:r>
          </a:p>
          <a:p>
            <a:pPr lvl="0" indent="457200">
              <a:lnSpc>
                <a:spcPct val="130000"/>
              </a:lnSpc>
            </a:pPr>
            <a:r>
              <a:rPr lang="zh-CN" altLang="en-US" sz="1400" dirty="0">
                <a:solidFill>
                  <a:prstClr val="white">
                    <a:lumMod val="50000"/>
                  </a:prstClr>
                </a:solidFill>
                <a:latin typeface="微软雅黑" pitchFamily="34" charset="-122"/>
                <a:ea typeface="微软雅黑" pitchFamily="34" charset="-122"/>
              </a:rPr>
              <a:t>早期对于三角函数的研究可以追溯到古代。古希腊三角术的奠基人是公元前</a:t>
            </a:r>
            <a:r>
              <a:rPr lang="en-US" altLang="zh-CN" sz="1400" dirty="0">
                <a:solidFill>
                  <a:prstClr val="white">
                    <a:lumMod val="50000"/>
                  </a:prstClr>
                </a:solidFill>
                <a:latin typeface="微软雅黑" pitchFamily="34" charset="-122"/>
                <a:ea typeface="微软雅黑" pitchFamily="34" charset="-122"/>
              </a:rPr>
              <a:t>2</a:t>
            </a:r>
            <a:r>
              <a:rPr lang="zh-CN" altLang="en-US" sz="1400" dirty="0">
                <a:solidFill>
                  <a:prstClr val="white">
                    <a:lumMod val="50000"/>
                  </a:prstClr>
                </a:solidFill>
                <a:latin typeface="微软雅黑" pitchFamily="34" charset="-122"/>
                <a:ea typeface="微软雅黑" pitchFamily="34" charset="-122"/>
              </a:rPr>
              <a:t>世纪的喜帕恰斯。他按照古巴比伦人的做法，将圆周分为</a:t>
            </a:r>
            <a:r>
              <a:rPr lang="en-US" altLang="zh-CN" sz="1400" dirty="0">
                <a:solidFill>
                  <a:prstClr val="white">
                    <a:lumMod val="50000"/>
                  </a:prstClr>
                </a:solidFill>
                <a:latin typeface="微软雅黑" pitchFamily="34" charset="-122"/>
                <a:ea typeface="微软雅黑" pitchFamily="34" charset="-122"/>
              </a:rPr>
              <a:t>360</a:t>
            </a:r>
            <a:r>
              <a:rPr lang="zh-CN" altLang="en-US" sz="1400" dirty="0">
                <a:solidFill>
                  <a:prstClr val="white">
                    <a:lumMod val="50000"/>
                  </a:prstClr>
                </a:solidFill>
                <a:latin typeface="微软雅黑" pitchFamily="34" charset="-122"/>
                <a:ea typeface="微软雅黑" pitchFamily="34" charset="-122"/>
              </a:rPr>
              <a:t>等份（即圆周的弧度为</a:t>
            </a:r>
            <a:r>
              <a:rPr lang="en-US" altLang="zh-CN" sz="1400" dirty="0">
                <a:solidFill>
                  <a:prstClr val="white">
                    <a:lumMod val="50000"/>
                  </a:prstClr>
                </a:solidFill>
                <a:latin typeface="微软雅黑" pitchFamily="34" charset="-122"/>
                <a:ea typeface="微软雅黑" pitchFamily="34" charset="-122"/>
              </a:rPr>
              <a:t>360</a:t>
            </a:r>
            <a:r>
              <a:rPr lang="zh-CN" altLang="en-US" sz="1400" dirty="0">
                <a:solidFill>
                  <a:prstClr val="white">
                    <a:lumMod val="50000"/>
                  </a:prstClr>
                </a:solidFill>
                <a:latin typeface="微软雅黑" pitchFamily="34" charset="-122"/>
                <a:ea typeface="微软雅黑" pitchFamily="34" charset="-122"/>
              </a:rPr>
              <a:t>度，与现代的弧度制不同）。对于给定的弧度，他给出了对应的弦的长度数值，这个记法和现代的正弦函数是等价的。喜帕恰斯实际上给出了最早的三角函数数值表。然而古希腊的三角学基本是球面三角学。这与古希腊人研究的主体是天文学有关。梅涅劳斯在他的著作</a:t>
            </a:r>
            <a:r>
              <a:rPr lang="en-US" altLang="zh-CN" sz="1400" dirty="0">
                <a:solidFill>
                  <a:prstClr val="white">
                    <a:lumMod val="50000"/>
                  </a:prstClr>
                </a:solidFill>
                <a:latin typeface="微软雅黑" pitchFamily="34" charset="-122"/>
                <a:ea typeface="微软雅黑" pitchFamily="34" charset="-122"/>
              </a:rPr>
              <a:t>《</a:t>
            </a:r>
            <a:r>
              <a:rPr lang="zh-CN" altLang="en-US" sz="1400" dirty="0">
                <a:solidFill>
                  <a:prstClr val="white">
                    <a:lumMod val="50000"/>
                  </a:prstClr>
                </a:solidFill>
                <a:latin typeface="微软雅黑" pitchFamily="34" charset="-122"/>
                <a:ea typeface="微软雅黑" pitchFamily="34" charset="-122"/>
              </a:rPr>
              <a:t>球面学</a:t>
            </a:r>
            <a:r>
              <a:rPr lang="en-US" altLang="zh-CN" sz="1400" dirty="0">
                <a:solidFill>
                  <a:prstClr val="white">
                    <a:lumMod val="50000"/>
                  </a:prstClr>
                </a:solidFill>
                <a:latin typeface="微软雅黑" pitchFamily="34" charset="-122"/>
                <a:ea typeface="微软雅黑" pitchFamily="34" charset="-122"/>
              </a:rPr>
              <a:t>》</a:t>
            </a:r>
            <a:r>
              <a:rPr lang="zh-CN" altLang="en-US" sz="1400" dirty="0">
                <a:solidFill>
                  <a:prstClr val="white">
                    <a:lumMod val="50000"/>
                  </a:prstClr>
                </a:solidFill>
                <a:latin typeface="微软雅黑" pitchFamily="34" charset="-122"/>
                <a:ea typeface="微软雅黑" pitchFamily="34" charset="-122"/>
              </a:rPr>
              <a:t>中使用了正弦来描述球面的梅涅劳斯定理。古希腊三角学与其天文学的应用在埃及的托勒密时代达到了高峰，托勒密在</a:t>
            </a:r>
            <a:r>
              <a:rPr lang="en-US" altLang="zh-CN" sz="1400" dirty="0">
                <a:solidFill>
                  <a:prstClr val="white">
                    <a:lumMod val="50000"/>
                  </a:prstClr>
                </a:solidFill>
                <a:latin typeface="微软雅黑" pitchFamily="34" charset="-122"/>
                <a:ea typeface="微软雅黑" pitchFamily="34" charset="-122"/>
              </a:rPr>
              <a:t>《</a:t>
            </a:r>
            <a:r>
              <a:rPr lang="zh-CN" altLang="en-US" sz="1400" dirty="0">
                <a:solidFill>
                  <a:prstClr val="white">
                    <a:lumMod val="50000"/>
                  </a:prstClr>
                </a:solidFill>
                <a:latin typeface="微软雅黑" pitchFamily="34" charset="-122"/>
                <a:ea typeface="微软雅黑" pitchFamily="34" charset="-122"/>
              </a:rPr>
              <a:t>数学汇编</a:t>
            </a:r>
            <a:r>
              <a:rPr lang="en-US" altLang="zh-CN" sz="1400" dirty="0">
                <a:solidFill>
                  <a:prstClr val="white">
                    <a:lumMod val="50000"/>
                  </a:prstClr>
                </a:solidFill>
                <a:latin typeface="微软雅黑" pitchFamily="34" charset="-122"/>
                <a:ea typeface="微软雅黑" pitchFamily="34" charset="-122"/>
              </a:rPr>
              <a:t>》</a:t>
            </a:r>
            <a:r>
              <a:rPr lang="zh-CN" altLang="en-US" sz="1400" dirty="0">
                <a:solidFill>
                  <a:prstClr val="white">
                    <a:lumMod val="50000"/>
                  </a:prstClr>
                </a:solidFill>
                <a:latin typeface="微软雅黑" pitchFamily="34" charset="-122"/>
                <a:ea typeface="微软雅黑" pitchFamily="34" charset="-122"/>
              </a:rPr>
              <a:t>中计算了</a:t>
            </a:r>
            <a:r>
              <a:rPr lang="en-US" altLang="zh-CN" sz="1400" dirty="0">
                <a:solidFill>
                  <a:prstClr val="white">
                    <a:lumMod val="50000"/>
                  </a:prstClr>
                </a:solidFill>
                <a:latin typeface="微软雅黑" pitchFamily="34" charset="-122"/>
                <a:ea typeface="微软雅黑" pitchFamily="34" charset="-122"/>
              </a:rPr>
              <a:t>36</a:t>
            </a:r>
            <a:r>
              <a:rPr lang="zh-CN" altLang="en-US" sz="1400" dirty="0">
                <a:solidFill>
                  <a:prstClr val="white">
                    <a:lumMod val="50000"/>
                  </a:prstClr>
                </a:solidFill>
                <a:latin typeface="微软雅黑" pitchFamily="34" charset="-122"/>
                <a:ea typeface="微软雅黑" pitchFamily="34" charset="-122"/>
              </a:rPr>
              <a:t>度角和</a:t>
            </a:r>
            <a:r>
              <a:rPr lang="en-US" altLang="zh-CN" sz="1400" dirty="0">
                <a:solidFill>
                  <a:prstClr val="white">
                    <a:lumMod val="50000"/>
                  </a:prstClr>
                </a:solidFill>
                <a:latin typeface="微软雅黑" pitchFamily="34" charset="-122"/>
                <a:ea typeface="微软雅黑" pitchFamily="34" charset="-122"/>
              </a:rPr>
              <a:t>72</a:t>
            </a:r>
            <a:r>
              <a:rPr lang="zh-CN" altLang="en-US" sz="1400" dirty="0">
                <a:solidFill>
                  <a:prstClr val="white">
                    <a:lumMod val="50000"/>
                  </a:prstClr>
                </a:solidFill>
                <a:latin typeface="微软雅黑" pitchFamily="34" charset="-122"/>
                <a:ea typeface="微软雅黑" pitchFamily="34" charset="-122"/>
              </a:rPr>
              <a:t>度角的正弦值，还给出了计算和角公式和半角公式的方法。托勒密还给出了所有</a:t>
            </a:r>
            <a:r>
              <a:rPr lang="en-US" altLang="zh-CN" sz="1400" dirty="0">
                <a:solidFill>
                  <a:prstClr val="white">
                    <a:lumMod val="50000"/>
                  </a:prstClr>
                </a:solidFill>
                <a:latin typeface="微软雅黑" pitchFamily="34" charset="-122"/>
                <a:ea typeface="微软雅黑" pitchFamily="34" charset="-122"/>
              </a:rPr>
              <a:t>0</a:t>
            </a:r>
            <a:r>
              <a:rPr lang="zh-CN" altLang="en-US" sz="1400" dirty="0">
                <a:solidFill>
                  <a:prstClr val="white">
                    <a:lumMod val="50000"/>
                  </a:prstClr>
                </a:solidFill>
                <a:latin typeface="微软雅黑" pitchFamily="34" charset="-122"/>
                <a:ea typeface="微软雅黑" pitchFamily="34" charset="-122"/>
              </a:rPr>
              <a:t>到</a:t>
            </a:r>
            <a:r>
              <a:rPr lang="en-US" altLang="zh-CN" sz="1400" dirty="0">
                <a:solidFill>
                  <a:prstClr val="white">
                    <a:lumMod val="50000"/>
                  </a:prstClr>
                </a:solidFill>
                <a:latin typeface="微软雅黑" pitchFamily="34" charset="-122"/>
                <a:ea typeface="微软雅黑" pitchFamily="34" charset="-122"/>
              </a:rPr>
              <a:t>180</a:t>
            </a:r>
            <a:r>
              <a:rPr lang="zh-CN" altLang="en-US" sz="1400" dirty="0">
                <a:solidFill>
                  <a:prstClr val="white">
                    <a:lumMod val="50000"/>
                  </a:prstClr>
                </a:solidFill>
                <a:latin typeface="微软雅黑" pitchFamily="34" charset="-122"/>
                <a:ea typeface="微软雅黑" pitchFamily="34" charset="-122"/>
              </a:rPr>
              <a:t>度的所有整数和半整数弧度对应的正弦值。</a:t>
            </a:r>
          </a:p>
        </p:txBody>
      </p:sp>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知识天地</a:t>
            </a:r>
          </a:p>
        </p:txBody>
      </p:sp>
      <p:sp>
        <p:nvSpPr>
          <p:cNvPr id="14" name="文本框 13">
            <a:extLst>
              <a:ext uri="{FF2B5EF4-FFF2-40B4-BE49-F238E27FC236}">
                <a16:creationId xmlns:a16="http://schemas.microsoft.com/office/drawing/2014/main" id="{D13FB5C4-84AF-46B5-8EFC-D70F24928658}"/>
              </a:ext>
            </a:extLst>
          </p:cNvPr>
          <p:cNvSpPr txBox="1"/>
          <p:nvPr/>
        </p:nvSpPr>
        <p:spPr bwMode="auto">
          <a:xfrm>
            <a:off x="3744416" y="843558"/>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black"/>
                </a:solidFill>
                <a:effectLst/>
                <a:uLnTx/>
                <a:uFillTx/>
                <a:latin typeface="Calibri"/>
                <a:ea typeface="宋体" panose="02010600030101010101" pitchFamily="2" charset="-122"/>
                <a:cs typeface="宋体" panose="02010600030101010101" pitchFamily="2" charset="-122"/>
              </a:rPr>
              <a:t>三角函数的历史</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4" name="图片 3">
            <a:extLst>
              <a:ext uri="{FF2B5EF4-FFF2-40B4-BE49-F238E27FC236}">
                <a16:creationId xmlns:a16="http://schemas.microsoft.com/office/drawing/2014/main" id="{2D5EF68A-D835-41EF-8E92-F60B774F8A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208" y="1428519"/>
            <a:ext cx="2105025" cy="2857500"/>
          </a:xfrm>
          <a:prstGeom prst="rect">
            <a:avLst/>
          </a:prstGeom>
        </p:spPr>
      </p:pic>
    </p:spTree>
    <p:extLst>
      <p:ext uri="{BB962C8B-B14F-4D97-AF65-F5344CB8AC3E}">
        <p14:creationId xmlns:p14="http://schemas.microsoft.com/office/powerpoint/2010/main" val="16906170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100"/>
                                        <p:tgtEl>
                                          <p:spTgt spid="10"/>
                                        </p:tgtEl>
                                      </p:cBhvr>
                                    </p:animEffect>
                                  </p:childTnLst>
                                </p:cTn>
                              </p:par>
                              <p:par>
                                <p:cTn id="8" presetID="36" presetClass="emph" presetSubtype="0" fill="hold" grpId="1" nodeType="withEffect">
                                  <p:stCondLst>
                                    <p:cond delay="0"/>
                                  </p:stCondLst>
                                  <p:iterate type="lt">
                                    <p:tmPct val="30000"/>
                                  </p:iterate>
                                  <p:childTnLst>
                                    <p:animScale>
                                      <p:cBhvr>
                                        <p:cTn id="9" dur="50" autoRev="1" fill="hold">
                                          <p:stCondLst>
                                            <p:cond delay="0"/>
                                          </p:stCondLst>
                                        </p:cTn>
                                        <p:tgtEl>
                                          <p:spTgt spid="10"/>
                                        </p:tgtEl>
                                      </p:cBhvr>
                                      <p:to x="80000" y="100000"/>
                                    </p:animScale>
                                    <p:anim by="(#ppt_w*0.10)" calcmode="lin" valueType="num">
                                      <p:cBhvr>
                                        <p:cTn id="10" dur="50" autoRev="1" fill="hold">
                                          <p:stCondLst>
                                            <p:cond delay="0"/>
                                          </p:stCondLst>
                                        </p:cTn>
                                        <p:tgtEl>
                                          <p:spTgt spid="10"/>
                                        </p:tgtEl>
                                        <p:attrNameLst>
                                          <p:attrName>ppt_x</p:attrName>
                                        </p:attrNameLst>
                                      </p:cBhvr>
                                    </p:anim>
                                    <p:anim by="(-#ppt_w*0.10)" calcmode="lin" valueType="num">
                                      <p:cBhvr>
                                        <p:cTn id="11" dur="50" autoRev="1" fill="hold">
                                          <p:stCondLst>
                                            <p:cond delay="0"/>
                                          </p:stCondLst>
                                        </p:cTn>
                                        <p:tgtEl>
                                          <p:spTgt spid="10"/>
                                        </p:tgtEl>
                                        <p:attrNameLst>
                                          <p:attrName>ppt_y</p:attrName>
                                        </p:attrNameLst>
                                      </p:cBhvr>
                                    </p:anim>
                                    <p:animRot by="-480000">
                                      <p:cBhvr>
                                        <p:cTn id="12" dur="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827584" y="1131590"/>
            <a:ext cx="4536504" cy="3402847"/>
          </a:xfrm>
          <a:prstGeom prst="rect">
            <a:avLst/>
          </a:prstGeom>
          <a:noFill/>
          <a:ln w="9525">
            <a:noFill/>
            <a:miter lim="800000"/>
            <a:headEnd/>
            <a:tailEnd/>
          </a:ln>
        </p:spPr>
        <p:txBody>
          <a:bodyPr wrap="square" lIns="68574" tIns="34286" rIns="68574" bIns="34286">
            <a:spAutoFit/>
          </a:bodyPr>
          <a:lstStyle/>
          <a:p>
            <a:pPr lvl="0" indent="457200">
              <a:lnSpc>
                <a:spcPct val="130000"/>
              </a:lnSpc>
            </a:pPr>
            <a:r>
              <a:rPr lang="en-US" altLang="zh-CN" sz="1400" b="1" dirty="0">
                <a:solidFill>
                  <a:prstClr val="white">
                    <a:lumMod val="50000"/>
                  </a:prstClr>
                </a:solidFill>
                <a:latin typeface="微软雅黑" pitchFamily="34" charset="-122"/>
                <a:ea typeface="微软雅黑" pitchFamily="34" charset="-122"/>
              </a:rPr>
              <a:t>3.</a:t>
            </a:r>
            <a:r>
              <a:rPr lang="zh-CN" altLang="en-US" sz="1400" b="1" dirty="0">
                <a:solidFill>
                  <a:prstClr val="white">
                    <a:lumMod val="50000"/>
                  </a:prstClr>
                </a:solidFill>
                <a:latin typeface="微软雅黑" pitchFamily="34" charset="-122"/>
                <a:ea typeface="微软雅黑" pitchFamily="34" charset="-122"/>
              </a:rPr>
              <a:t>阿拉伯历史</a:t>
            </a:r>
          </a:p>
          <a:p>
            <a:pPr lvl="0" indent="457200">
              <a:lnSpc>
                <a:spcPct val="130000"/>
              </a:lnSpc>
            </a:pPr>
            <a:r>
              <a:rPr lang="zh-CN" altLang="en-US" sz="1400" dirty="0">
                <a:solidFill>
                  <a:prstClr val="white">
                    <a:lumMod val="50000"/>
                  </a:prstClr>
                </a:solidFill>
                <a:latin typeface="微软雅黑" pitchFamily="34" charset="-122"/>
                <a:ea typeface="微软雅黑" pitchFamily="34" charset="-122"/>
              </a:rPr>
              <a:t>进入</a:t>
            </a:r>
            <a:r>
              <a:rPr lang="en-US" altLang="zh-CN" sz="1400" dirty="0">
                <a:solidFill>
                  <a:prstClr val="white">
                    <a:lumMod val="50000"/>
                  </a:prstClr>
                </a:solidFill>
                <a:latin typeface="微软雅黑" pitchFamily="34" charset="-122"/>
                <a:ea typeface="微软雅黑" pitchFamily="34" charset="-122"/>
              </a:rPr>
              <a:t>15</a:t>
            </a:r>
            <a:r>
              <a:rPr lang="zh-CN" altLang="en-US" sz="1400" dirty="0">
                <a:solidFill>
                  <a:prstClr val="white">
                    <a:lumMod val="50000"/>
                  </a:prstClr>
                </a:solidFill>
                <a:latin typeface="微软雅黑" pitchFamily="34" charset="-122"/>
                <a:ea typeface="微软雅黑" pitchFamily="34" charset="-122"/>
              </a:rPr>
              <a:t>世纪后，阿拉伯数学文化开始传入欧洲。随着欧洲商业的兴盛，航行、历法测定和地理测绘中出现了对三角学的需求。在翻译阿拉伯数学著作的同时，欧洲数学家开始制作更详细精确的三角函数值表。哥白尼的学生乔治</a:t>
            </a:r>
            <a:r>
              <a:rPr lang="en-US" altLang="zh-CN" sz="1400" dirty="0">
                <a:solidFill>
                  <a:prstClr val="white">
                    <a:lumMod val="50000"/>
                  </a:prstClr>
                </a:solidFill>
                <a:latin typeface="微软雅黑" pitchFamily="34" charset="-122"/>
                <a:ea typeface="微软雅黑" pitchFamily="34" charset="-122"/>
              </a:rPr>
              <a:t>·</a:t>
            </a:r>
            <a:r>
              <a:rPr lang="zh-CN" altLang="en-US" sz="1400" dirty="0">
                <a:solidFill>
                  <a:prstClr val="white">
                    <a:lumMod val="50000"/>
                  </a:prstClr>
                </a:solidFill>
                <a:latin typeface="微软雅黑" pitchFamily="34" charset="-122"/>
                <a:ea typeface="微软雅黑" pitchFamily="34" charset="-122"/>
              </a:rPr>
              <a:t>约阿希姆</a:t>
            </a:r>
            <a:r>
              <a:rPr lang="en-US" altLang="zh-CN" sz="1400" dirty="0">
                <a:solidFill>
                  <a:prstClr val="white">
                    <a:lumMod val="50000"/>
                  </a:prstClr>
                </a:solidFill>
                <a:latin typeface="微软雅黑" pitchFamily="34" charset="-122"/>
                <a:ea typeface="微软雅黑" pitchFamily="34" charset="-122"/>
              </a:rPr>
              <a:t>·</a:t>
            </a:r>
            <a:r>
              <a:rPr lang="zh-CN" altLang="en-US" sz="1400" dirty="0">
                <a:solidFill>
                  <a:prstClr val="white">
                    <a:lumMod val="50000"/>
                  </a:prstClr>
                </a:solidFill>
                <a:latin typeface="微软雅黑" pitchFamily="34" charset="-122"/>
                <a:ea typeface="微软雅黑" pitchFamily="34" charset="-122"/>
              </a:rPr>
              <a:t>瑞提克斯制作了间隔</a:t>
            </a:r>
            <a:r>
              <a:rPr lang="en-US" altLang="zh-CN" sz="1400" dirty="0">
                <a:solidFill>
                  <a:prstClr val="white">
                    <a:lumMod val="50000"/>
                  </a:prstClr>
                </a:solidFill>
                <a:latin typeface="微软雅黑" pitchFamily="34" charset="-122"/>
                <a:ea typeface="微软雅黑" pitchFamily="34" charset="-122"/>
              </a:rPr>
              <a:t>10</a:t>
            </a:r>
            <a:r>
              <a:rPr lang="zh-CN" altLang="en-US" sz="1400" dirty="0">
                <a:solidFill>
                  <a:prstClr val="white">
                    <a:lumMod val="50000"/>
                  </a:prstClr>
                </a:solidFill>
                <a:latin typeface="微软雅黑" pitchFamily="34" charset="-122"/>
                <a:ea typeface="微软雅黑" pitchFamily="34" charset="-122"/>
              </a:rPr>
              <a:t>秒（</a:t>
            </a:r>
            <a:r>
              <a:rPr lang="en-US" altLang="zh-CN" sz="1400" dirty="0">
                <a:solidFill>
                  <a:prstClr val="white">
                    <a:lumMod val="50000"/>
                  </a:prstClr>
                </a:solidFill>
                <a:latin typeface="微软雅黑" pitchFamily="34" charset="-122"/>
                <a:ea typeface="微软雅黑" pitchFamily="34" charset="-122"/>
              </a:rPr>
              <a:t>10″</a:t>
            </a:r>
            <a:r>
              <a:rPr lang="zh-CN" altLang="en-US" sz="1400" dirty="0">
                <a:solidFill>
                  <a:prstClr val="white">
                    <a:lumMod val="50000"/>
                  </a:prstClr>
                </a:solidFill>
                <a:latin typeface="微软雅黑" pitchFamily="34" charset="-122"/>
                <a:ea typeface="微软雅黑" pitchFamily="34" charset="-122"/>
              </a:rPr>
              <a:t>）的正弦表，有</a:t>
            </a:r>
            <a:r>
              <a:rPr lang="en-US" altLang="zh-CN" sz="1400" dirty="0">
                <a:solidFill>
                  <a:prstClr val="white">
                    <a:lumMod val="50000"/>
                  </a:prstClr>
                </a:solidFill>
                <a:latin typeface="微软雅黑" pitchFamily="34" charset="-122"/>
                <a:ea typeface="微软雅黑" pitchFamily="34" charset="-122"/>
              </a:rPr>
              <a:t>9</a:t>
            </a:r>
            <a:r>
              <a:rPr lang="zh-CN" altLang="en-US" sz="1400" dirty="0">
                <a:solidFill>
                  <a:prstClr val="white">
                    <a:lumMod val="50000"/>
                  </a:prstClr>
                </a:solidFill>
                <a:latin typeface="微软雅黑" pitchFamily="34" charset="-122"/>
                <a:ea typeface="微软雅黑" pitchFamily="34" charset="-122"/>
              </a:rPr>
              <a:t>位精确值。瑞提克斯还改变了正弦的定义，原来称弧对应的弦长是正弦，瑞提克斯则将角度对应的弦长称为正弦。</a:t>
            </a:r>
            <a:r>
              <a:rPr lang="en-US" altLang="zh-CN" sz="1400" dirty="0">
                <a:solidFill>
                  <a:prstClr val="white">
                    <a:lumMod val="50000"/>
                  </a:prstClr>
                </a:solidFill>
                <a:latin typeface="微软雅黑" pitchFamily="34" charset="-122"/>
                <a:ea typeface="微软雅黑" pitchFamily="34" charset="-122"/>
              </a:rPr>
              <a:t>16</a:t>
            </a:r>
            <a:r>
              <a:rPr lang="zh-CN" altLang="en-US" sz="1400" dirty="0">
                <a:solidFill>
                  <a:prstClr val="white">
                    <a:lumMod val="50000"/>
                  </a:prstClr>
                </a:solidFill>
                <a:latin typeface="微软雅黑" pitchFamily="34" charset="-122"/>
                <a:ea typeface="微软雅黑" pitchFamily="34" charset="-122"/>
              </a:rPr>
              <a:t>世纪后，数学家开始将古希腊有关球面三角的结果和定理转化为平面三角定理。弗朗索瓦</a:t>
            </a:r>
            <a:r>
              <a:rPr lang="en-US" altLang="zh-CN" sz="1400" dirty="0">
                <a:solidFill>
                  <a:prstClr val="white">
                    <a:lumMod val="50000"/>
                  </a:prstClr>
                </a:solidFill>
                <a:latin typeface="微软雅黑" pitchFamily="34" charset="-122"/>
                <a:ea typeface="微软雅黑" pitchFamily="34" charset="-122"/>
              </a:rPr>
              <a:t>·</a:t>
            </a:r>
            <a:r>
              <a:rPr lang="zh-CN" altLang="en-US" sz="1400" dirty="0">
                <a:solidFill>
                  <a:prstClr val="white">
                    <a:lumMod val="50000"/>
                  </a:prstClr>
                </a:solidFill>
                <a:latin typeface="微软雅黑" pitchFamily="34" charset="-122"/>
                <a:ea typeface="微软雅黑" pitchFamily="34" charset="-122"/>
              </a:rPr>
              <a:t>韦达给出了托勒密的不少结果对应的平面三角形式。他还尝试计算了多倍角正弦的表达方式。</a:t>
            </a:r>
          </a:p>
        </p:txBody>
      </p:sp>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知识天地</a:t>
            </a:r>
          </a:p>
        </p:txBody>
      </p:sp>
      <p:sp>
        <p:nvSpPr>
          <p:cNvPr id="14" name="文本框 13">
            <a:extLst>
              <a:ext uri="{FF2B5EF4-FFF2-40B4-BE49-F238E27FC236}">
                <a16:creationId xmlns:a16="http://schemas.microsoft.com/office/drawing/2014/main" id="{D13FB5C4-84AF-46B5-8EFC-D70F24928658}"/>
              </a:ext>
            </a:extLst>
          </p:cNvPr>
          <p:cNvSpPr txBox="1"/>
          <p:nvPr/>
        </p:nvSpPr>
        <p:spPr bwMode="auto">
          <a:xfrm>
            <a:off x="3744416" y="843558"/>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black"/>
                </a:solidFill>
                <a:effectLst/>
                <a:uLnTx/>
                <a:uFillTx/>
                <a:latin typeface="Calibri"/>
                <a:ea typeface="宋体" panose="02010600030101010101" pitchFamily="2" charset="-122"/>
                <a:cs typeface="宋体" panose="02010600030101010101" pitchFamily="2" charset="-122"/>
              </a:rPr>
              <a:t>三角函数的历史</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4" name="图片 3">
            <a:extLst>
              <a:ext uri="{FF2B5EF4-FFF2-40B4-BE49-F238E27FC236}">
                <a16:creationId xmlns:a16="http://schemas.microsoft.com/office/drawing/2014/main" id="{4528CF51-B2E8-4FC5-B05D-E8763F19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1358977"/>
            <a:ext cx="2462777" cy="2741892"/>
          </a:xfrm>
          <a:prstGeom prst="rect">
            <a:avLst/>
          </a:prstGeom>
        </p:spPr>
      </p:pic>
    </p:spTree>
    <p:extLst>
      <p:ext uri="{BB962C8B-B14F-4D97-AF65-F5344CB8AC3E}">
        <p14:creationId xmlns:p14="http://schemas.microsoft.com/office/powerpoint/2010/main" val="90751397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100"/>
                                        <p:tgtEl>
                                          <p:spTgt spid="10"/>
                                        </p:tgtEl>
                                      </p:cBhvr>
                                    </p:animEffect>
                                  </p:childTnLst>
                                </p:cTn>
                              </p:par>
                              <p:par>
                                <p:cTn id="8" presetID="36" presetClass="emph" presetSubtype="0" fill="hold" grpId="1" nodeType="withEffect">
                                  <p:stCondLst>
                                    <p:cond delay="0"/>
                                  </p:stCondLst>
                                  <p:iterate type="lt">
                                    <p:tmPct val="30000"/>
                                  </p:iterate>
                                  <p:childTnLst>
                                    <p:animScale>
                                      <p:cBhvr>
                                        <p:cTn id="9" dur="50" autoRev="1" fill="hold">
                                          <p:stCondLst>
                                            <p:cond delay="0"/>
                                          </p:stCondLst>
                                        </p:cTn>
                                        <p:tgtEl>
                                          <p:spTgt spid="10"/>
                                        </p:tgtEl>
                                      </p:cBhvr>
                                      <p:to x="80000" y="100000"/>
                                    </p:animScale>
                                    <p:anim by="(#ppt_w*0.10)" calcmode="lin" valueType="num">
                                      <p:cBhvr>
                                        <p:cTn id="10" dur="50" autoRev="1" fill="hold">
                                          <p:stCondLst>
                                            <p:cond delay="0"/>
                                          </p:stCondLst>
                                        </p:cTn>
                                        <p:tgtEl>
                                          <p:spTgt spid="10"/>
                                        </p:tgtEl>
                                        <p:attrNameLst>
                                          <p:attrName>ppt_x</p:attrName>
                                        </p:attrNameLst>
                                      </p:cBhvr>
                                    </p:anim>
                                    <p:anim by="(-#ppt_w*0.10)" calcmode="lin" valueType="num">
                                      <p:cBhvr>
                                        <p:cTn id="11" dur="50" autoRev="1" fill="hold">
                                          <p:stCondLst>
                                            <p:cond delay="0"/>
                                          </p:stCondLst>
                                        </p:cTn>
                                        <p:tgtEl>
                                          <p:spTgt spid="10"/>
                                        </p:tgtEl>
                                        <p:attrNameLst>
                                          <p:attrName>ppt_y</p:attrName>
                                        </p:attrNameLst>
                                      </p:cBhvr>
                                    </p:anim>
                                    <p:animRot by="-480000">
                                      <p:cBhvr>
                                        <p:cTn id="12" dur="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827584" y="1131590"/>
            <a:ext cx="4536504" cy="3682923"/>
          </a:xfrm>
          <a:prstGeom prst="rect">
            <a:avLst/>
          </a:prstGeom>
          <a:noFill/>
          <a:ln w="9525">
            <a:noFill/>
            <a:miter lim="800000"/>
            <a:headEnd/>
            <a:tailEnd/>
          </a:ln>
        </p:spPr>
        <p:txBody>
          <a:bodyPr wrap="square" lIns="68574" tIns="34286" rIns="68574" bIns="34286">
            <a:spAutoFit/>
          </a:bodyPr>
          <a:lstStyle/>
          <a:p>
            <a:pPr lvl="0" indent="457200">
              <a:lnSpc>
                <a:spcPct val="130000"/>
              </a:lnSpc>
            </a:pPr>
            <a:r>
              <a:rPr lang="en-US" altLang="zh-CN" sz="1400" b="1" dirty="0">
                <a:solidFill>
                  <a:prstClr val="white">
                    <a:lumMod val="50000"/>
                  </a:prstClr>
                </a:solidFill>
                <a:latin typeface="微软雅黑" pitchFamily="34" charset="-122"/>
                <a:ea typeface="微软雅黑" pitchFamily="34" charset="-122"/>
              </a:rPr>
              <a:t>4.</a:t>
            </a:r>
            <a:r>
              <a:rPr lang="zh-CN" altLang="en-US" sz="1400" b="1" dirty="0">
                <a:solidFill>
                  <a:prstClr val="white">
                    <a:lumMod val="50000"/>
                  </a:prstClr>
                </a:solidFill>
                <a:latin typeface="微软雅黑" pitchFamily="34" charset="-122"/>
                <a:ea typeface="微软雅黑" pitchFamily="34" charset="-122"/>
              </a:rPr>
              <a:t>弦表的发明</a:t>
            </a:r>
          </a:p>
          <a:p>
            <a:pPr lvl="0" indent="457200">
              <a:lnSpc>
                <a:spcPct val="130000"/>
              </a:lnSpc>
            </a:pPr>
            <a:r>
              <a:rPr lang="zh-CN" altLang="en-US" sz="1400" dirty="0">
                <a:solidFill>
                  <a:prstClr val="white">
                    <a:lumMod val="50000"/>
                  </a:prstClr>
                </a:solidFill>
                <a:latin typeface="微软雅黑" pitchFamily="34" charset="-122"/>
                <a:ea typeface="微软雅黑" pitchFamily="34" charset="-122"/>
              </a:rPr>
              <a:t>根据认识，弦表的制作似应该是由一系列不同的角出发，去作一系列直角三角形，然后一一量出</a:t>
            </a:r>
            <a:r>
              <a:rPr lang="en-US" altLang="zh-CN" sz="1400" dirty="0">
                <a:solidFill>
                  <a:prstClr val="white">
                    <a:lumMod val="50000"/>
                  </a:prstClr>
                </a:solidFill>
                <a:latin typeface="微软雅黑" pitchFamily="34" charset="-122"/>
                <a:ea typeface="微软雅黑" pitchFamily="34" charset="-122"/>
              </a:rPr>
              <a:t>AC</a:t>
            </a:r>
            <a:r>
              <a:rPr lang="zh-CN" altLang="en-US" sz="1400" dirty="0">
                <a:solidFill>
                  <a:prstClr val="white">
                    <a:lumMod val="50000"/>
                  </a:prstClr>
                </a:solidFill>
                <a:latin typeface="微软雅黑" pitchFamily="34" charset="-122"/>
                <a:ea typeface="微软雅黑" pitchFamily="34" charset="-122"/>
              </a:rPr>
              <a:t>，</a:t>
            </a:r>
            <a:r>
              <a:rPr lang="en-US" altLang="zh-CN" sz="1400" dirty="0">
                <a:solidFill>
                  <a:prstClr val="white">
                    <a:lumMod val="50000"/>
                  </a:prstClr>
                </a:solidFill>
                <a:latin typeface="微软雅黑" pitchFamily="34" charset="-122"/>
                <a:ea typeface="微软雅黑" pitchFamily="34" charset="-122"/>
              </a:rPr>
              <a:t>A’C’</a:t>
            </a:r>
            <a:r>
              <a:rPr lang="zh-CN" altLang="en-US" sz="1400" dirty="0">
                <a:solidFill>
                  <a:prstClr val="white">
                    <a:lumMod val="50000"/>
                  </a:prstClr>
                </a:solidFill>
                <a:latin typeface="微软雅黑" pitchFamily="34" charset="-122"/>
                <a:ea typeface="微软雅黑" pitchFamily="34" charset="-122"/>
              </a:rPr>
              <a:t>，</a:t>
            </a:r>
            <a:r>
              <a:rPr lang="en-US" altLang="zh-CN" sz="1400" dirty="0">
                <a:solidFill>
                  <a:prstClr val="white">
                    <a:lumMod val="50000"/>
                  </a:prstClr>
                </a:solidFill>
                <a:latin typeface="微软雅黑" pitchFamily="34" charset="-122"/>
                <a:ea typeface="微软雅黑" pitchFamily="34" charset="-122"/>
              </a:rPr>
              <a:t>A’’C’’…</a:t>
            </a:r>
            <a:r>
              <a:rPr lang="zh-CN" altLang="en-US" sz="1400" dirty="0">
                <a:solidFill>
                  <a:prstClr val="white">
                    <a:lumMod val="50000"/>
                  </a:prstClr>
                </a:solidFill>
                <a:latin typeface="微软雅黑" pitchFamily="34" charset="-122"/>
                <a:ea typeface="微软雅黑" pitchFamily="34" charset="-122"/>
              </a:rPr>
              <a:t>之间的距离。然而，第一张弦表制作者希腊文学家希帕克 （</a:t>
            </a:r>
            <a:r>
              <a:rPr lang="en-US" altLang="zh-CN" sz="1400" dirty="0">
                <a:solidFill>
                  <a:prstClr val="white">
                    <a:lumMod val="50000"/>
                  </a:prstClr>
                </a:solidFill>
                <a:latin typeface="微软雅黑" pitchFamily="34" charset="-122"/>
                <a:ea typeface="微软雅黑" pitchFamily="34" charset="-122"/>
              </a:rPr>
              <a:t>Hipparchus</a:t>
            </a:r>
            <a:r>
              <a:rPr lang="zh-CN" altLang="en-US" sz="1400" dirty="0">
                <a:solidFill>
                  <a:prstClr val="white">
                    <a:lumMod val="50000"/>
                  </a:prstClr>
                </a:solidFill>
                <a:latin typeface="微软雅黑" pitchFamily="34" charset="-122"/>
                <a:ea typeface="微软雅黑" pitchFamily="34" charset="-122"/>
              </a:rPr>
              <a:t>，约前</a:t>
            </a:r>
            <a:r>
              <a:rPr lang="en-US" altLang="zh-CN" sz="1400" dirty="0">
                <a:solidFill>
                  <a:prstClr val="white">
                    <a:lumMod val="50000"/>
                  </a:prstClr>
                </a:solidFill>
                <a:latin typeface="微软雅黑" pitchFamily="34" charset="-122"/>
                <a:ea typeface="微软雅黑" pitchFamily="34" charset="-122"/>
              </a:rPr>
              <a:t>180~</a:t>
            </a:r>
            <a:r>
              <a:rPr lang="zh-CN" altLang="en-US" sz="1400" dirty="0">
                <a:solidFill>
                  <a:prstClr val="white">
                    <a:lumMod val="50000"/>
                  </a:prstClr>
                </a:solidFill>
                <a:latin typeface="微软雅黑" pitchFamily="34" charset="-122"/>
                <a:ea typeface="微软雅黑" pitchFamily="34" charset="-122"/>
              </a:rPr>
              <a:t>前</a:t>
            </a:r>
            <a:r>
              <a:rPr lang="en-US" altLang="zh-CN" sz="1400" dirty="0">
                <a:solidFill>
                  <a:prstClr val="white">
                    <a:lumMod val="50000"/>
                  </a:prstClr>
                </a:solidFill>
                <a:latin typeface="微软雅黑" pitchFamily="34" charset="-122"/>
                <a:ea typeface="微软雅黑" pitchFamily="34" charset="-122"/>
              </a:rPr>
              <a:t>125</a:t>
            </a:r>
            <a:r>
              <a:rPr lang="zh-CN" altLang="en-US" sz="1400" dirty="0">
                <a:solidFill>
                  <a:prstClr val="white">
                    <a:lumMod val="50000"/>
                  </a:prstClr>
                </a:solidFill>
                <a:latin typeface="微软雅黑" pitchFamily="34" charset="-122"/>
                <a:ea typeface="微软雅黑" pitchFamily="34" charset="-122"/>
              </a:rPr>
              <a:t>）不是这样作，他采用的是在同一个固定的圆内，去计算给定度数的圆弧</a:t>
            </a:r>
            <a:r>
              <a:rPr lang="en-US" altLang="zh-CN" sz="1400" dirty="0">
                <a:solidFill>
                  <a:prstClr val="white">
                    <a:lumMod val="50000"/>
                  </a:prstClr>
                </a:solidFill>
                <a:latin typeface="微软雅黑" pitchFamily="34" charset="-122"/>
                <a:ea typeface="微软雅黑" pitchFamily="34" charset="-122"/>
              </a:rPr>
              <a:t>AB</a:t>
            </a:r>
            <a:r>
              <a:rPr lang="zh-CN" altLang="en-US" sz="1400" dirty="0">
                <a:solidFill>
                  <a:prstClr val="white">
                    <a:lumMod val="50000"/>
                  </a:prstClr>
                </a:solidFill>
                <a:latin typeface="微软雅黑" pitchFamily="34" charset="-122"/>
                <a:ea typeface="微软雅黑" pitchFamily="34" charset="-122"/>
              </a:rPr>
              <a:t>所对应的弦</a:t>
            </a:r>
            <a:r>
              <a:rPr lang="en-US" altLang="zh-CN" sz="1400" dirty="0">
                <a:solidFill>
                  <a:prstClr val="white">
                    <a:lumMod val="50000"/>
                  </a:prstClr>
                </a:solidFill>
                <a:latin typeface="微软雅黑" pitchFamily="34" charset="-122"/>
                <a:ea typeface="微软雅黑" pitchFamily="34" charset="-122"/>
              </a:rPr>
              <a:t>AB</a:t>
            </a:r>
            <a:r>
              <a:rPr lang="zh-CN" altLang="en-US" sz="1400" dirty="0">
                <a:solidFill>
                  <a:prstClr val="white">
                    <a:lumMod val="50000"/>
                  </a:prstClr>
                </a:solidFill>
                <a:latin typeface="微软雅黑" pitchFamily="34" charset="-122"/>
                <a:ea typeface="微软雅黑" pitchFamily="34" charset="-122"/>
              </a:rPr>
              <a:t>的长（如图三）。这就是说，希帕克是靠计算，而不是靠工具量出弦长来制表的，这正是他的卓越之处。希帕克的原著早已失传，我们所知关于希帕克在三角学上的成就，是从公元二世纪希腊著名天文学家托勒密的遗著</a:t>
            </a:r>
            <a:r>
              <a:rPr lang="en-US" altLang="zh-CN" sz="1400" dirty="0">
                <a:solidFill>
                  <a:prstClr val="white">
                    <a:lumMod val="50000"/>
                  </a:prstClr>
                </a:solidFill>
                <a:latin typeface="微软雅黑" pitchFamily="34" charset="-122"/>
                <a:ea typeface="微软雅黑" pitchFamily="34" charset="-122"/>
              </a:rPr>
              <a:t>《</a:t>
            </a:r>
            <a:r>
              <a:rPr lang="zh-CN" altLang="en-US" sz="1400" dirty="0">
                <a:solidFill>
                  <a:prstClr val="white">
                    <a:lumMod val="50000"/>
                  </a:prstClr>
                </a:solidFill>
                <a:latin typeface="微软雅黑" pitchFamily="34" charset="-122"/>
                <a:ea typeface="微软雅黑" pitchFamily="34" charset="-122"/>
              </a:rPr>
              <a:t>天文集</a:t>
            </a:r>
            <a:r>
              <a:rPr lang="en-US" altLang="zh-CN" sz="1400" dirty="0">
                <a:solidFill>
                  <a:prstClr val="white">
                    <a:lumMod val="50000"/>
                  </a:prstClr>
                </a:solidFill>
                <a:latin typeface="微软雅黑" pitchFamily="34" charset="-122"/>
                <a:ea typeface="微软雅黑" pitchFamily="34" charset="-122"/>
              </a:rPr>
              <a:t>》</a:t>
            </a:r>
            <a:r>
              <a:rPr lang="zh-CN" altLang="en-US" sz="1400" dirty="0">
                <a:solidFill>
                  <a:prstClr val="white">
                    <a:lumMod val="50000"/>
                  </a:prstClr>
                </a:solidFill>
                <a:latin typeface="微软雅黑" pitchFamily="34" charset="-122"/>
                <a:ea typeface="微软雅黑" pitchFamily="34" charset="-122"/>
              </a:rPr>
              <a:t>中得到的。虽然托勒密说他的这些成就出自希帕克，但事实上不少是他自己的创造。</a:t>
            </a:r>
          </a:p>
        </p:txBody>
      </p:sp>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知识天地</a:t>
            </a:r>
          </a:p>
        </p:txBody>
      </p:sp>
      <p:sp>
        <p:nvSpPr>
          <p:cNvPr id="14" name="文本框 13">
            <a:extLst>
              <a:ext uri="{FF2B5EF4-FFF2-40B4-BE49-F238E27FC236}">
                <a16:creationId xmlns:a16="http://schemas.microsoft.com/office/drawing/2014/main" id="{D13FB5C4-84AF-46B5-8EFC-D70F24928658}"/>
              </a:ext>
            </a:extLst>
          </p:cNvPr>
          <p:cNvSpPr txBox="1"/>
          <p:nvPr/>
        </p:nvSpPr>
        <p:spPr bwMode="auto">
          <a:xfrm>
            <a:off x="3744416" y="843558"/>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black"/>
                </a:solidFill>
                <a:effectLst/>
                <a:uLnTx/>
                <a:uFillTx/>
                <a:latin typeface="Calibri"/>
                <a:ea typeface="宋体" panose="02010600030101010101" pitchFamily="2" charset="-122"/>
                <a:cs typeface="宋体" panose="02010600030101010101" pitchFamily="2" charset="-122"/>
              </a:rPr>
              <a:t>三角函数的历史</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4" name="图片 3">
            <a:extLst>
              <a:ext uri="{FF2B5EF4-FFF2-40B4-BE49-F238E27FC236}">
                <a16:creationId xmlns:a16="http://schemas.microsoft.com/office/drawing/2014/main" id="{4F918076-D9E0-4A45-BDB3-F872B5A52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2309" y="1360237"/>
            <a:ext cx="2271270" cy="2643758"/>
          </a:xfrm>
          <a:prstGeom prst="rect">
            <a:avLst/>
          </a:prstGeom>
        </p:spPr>
      </p:pic>
    </p:spTree>
    <p:extLst>
      <p:ext uri="{BB962C8B-B14F-4D97-AF65-F5344CB8AC3E}">
        <p14:creationId xmlns:p14="http://schemas.microsoft.com/office/powerpoint/2010/main" val="132034032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100"/>
                                        <p:tgtEl>
                                          <p:spTgt spid="10"/>
                                        </p:tgtEl>
                                      </p:cBhvr>
                                    </p:animEffect>
                                  </p:childTnLst>
                                </p:cTn>
                              </p:par>
                              <p:par>
                                <p:cTn id="8" presetID="36" presetClass="emph" presetSubtype="0" fill="hold" grpId="1" nodeType="withEffect">
                                  <p:stCondLst>
                                    <p:cond delay="0"/>
                                  </p:stCondLst>
                                  <p:iterate type="lt">
                                    <p:tmPct val="30000"/>
                                  </p:iterate>
                                  <p:childTnLst>
                                    <p:animScale>
                                      <p:cBhvr>
                                        <p:cTn id="9" dur="50" autoRev="1" fill="hold">
                                          <p:stCondLst>
                                            <p:cond delay="0"/>
                                          </p:stCondLst>
                                        </p:cTn>
                                        <p:tgtEl>
                                          <p:spTgt spid="10"/>
                                        </p:tgtEl>
                                      </p:cBhvr>
                                      <p:to x="80000" y="100000"/>
                                    </p:animScale>
                                    <p:anim by="(#ppt_w*0.10)" calcmode="lin" valueType="num">
                                      <p:cBhvr>
                                        <p:cTn id="10" dur="50" autoRev="1" fill="hold">
                                          <p:stCondLst>
                                            <p:cond delay="0"/>
                                          </p:stCondLst>
                                        </p:cTn>
                                        <p:tgtEl>
                                          <p:spTgt spid="10"/>
                                        </p:tgtEl>
                                        <p:attrNameLst>
                                          <p:attrName>ppt_x</p:attrName>
                                        </p:attrNameLst>
                                      </p:cBhvr>
                                    </p:anim>
                                    <p:anim by="(-#ppt_w*0.10)" calcmode="lin" valueType="num">
                                      <p:cBhvr>
                                        <p:cTn id="11" dur="50" autoRev="1" fill="hold">
                                          <p:stCondLst>
                                            <p:cond delay="0"/>
                                          </p:stCondLst>
                                        </p:cTn>
                                        <p:tgtEl>
                                          <p:spTgt spid="10"/>
                                        </p:tgtEl>
                                        <p:attrNameLst>
                                          <p:attrName>ppt_y</p:attrName>
                                        </p:attrNameLst>
                                      </p:cBhvr>
                                    </p:anim>
                                    <p:animRot by="-480000">
                                      <p:cBhvr>
                                        <p:cTn id="12" dur="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827584" y="1563638"/>
            <a:ext cx="4536504" cy="1722387"/>
          </a:xfrm>
          <a:prstGeom prst="rect">
            <a:avLst/>
          </a:prstGeom>
          <a:noFill/>
          <a:ln w="9525">
            <a:noFill/>
            <a:miter lim="800000"/>
            <a:headEnd/>
            <a:tailEnd/>
          </a:ln>
        </p:spPr>
        <p:txBody>
          <a:bodyPr wrap="square" lIns="68574" tIns="34286" rIns="68574" bIns="34286">
            <a:spAutoFit/>
          </a:bodyPr>
          <a:lstStyle/>
          <a:p>
            <a:pPr lvl="0" indent="457200">
              <a:lnSpc>
                <a:spcPct val="130000"/>
              </a:lnSpc>
            </a:pPr>
            <a:r>
              <a:rPr lang="en-US" altLang="zh-CN" sz="1400" b="1" dirty="0">
                <a:solidFill>
                  <a:prstClr val="white">
                    <a:lumMod val="50000"/>
                  </a:prstClr>
                </a:solidFill>
                <a:latin typeface="微软雅黑" pitchFamily="34" charset="-122"/>
                <a:ea typeface="微软雅黑" pitchFamily="34" charset="-122"/>
              </a:rPr>
              <a:t>5.</a:t>
            </a:r>
            <a:r>
              <a:rPr lang="zh-CN" altLang="en-US" sz="1400" b="1" dirty="0">
                <a:solidFill>
                  <a:prstClr val="white">
                    <a:lumMod val="50000"/>
                  </a:prstClr>
                </a:solidFill>
                <a:latin typeface="微软雅黑" pitchFamily="34" charset="-122"/>
                <a:ea typeface="微软雅黑" pitchFamily="34" charset="-122"/>
              </a:rPr>
              <a:t>传入中国</a:t>
            </a:r>
          </a:p>
          <a:p>
            <a:pPr lvl="0" indent="457200">
              <a:lnSpc>
                <a:spcPct val="130000"/>
              </a:lnSpc>
            </a:pPr>
            <a:r>
              <a:rPr lang="zh-CN" altLang="en-US" sz="1400" dirty="0">
                <a:solidFill>
                  <a:prstClr val="white">
                    <a:lumMod val="50000"/>
                  </a:prstClr>
                </a:solidFill>
                <a:latin typeface="微软雅黑" pitchFamily="34" charset="-122"/>
                <a:ea typeface="微软雅黑" pitchFamily="34" charset="-122"/>
              </a:rPr>
              <a:t>三角学输入中国，开始于明崇祯</a:t>
            </a:r>
            <a:r>
              <a:rPr lang="en-US" altLang="zh-CN" sz="1400" dirty="0">
                <a:solidFill>
                  <a:prstClr val="white">
                    <a:lumMod val="50000"/>
                  </a:prstClr>
                </a:solidFill>
                <a:latin typeface="微软雅黑" pitchFamily="34" charset="-122"/>
                <a:ea typeface="微软雅黑" pitchFamily="34" charset="-122"/>
              </a:rPr>
              <a:t>4</a:t>
            </a:r>
            <a:r>
              <a:rPr lang="zh-CN" altLang="en-US" sz="1400" dirty="0">
                <a:solidFill>
                  <a:prstClr val="white">
                    <a:lumMod val="50000"/>
                  </a:prstClr>
                </a:solidFill>
                <a:latin typeface="微软雅黑" pitchFamily="34" charset="-122"/>
                <a:ea typeface="微软雅黑" pitchFamily="34" charset="-122"/>
              </a:rPr>
              <a:t>年（</a:t>
            </a:r>
            <a:r>
              <a:rPr lang="en-US" altLang="zh-CN" sz="1400" dirty="0">
                <a:solidFill>
                  <a:prstClr val="white">
                    <a:lumMod val="50000"/>
                  </a:prstClr>
                </a:solidFill>
                <a:latin typeface="微软雅黑" pitchFamily="34" charset="-122"/>
                <a:ea typeface="微软雅黑" pitchFamily="34" charset="-122"/>
              </a:rPr>
              <a:t>1631</a:t>
            </a:r>
            <a:r>
              <a:rPr lang="zh-CN" altLang="en-US" sz="1400" dirty="0">
                <a:solidFill>
                  <a:prstClr val="white">
                    <a:lumMod val="50000"/>
                  </a:prstClr>
                </a:solidFill>
                <a:latin typeface="微软雅黑" pitchFamily="34" charset="-122"/>
                <a:ea typeface="微软雅黑" pitchFamily="34" charset="-122"/>
              </a:rPr>
              <a:t>年），这一年，邓玉函、汤若望和徐光启合编</a:t>
            </a:r>
            <a:r>
              <a:rPr lang="en-US" altLang="zh-CN" sz="1400" dirty="0">
                <a:solidFill>
                  <a:prstClr val="white">
                    <a:lumMod val="50000"/>
                  </a:prstClr>
                </a:solidFill>
                <a:latin typeface="微软雅黑" pitchFamily="34" charset="-122"/>
                <a:ea typeface="微软雅黑" pitchFamily="34" charset="-122"/>
              </a:rPr>
              <a:t>《</a:t>
            </a:r>
            <a:r>
              <a:rPr lang="zh-CN" altLang="en-US" sz="1400" dirty="0">
                <a:solidFill>
                  <a:prstClr val="white">
                    <a:lumMod val="50000"/>
                  </a:prstClr>
                </a:solidFill>
                <a:latin typeface="微软雅黑" pitchFamily="34" charset="-122"/>
                <a:ea typeface="微软雅黑" pitchFamily="34" charset="-122"/>
              </a:rPr>
              <a:t>大测</a:t>
            </a:r>
            <a:r>
              <a:rPr lang="en-US" altLang="zh-CN" sz="1400" dirty="0">
                <a:solidFill>
                  <a:prstClr val="white">
                    <a:lumMod val="50000"/>
                  </a:prstClr>
                </a:solidFill>
                <a:latin typeface="微软雅黑" pitchFamily="34" charset="-122"/>
                <a:ea typeface="微软雅黑" pitchFamily="34" charset="-122"/>
              </a:rPr>
              <a:t>》</a:t>
            </a:r>
            <a:r>
              <a:rPr lang="zh-CN" altLang="en-US" sz="1400" dirty="0">
                <a:solidFill>
                  <a:prstClr val="white">
                    <a:lumMod val="50000"/>
                  </a:prstClr>
                </a:solidFill>
                <a:latin typeface="微软雅黑" pitchFamily="34" charset="-122"/>
                <a:ea typeface="微软雅黑" pitchFamily="34" charset="-122"/>
              </a:rPr>
              <a:t>，作为历书的一部份呈献给朝廷，这是我国第一部编译的三角学。在</a:t>
            </a:r>
            <a:r>
              <a:rPr lang="en-US" altLang="zh-CN" sz="1400" dirty="0">
                <a:solidFill>
                  <a:prstClr val="white">
                    <a:lumMod val="50000"/>
                  </a:prstClr>
                </a:solidFill>
                <a:latin typeface="微软雅黑" pitchFamily="34" charset="-122"/>
                <a:ea typeface="微软雅黑" pitchFamily="34" charset="-122"/>
              </a:rPr>
              <a:t>《</a:t>
            </a:r>
            <a:r>
              <a:rPr lang="zh-CN" altLang="en-US" sz="1400" dirty="0">
                <a:solidFill>
                  <a:prstClr val="white">
                    <a:lumMod val="50000"/>
                  </a:prstClr>
                </a:solidFill>
                <a:latin typeface="微软雅黑" pitchFamily="34" charset="-122"/>
                <a:ea typeface="微软雅黑" pitchFamily="34" charset="-122"/>
              </a:rPr>
              <a:t>大测</a:t>
            </a:r>
            <a:r>
              <a:rPr lang="en-US" altLang="zh-CN" sz="1400" dirty="0">
                <a:solidFill>
                  <a:prstClr val="white">
                    <a:lumMod val="50000"/>
                  </a:prstClr>
                </a:solidFill>
                <a:latin typeface="微软雅黑" pitchFamily="34" charset="-122"/>
                <a:ea typeface="微软雅黑" pitchFamily="34" charset="-122"/>
              </a:rPr>
              <a:t>》</a:t>
            </a:r>
            <a:r>
              <a:rPr lang="zh-CN" altLang="en-US" sz="1400" dirty="0">
                <a:solidFill>
                  <a:prstClr val="white">
                    <a:lumMod val="50000"/>
                  </a:prstClr>
                </a:solidFill>
                <a:latin typeface="微软雅黑" pitchFamily="34" charset="-122"/>
                <a:ea typeface="微软雅黑" pitchFamily="34" charset="-122"/>
              </a:rPr>
              <a:t>中，首先将</a:t>
            </a:r>
            <a:r>
              <a:rPr lang="en-US" altLang="zh-CN" sz="1400" dirty="0">
                <a:solidFill>
                  <a:prstClr val="white">
                    <a:lumMod val="50000"/>
                  </a:prstClr>
                </a:solidFill>
                <a:latin typeface="微软雅黑" pitchFamily="34" charset="-122"/>
                <a:ea typeface="微软雅黑" pitchFamily="34" charset="-122"/>
              </a:rPr>
              <a:t>sine</a:t>
            </a:r>
            <a:r>
              <a:rPr lang="zh-CN" altLang="en-US" sz="1400" dirty="0">
                <a:solidFill>
                  <a:prstClr val="white">
                    <a:lumMod val="50000"/>
                  </a:prstClr>
                </a:solidFill>
                <a:latin typeface="微软雅黑" pitchFamily="34" charset="-122"/>
                <a:ea typeface="微软雅黑" pitchFamily="34" charset="-122"/>
              </a:rPr>
              <a:t>译为”正半弦”，简称”正弦”，这就成了“正弦”一词的由来。</a:t>
            </a:r>
          </a:p>
        </p:txBody>
      </p:sp>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知识天地</a:t>
            </a:r>
          </a:p>
        </p:txBody>
      </p:sp>
      <p:sp>
        <p:nvSpPr>
          <p:cNvPr id="14" name="文本框 13">
            <a:extLst>
              <a:ext uri="{FF2B5EF4-FFF2-40B4-BE49-F238E27FC236}">
                <a16:creationId xmlns:a16="http://schemas.microsoft.com/office/drawing/2014/main" id="{D13FB5C4-84AF-46B5-8EFC-D70F24928658}"/>
              </a:ext>
            </a:extLst>
          </p:cNvPr>
          <p:cNvSpPr txBox="1"/>
          <p:nvPr/>
        </p:nvSpPr>
        <p:spPr bwMode="auto">
          <a:xfrm>
            <a:off x="3744416" y="843558"/>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black"/>
                </a:solidFill>
                <a:effectLst/>
                <a:uLnTx/>
                <a:uFillTx/>
                <a:latin typeface="Calibri"/>
                <a:ea typeface="宋体" panose="02010600030101010101" pitchFamily="2" charset="-122"/>
                <a:cs typeface="宋体" panose="02010600030101010101" pitchFamily="2" charset="-122"/>
              </a:rPr>
              <a:t>三角函数的历史</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4" name="图片 3">
            <a:extLst>
              <a:ext uri="{FF2B5EF4-FFF2-40B4-BE49-F238E27FC236}">
                <a16:creationId xmlns:a16="http://schemas.microsoft.com/office/drawing/2014/main" id="{8436635B-77C5-44A1-B6C2-859FAC99D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551" y="1356906"/>
            <a:ext cx="2424719" cy="2977505"/>
          </a:xfrm>
          <a:prstGeom prst="rect">
            <a:avLst/>
          </a:prstGeom>
        </p:spPr>
      </p:pic>
    </p:spTree>
    <p:extLst>
      <p:ext uri="{BB962C8B-B14F-4D97-AF65-F5344CB8AC3E}">
        <p14:creationId xmlns:p14="http://schemas.microsoft.com/office/powerpoint/2010/main" val="284480439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100"/>
                                        <p:tgtEl>
                                          <p:spTgt spid="10"/>
                                        </p:tgtEl>
                                      </p:cBhvr>
                                    </p:animEffect>
                                  </p:childTnLst>
                                </p:cTn>
                              </p:par>
                              <p:par>
                                <p:cTn id="8" presetID="36" presetClass="emph" presetSubtype="0" fill="hold" grpId="1" nodeType="withEffect">
                                  <p:stCondLst>
                                    <p:cond delay="0"/>
                                  </p:stCondLst>
                                  <p:iterate type="lt">
                                    <p:tmPct val="30000"/>
                                  </p:iterate>
                                  <p:childTnLst>
                                    <p:animScale>
                                      <p:cBhvr>
                                        <p:cTn id="9" dur="50" autoRev="1" fill="hold">
                                          <p:stCondLst>
                                            <p:cond delay="0"/>
                                          </p:stCondLst>
                                        </p:cTn>
                                        <p:tgtEl>
                                          <p:spTgt spid="10"/>
                                        </p:tgtEl>
                                      </p:cBhvr>
                                      <p:to x="80000" y="100000"/>
                                    </p:animScale>
                                    <p:anim by="(#ppt_w*0.10)" calcmode="lin" valueType="num">
                                      <p:cBhvr>
                                        <p:cTn id="10" dur="50" autoRev="1" fill="hold">
                                          <p:stCondLst>
                                            <p:cond delay="0"/>
                                          </p:stCondLst>
                                        </p:cTn>
                                        <p:tgtEl>
                                          <p:spTgt spid="10"/>
                                        </p:tgtEl>
                                        <p:attrNameLst>
                                          <p:attrName>ppt_x</p:attrName>
                                        </p:attrNameLst>
                                      </p:cBhvr>
                                    </p:anim>
                                    <p:anim by="(-#ppt_w*0.10)" calcmode="lin" valueType="num">
                                      <p:cBhvr>
                                        <p:cTn id="11" dur="50" autoRev="1" fill="hold">
                                          <p:stCondLst>
                                            <p:cond delay="0"/>
                                          </p:stCondLst>
                                        </p:cTn>
                                        <p:tgtEl>
                                          <p:spTgt spid="10"/>
                                        </p:tgtEl>
                                        <p:attrNameLst>
                                          <p:attrName>ppt_y</p:attrName>
                                        </p:attrNameLst>
                                      </p:cBhvr>
                                    </p:anim>
                                    <p:animRot by="-480000">
                                      <p:cBhvr>
                                        <p:cTn id="12" dur="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59"/>
          <p:cNvSpPr>
            <a:spLocks noChangeArrowheads="1"/>
          </p:cNvSpPr>
          <p:nvPr/>
        </p:nvSpPr>
        <p:spPr bwMode="auto">
          <a:xfrm>
            <a:off x="934196" y="2532261"/>
            <a:ext cx="4717924" cy="615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4000" b="1" dirty="0">
                <a:solidFill>
                  <a:schemeClr val="tx1">
                    <a:lumMod val="75000"/>
                    <a:lumOff val="25000"/>
                  </a:schemeClr>
                </a:solidFill>
                <a:latin typeface="Arial" panose="020B0604020202020204" pitchFamily="34" charset="0"/>
                <a:cs typeface="Arial" panose="020B0604020202020204" pitchFamily="34" charset="0"/>
              </a:rPr>
              <a:t>非常感谢您的观看</a:t>
            </a:r>
            <a:endParaRPr lang="en-US" altLang="zh-CN" sz="40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2" name="矩形 259"/>
          <p:cNvSpPr>
            <a:spLocks noChangeArrowheads="1"/>
          </p:cNvSpPr>
          <p:nvPr/>
        </p:nvSpPr>
        <p:spPr bwMode="auto">
          <a:xfrm>
            <a:off x="936104" y="1549115"/>
            <a:ext cx="2664296"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en-US" altLang="zh-CN" sz="6600" b="1" dirty="0">
                <a:solidFill>
                  <a:schemeClr val="accent1"/>
                </a:solidFill>
                <a:cs typeface="Arial" panose="020B0604020202020204" pitchFamily="34" charset="0"/>
              </a:rPr>
              <a:t>2020</a:t>
            </a:r>
          </a:p>
        </p:txBody>
      </p:sp>
      <p:grpSp>
        <p:nvGrpSpPr>
          <p:cNvPr id="8" name="Group 39">
            <a:extLst>
              <a:ext uri="{FF2B5EF4-FFF2-40B4-BE49-F238E27FC236}">
                <a16:creationId xmlns:a16="http://schemas.microsoft.com/office/drawing/2014/main" id="{BF89BA37-1DC6-41C4-A948-B1BE57374877}"/>
              </a:ext>
            </a:extLst>
          </p:cNvPr>
          <p:cNvGrpSpPr/>
          <p:nvPr/>
        </p:nvGrpSpPr>
        <p:grpSpPr>
          <a:xfrm rot="20818898">
            <a:off x="4889659" y="814858"/>
            <a:ext cx="4058824" cy="3801817"/>
            <a:chOff x="4522117" y="2390376"/>
            <a:chExt cx="3975435" cy="3723712"/>
          </a:xfrm>
        </p:grpSpPr>
        <p:sp>
          <p:nvSpPr>
            <p:cNvPr id="9" name="Freeform 6">
              <a:extLst>
                <a:ext uri="{FF2B5EF4-FFF2-40B4-BE49-F238E27FC236}">
                  <a16:creationId xmlns:a16="http://schemas.microsoft.com/office/drawing/2014/main" id="{DC79EE4E-B8B9-4FAE-A95C-0DDD61B3C2CC}"/>
                </a:ext>
              </a:extLst>
            </p:cNvPr>
            <p:cNvSpPr>
              <a:spLocks noEditPoints="1"/>
            </p:cNvSpPr>
            <p:nvPr/>
          </p:nvSpPr>
          <p:spPr bwMode="auto">
            <a:xfrm>
              <a:off x="6399045" y="4571163"/>
              <a:ext cx="364143" cy="366587"/>
            </a:xfrm>
            <a:custGeom>
              <a:avLst/>
              <a:gdLst>
                <a:gd name="T0" fmla="*/ 143 w 189"/>
                <a:gd name="T1" fmla="*/ 160 h 190"/>
                <a:gd name="T2" fmla="*/ 160 w 189"/>
                <a:gd name="T3" fmla="*/ 163 h 190"/>
                <a:gd name="T4" fmla="*/ 161 w 189"/>
                <a:gd name="T5" fmla="*/ 153 h 190"/>
                <a:gd name="T6" fmla="*/ 171 w 189"/>
                <a:gd name="T7" fmla="*/ 143 h 190"/>
                <a:gd name="T8" fmla="*/ 177 w 189"/>
                <a:gd name="T9" fmla="*/ 133 h 190"/>
                <a:gd name="T10" fmla="*/ 175 w 189"/>
                <a:gd name="T11" fmla="*/ 118 h 190"/>
                <a:gd name="T12" fmla="*/ 188 w 189"/>
                <a:gd name="T13" fmla="*/ 113 h 190"/>
                <a:gd name="T14" fmla="*/ 175 w 189"/>
                <a:gd name="T15" fmla="*/ 101 h 190"/>
                <a:gd name="T16" fmla="*/ 189 w 189"/>
                <a:gd name="T17" fmla="*/ 90 h 190"/>
                <a:gd name="T18" fmla="*/ 182 w 189"/>
                <a:gd name="T19" fmla="*/ 83 h 190"/>
                <a:gd name="T20" fmla="*/ 181 w 189"/>
                <a:gd name="T21" fmla="*/ 69 h 190"/>
                <a:gd name="T22" fmla="*/ 177 w 189"/>
                <a:gd name="T23" fmla="*/ 58 h 190"/>
                <a:gd name="T24" fmla="*/ 168 w 189"/>
                <a:gd name="T25" fmla="*/ 47 h 190"/>
                <a:gd name="T26" fmla="*/ 169 w 189"/>
                <a:gd name="T27" fmla="*/ 37 h 190"/>
                <a:gd name="T28" fmla="*/ 152 w 189"/>
                <a:gd name="T29" fmla="*/ 38 h 190"/>
                <a:gd name="T30" fmla="*/ 153 w 189"/>
                <a:gd name="T31" fmla="*/ 20 h 190"/>
                <a:gd name="T32" fmla="*/ 142 w 189"/>
                <a:gd name="T33" fmla="*/ 21 h 190"/>
                <a:gd name="T34" fmla="*/ 131 w 189"/>
                <a:gd name="T35" fmla="*/ 13 h 190"/>
                <a:gd name="T36" fmla="*/ 120 w 189"/>
                <a:gd name="T37" fmla="*/ 9 h 190"/>
                <a:gd name="T38" fmla="*/ 106 w 189"/>
                <a:gd name="T39" fmla="*/ 8 h 190"/>
                <a:gd name="T40" fmla="*/ 99 w 189"/>
                <a:gd name="T41" fmla="*/ 1 h 190"/>
                <a:gd name="T42" fmla="*/ 88 w 189"/>
                <a:gd name="T43" fmla="*/ 15 h 190"/>
                <a:gd name="T44" fmla="*/ 76 w 189"/>
                <a:gd name="T45" fmla="*/ 2 h 190"/>
                <a:gd name="T46" fmla="*/ 70 w 189"/>
                <a:gd name="T47" fmla="*/ 11 h 190"/>
                <a:gd name="T48" fmla="*/ 57 w 189"/>
                <a:gd name="T49" fmla="*/ 14 h 190"/>
                <a:gd name="T50" fmla="*/ 47 w 189"/>
                <a:gd name="T51" fmla="*/ 13 h 190"/>
                <a:gd name="T52" fmla="*/ 46 w 189"/>
                <a:gd name="T53" fmla="*/ 31 h 190"/>
                <a:gd name="T54" fmla="*/ 29 w 189"/>
                <a:gd name="T55" fmla="*/ 27 h 190"/>
                <a:gd name="T56" fmla="*/ 28 w 189"/>
                <a:gd name="T57" fmla="*/ 38 h 190"/>
                <a:gd name="T58" fmla="*/ 18 w 189"/>
                <a:gd name="T59" fmla="*/ 47 h 190"/>
                <a:gd name="T60" fmla="*/ 13 w 189"/>
                <a:gd name="T61" fmla="*/ 58 h 190"/>
                <a:gd name="T62" fmla="*/ 14 w 189"/>
                <a:gd name="T63" fmla="*/ 73 h 190"/>
                <a:gd name="T64" fmla="*/ 2 w 189"/>
                <a:gd name="T65" fmla="*/ 77 h 190"/>
                <a:gd name="T66" fmla="*/ 14 w 189"/>
                <a:gd name="T67" fmla="*/ 89 h 190"/>
                <a:gd name="T68" fmla="*/ 0 w 189"/>
                <a:gd name="T69" fmla="*/ 100 h 190"/>
                <a:gd name="T70" fmla="*/ 7 w 189"/>
                <a:gd name="T71" fmla="*/ 108 h 190"/>
                <a:gd name="T72" fmla="*/ 8 w 189"/>
                <a:gd name="T73" fmla="*/ 121 h 190"/>
                <a:gd name="T74" fmla="*/ 13 w 189"/>
                <a:gd name="T75" fmla="*/ 133 h 190"/>
                <a:gd name="T76" fmla="*/ 21 w 189"/>
                <a:gd name="T77" fmla="*/ 144 h 190"/>
                <a:gd name="T78" fmla="*/ 20 w 189"/>
                <a:gd name="T79" fmla="*/ 154 h 190"/>
                <a:gd name="T80" fmla="*/ 37 w 189"/>
                <a:gd name="T81" fmla="*/ 152 h 190"/>
                <a:gd name="T82" fmla="*/ 37 w 189"/>
                <a:gd name="T83" fmla="*/ 170 h 190"/>
                <a:gd name="T84" fmla="*/ 47 w 189"/>
                <a:gd name="T85" fmla="*/ 169 h 190"/>
                <a:gd name="T86" fmla="*/ 58 w 189"/>
                <a:gd name="T87" fmla="*/ 177 h 190"/>
                <a:gd name="T88" fmla="*/ 69 w 189"/>
                <a:gd name="T89" fmla="*/ 182 h 190"/>
                <a:gd name="T90" fmla="*/ 83 w 189"/>
                <a:gd name="T91" fmla="*/ 183 h 190"/>
                <a:gd name="T92" fmla="*/ 90 w 189"/>
                <a:gd name="T93" fmla="*/ 190 h 190"/>
                <a:gd name="T94" fmla="*/ 101 w 189"/>
                <a:gd name="T95" fmla="*/ 176 h 190"/>
                <a:gd name="T96" fmla="*/ 113 w 189"/>
                <a:gd name="T97" fmla="*/ 188 h 190"/>
                <a:gd name="T98" fmla="*/ 119 w 189"/>
                <a:gd name="T99" fmla="*/ 180 h 190"/>
                <a:gd name="T100" fmla="*/ 133 w 189"/>
                <a:gd name="T101" fmla="*/ 177 h 190"/>
                <a:gd name="T102" fmla="*/ 142 w 189"/>
                <a:gd name="T103" fmla="*/ 177 h 190"/>
                <a:gd name="T104" fmla="*/ 80 w 189"/>
                <a:gd name="T105" fmla="*/ 66 h 190"/>
                <a:gd name="T106" fmla="*/ 78 w 189"/>
                <a:gd name="T107" fmla="*/ 74 h 190"/>
                <a:gd name="T108" fmla="*/ 113 w 189"/>
                <a:gd name="T109" fmla="*/ 85 h 190"/>
                <a:gd name="T110" fmla="*/ 66 w 189"/>
                <a:gd name="T111" fmla="*/ 109 h 190"/>
                <a:gd name="T112" fmla="*/ 74 w 189"/>
                <a:gd name="T113" fmla="*/ 112 h 190"/>
                <a:gd name="T114" fmla="*/ 88 w 189"/>
                <a:gd name="T115" fmla="*/ 82 h 190"/>
                <a:gd name="T116" fmla="*/ 81 w 189"/>
                <a:gd name="T117" fmla="*/ 102 h 190"/>
                <a:gd name="T118" fmla="*/ 112 w 189"/>
                <a:gd name="T119" fmla="*/ 11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9" h="190">
                  <a:moveTo>
                    <a:pt x="143" y="171"/>
                  </a:moveTo>
                  <a:cubicBezTo>
                    <a:pt x="142" y="169"/>
                    <a:pt x="142" y="169"/>
                    <a:pt x="142" y="169"/>
                  </a:cubicBezTo>
                  <a:cubicBezTo>
                    <a:pt x="140" y="167"/>
                    <a:pt x="140" y="163"/>
                    <a:pt x="143" y="160"/>
                  </a:cubicBezTo>
                  <a:cubicBezTo>
                    <a:pt x="146" y="157"/>
                    <a:pt x="150" y="158"/>
                    <a:pt x="153" y="161"/>
                  </a:cubicBezTo>
                  <a:cubicBezTo>
                    <a:pt x="154" y="163"/>
                    <a:pt x="154" y="163"/>
                    <a:pt x="154" y="163"/>
                  </a:cubicBezTo>
                  <a:cubicBezTo>
                    <a:pt x="156" y="165"/>
                    <a:pt x="159" y="165"/>
                    <a:pt x="160" y="163"/>
                  </a:cubicBezTo>
                  <a:cubicBezTo>
                    <a:pt x="161" y="162"/>
                    <a:pt x="162" y="162"/>
                    <a:pt x="163" y="161"/>
                  </a:cubicBezTo>
                  <a:cubicBezTo>
                    <a:pt x="165" y="159"/>
                    <a:pt x="165" y="156"/>
                    <a:pt x="163" y="154"/>
                  </a:cubicBezTo>
                  <a:cubicBezTo>
                    <a:pt x="161" y="153"/>
                    <a:pt x="161" y="153"/>
                    <a:pt x="161" y="153"/>
                  </a:cubicBezTo>
                  <a:cubicBezTo>
                    <a:pt x="158" y="151"/>
                    <a:pt x="157" y="147"/>
                    <a:pt x="159" y="144"/>
                  </a:cubicBezTo>
                  <a:cubicBezTo>
                    <a:pt x="161" y="140"/>
                    <a:pt x="166" y="140"/>
                    <a:pt x="169" y="142"/>
                  </a:cubicBezTo>
                  <a:cubicBezTo>
                    <a:pt x="171" y="143"/>
                    <a:pt x="171" y="143"/>
                    <a:pt x="171" y="143"/>
                  </a:cubicBezTo>
                  <a:cubicBezTo>
                    <a:pt x="173" y="145"/>
                    <a:pt x="176" y="144"/>
                    <a:pt x="177" y="142"/>
                  </a:cubicBezTo>
                  <a:cubicBezTo>
                    <a:pt x="178" y="141"/>
                    <a:pt x="178" y="140"/>
                    <a:pt x="179" y="139"/>
                  </a:cubicBezTo>
                  <a:cubicBezTo>
                    <a:pt x="180" y="136"/>
                    <a:pt x="179" y="134"/>
                    <a:pt x="177" y="133"/>
                  </a:cubicBezTo>
                  <a:cubicBezTo>
                    <a:pt x="174" y="132"/>
                    <a:pt x="174" y="132"/>
                    <a:pt x="174" y="132"/>
                  </a:cubicBezTo>
                  <a:cubicBezTo>
                    <a:pt x="171" y="130"/>
                    <a:pt x="169" y="127"/>
                    <a:pt x="171" y="123"/>
                  </a:cubicBezTo>
                  <a:cubicBezTo>
                    <a:pt x="169" y="120"/>
                    <a:pt x="172" y="116"/>
                    <a:pt x="175" y="118"/>
                  </a:cubicBezTo>
                  <a:cubicBezTo>
                    <a:pt x="181" y="120"/>
                    <a:pt x="181" y="120"/>
                    <a:pt x="181" y="120"/>
                  </a:cubicBezTo>
                  <a:cubicBezTo>
                    <a:pt x="183" y="121"/>
                    <a:pt x="186" y="119"/>
                    <a:pt x="187" y="117"/>
                  </a:cubicBezTo>
                  <a:cubicBezTo>
                    <a:pt x="187" y="116"/>
                    <a:pt x="187" y="114"/>
                    <a:pt x="188" y="113"/>
                  </a:cubicBezTo>
                  <a:cubicBezTo>
                    <a:pt x="188" y="111"/>
                    <a:pt x="186" y="108"/>
                    <a:pt x="184" y="108"/>
                  </a:cubicBezTo>
                  <a:cubicBezTo>
                    <a:pt x="181" y="108"/>
                    <a:pt x="181" y="108"/>
                    <a:pt x="181" y="108"/>
                  </a:cubicBezTo>
                  <a:cubicBezTo>
                    <a:pt x="178" y="108"/>
                    <a:pt x="175" y="104"/>
                    <a:pt x="175" y="101"/>
                  </a:cubicBezTo>
                  <a:cubicBezTo>
                    <a:pt x="176" y="97"/>
                    <a:pt x="179" y="94"/>
                    <a:pt x="183" y="94"/>
                  </a:cubicBezTo>
                  <a:cubicBezTo>
                    <a:pt x="185" y="94"/>
                    <a:pt x="185" y="94"/>
                    <a:pt x="185" y="94"/>
                  </a:cubicBezTo>
                  <a:cubicBezTo>
                    <a:pt x="187" y="95"/>
                    <a:pt x="189" y="93"/>
                    <a:pt x="189" y="90"/>
                  </a:cubicBezTo>
                  <a:cubicBezTo>
                    <a:pt x="189" y="89"/>
                    <a:pt x="189" y="87"/>
                    <a:pt x="189" y="86"/>
                  </a:cubicBezTo>
                  <a:cubicBezTo>
                    <a:pt x="189" y="84"/>
                    <a:pt x="186" y="82"/>
                    <a:pt x="184" y="82"/>
                  </a:cubicBezTo>
                  <a:cubicBezTo>
                    <a:pt x="182" y="83"/>
                    <a:pt x="182" y="83"/>
                    <a:pt x="182" y="83"/>
                  </a:cubicBezTo>
                  <a:cubicBezTo>
                    <a:pt x="178" y="84"/>
                    <a:pt x="174" y="81"/>
                    <a:pt x="173" y="78"/>
                  </a:cubicBezTo>
                  <a:cubicBezTo>
                    <a:pt x="173" y="74"/>
                    <a:pt x="175" y="70"/>
                    <a:pt x="179" y="70"/>
                  </a:cubicBezTo>
                  <a:cubicBezTo>
                    <a:pt x="181" y="69"/>
                    <a:pt x="181" y="69"/>
                    <a:pt x="181" y="69"/>
                  </a:cubicBezTo>
                  <a:cubicBezTo>
                    <a:pt x="183" y="69"/>
                    <a:pt x="185" y="66"/>
                    <a:pt x="184" y="64"/>
                  </a:cubicBezTo>
                  <a:cubicBezTo>
                    <a:pt x="183" y="62"/>
                    <a:pt x="183" y="61"/>
                    <a:pt x="182" y="60"/>
                  </a:cubicBezTo>
                  <a:cubicBezTo>
                    <a:pt x="182" y="58"/>
                    <a:pt x="179" y="57"/>
                    <a:pt x="177" y="58"/>
                  </a:cubicBezTo>
                  <a:cubicBezTo>
                    <a:pt x="175" y="59"/>
                    <a:pt x="175" y="59"/>
                    <a:pt x="175" y="59"/>
                  </a:cubicBezTo>
                  <a:cubicBezTo>
                    <a:pt x="171" y="61"/>
                    <a:pt x="167" y="59"/>
                    <a:pt x="165" y="56"/>
                  </a:cubicBezTo>
                  <a:cubicBezTo>
                    <a:pt x="164" y="53"/>
                    <a:pt x="165" y="49"/>
                    <a:pt x="168" y="47"/>
                  </a:cubicBezTo>
                  <a:cubicBezTo>
                    <a:pt x="170" y="46"/>
                    <a:pt x="170" y="46"/>
                    <a:pt x="170" y="46"/>
                  </a:cubicBezTo>
                  <a:cubicBezTo>
                    <a:pt x="172" y="45"/>
                    <a:pt x="173" y="42"/>
                    <a:pt x="171" y="40"/>
                  </a:cubicBezTo>
                  <a:cubicBezTo>
                    <a:pt x="171" y="39"/>
                    <a:pt x="170" y="38"/>
                    <a:pt x="169" y="37"/>
                  </a:cubicBezTo>
                  <a:cubicBezTo>
                    <a:pt x="167" y="35"/>
                    <a:pt x="165" y="34"/>
                    <a:pt x="163" y="36"/>
                  </a:cubicBezTo>
                  <a:cubicBezTo>
                    <a:pt x="161" y="38"/>
                    <a:pt x="161" y="38"/>
                    <a:pt x="161" y="38"/>
                  </a:cubicBezTo>
                  <a:cubicBezTo>
                    <a:pt x="159" y="40"/>
                    <a:pt x="155" y="40"/>
                    <a:pt x="152" y="38"/>
                  </a:cubicBezTo>
                  <a:cubicBezTo>
                    <a:pt x="149" y="36"/>
                    <a:pt x="149" y="31"/>
                    <a:pt x="152" y="28"/>
                  </a:cubicBezTo>
                  <a:cubicBezTo>
                    <a:pt x="153" y="27"/>
                    <a:pt x="153" y="27"/>
                    <a:pt x="153" y="27"/>
                  </a:cubicBezTo>
                  <a:cubicBezTo>
                    <a:pt x="155" y="25"/>
                    <a:pt x="155" y="22"/>
                    <a:pt x="153" y="20"/>
                  </a:cubicBezTo>
                  <a:cubicBezTo>
                    <a:pt x="152" y="20"/>
                    <a:pt x="151" y="19"/>
                    <a:pt x="150" y="18"/>
                  </a:cubicBezTo>
                  <a:cubicBezTo>
                    <a:pt x="147" y="17"/>
                    <a:pt x="145" y="17"/>
                    <a:pt x="143" y="19"/>
                  </a:cubicBezTo>
                  <a:cubicBezTo>
                    <a:pt x="142" y="21"/>
                    <a:pt x="142" y="21"/>
                    <a:pt x="142" y="21"/>
                  </a:cubicBezTo>
                  <a:cubicBezTo>
                    <a:pt x="140" y="25"/>
                    <a:pt x="136" y="26"/>
                    <a:pt x="133" y="24"/>
                  </a:cubicBezTo>
                  <a:cubicBezTo>
                    <a:pt x="130" y="22"/>
                    <a:pt x="128" y="18"/>
                    <a:pt x="130" y="15"/>
                  </a:cubicBezTo>
                  <a:cubicBezTo>
                    <a:pt x="131" y="13"/>
                    <a:pt x="131" y="13"/>
                    <a:pt x="131" y="13"/>
                  </a:cubicBezTo>
                  <a:cubicBezTo>
                    <a:pt x="133" y="11"/>
                    <a:pt x="132" y="8"/>
                    <a:pt x="129" y="7"/>
                  </a:cubicBezTo>
                  <a:cubicBezTo>
                    <a:pt x="128" y="7"/>
                    <a:pt x="127" y="6"/>
                    <a:pt x="126" y="6"/>
                  </a:cubicBezTo>
                  <a:cubicBezTo>
                    <a:pt x="123" y="5"/>
                    <a:pt x="121" y="6"/>
                    <a:pt x="120" y="9"/>
                  </a:cubicBezTo>
                  <a:cubicBezTo>
                    <a:pt x="119" y="11"/>
                    <a:pt x="119" y="11"/>
                    <a:pt x="119" y="11"/>
                  </a:cubicBezTo>
                  <a:cubicBezTo>
                    <a:pt x="119" y="15"/>
                    <a:pt x="115" y="17"/>
                    <a:pt x="111" y="16"/>
                  </a:cubicBezTo>
                  <a:cubicBezTo>
                    <a:pt x="108" y="15"/>
                    <a:pt x="105" y="12"/>
                    <a:pt x="106" y="8"/>
                  </a:cubicBezTo>
                  <a:cubicBezTo>
                    <a:pt x="107" y="6"/>
                    <a:pt x="107" y="6"/>
                    <a:pt x="107" y="6"/>
                  </a:cubicBezTo>
                  <a:cubicBezTo>
                    <a:pt x="107" y="4"/>
                    <a:pt x="105" y="1"/>
                    <a:pt x="103" y="1"/>
                  </a:cubicBezTo>
                  <a:cubicBezTo>
                    <a:pt x="102" y="1"/>
                    <a:pt x="100" y="1"/>
                    <a:pt x="99" y="1"/>
                  </a:cubicBezTo>
                  <a:cubicBezTo>
                    <a:pt x="97" y="0"/>
                    <a:pt x="94" y="3"/>
                    <a:pt x="95" y="5"/>
                  </a:cubicBezTo>
                  <a:cubicBezTo>
                    <a:pt x="95" y="7"/>
                    <a:pt x="95" y="7"/>
                    <a:pt x="95" y="7"/>
                  </a:cubicBezTo>
                  <a:cubicBezTo>
                    <a:pt x="95" y="11"/>
                    <a:pt x="92" y="14"/>
                    <a:pt x="88" y="15"/>
                  </a:cubicBezTo>
                  <a:cubicBezTo>
                    <a:pt x="85" y="15"/>
                    <a:pt x="81" y="12"/>
                    <a:pt x="81" y="8"/>
                  </a:cubicBezTo>
                  <a:cubicBezTo>
                    <a:pt x="81" y="6"/>
                    <a:pt x="81" y="6"/>
                    <a:pt x="81" y="6"/>
                  </a:cubicBezTo>
                  <a:cubicBezTo>
                    <a:pt x="81" y="4"/>
                    <a:pt x="78" y="2"/>
                    <a:pt x="76" y="2"/>
                  </a:cubicBezTo>
                  <a:cubicBezTo>
                    <a:pt x="75" y="3"/>
                    <a:pt x="73" y="3"/>
                    <a:pt x="72" y="3"/>
                  </a:cubicBezTo>
                  <a:cubicBezTo>
                    <a:pt x="70" y="4"/>
                    <a:pt x="68" y="6"/>
                    <a:pt x="69" y="9"/>
                  </a:cubicBezTo>
                  <a:cubicBezTo>
                    <a:pt x="70" y="11"/>
                    <a:pt x="70" y="11"/>
                    <a:pt x="70" y="11"/>
                  </a:cubicBezTo>
                  <a:cubicBezTo>
                    <a:pt x="71" y="14"/>
                    <a:pt x="69" y="18"/>
                    <a:pt x="66" y="20"/>
                  </a:cubicBezTo>
                  <a:cubicBezTo>
                    <a:pt x="62" y="21"/>
                    <a:pt x="58" y="19"/>
                    <a:pt x="57" y="15"/>
                  </a:cubicBezTo>
                  <a:cubicBezTo>
                    <a:pt x="57" y="14"/>
                    <a:pt x="57" y="14"/>
                    <a:pt x="57" y="14"/>
                  </a:cubicBezTo>
                  <a:cubicBezTo>
                    <a:pt x="56" y="11"/>
                    <a:pt x="53" y="10"/>
                    <a:pt x="51" y="11"/>
                  </a:cubicBezTo>
                  <a:cubicBezTo>
                    <a:pt x="51" y="11"/>
                    <a:pt x="51" y="11"/>
                    <a:pt x="51" y="11"/>
                  </a:cubicBezTo>
                  <a:cubicBezTo>
                    <a:pt x="49" y="12"/>
                    <a:pt x="48" y="13"/>
                    <a:pt x="47" y="13"/>
                  </a:cubicBezTo>
                  <a:cubicBezTo>
                    <a:pt x="45" y="14"/>
                    <a:pt x="44" y="17"/>
                    <a:pt x="46" y="19"/>
                  </a:cubicBezTo>
                  <a:cubicBezTo>
                    <a:pt x="47" y="21"/>
                    <a:pt x="47" y="21"/>
                    <a:pt x="47" y="21"/>
                  </a:cubicBezTo>
                  <a:cubicBezTo>
                    <a:pt x="49" y="24"/>
                    <a:pt x="49" y="29"/>
                    <a:pt x="46" y="31"/>
                  </a:cubicBezTo>
                  <a:cubicBezTo>
                    <a:pt x="43" y="33"/>
                    <a:pt x="38" y="32"/>
                    <a:pt x="36" y="29"/>
                  </a:cubicBezTo>
                  <a:cubicBezTo>
                    <a:pt x="35" y="28"/>
                    <a:pt x="35" y="28"/>
                    <a:pt x="35" y="28"/>
                  </a:cubicBezTo>
                  <a:cubicBezTo>
                    <a:pt x="34" y="26"/>
                    <a:pt x="31" y="25"/>
                    <a:pt x="29" y="27"/>
                  </a:cubicBezTo>
                  <a:cubicBezTo>
                    <a:pt x="28" y="28"/>
                    <a:pt x="27" y="29"/>
                    <a:pt x="26" y="30"/>
                  </a:cubicBezTo>
                  <a:cubicBezTo>
                    <a:pt x="24" y="32"/>
                    <a:pt x="24" y="35"/>
                    <a:pt x="26" y="36"/>
                  </a:cubicBezTo>
                  <a:cubicBezTo>
                    <a:pt x="28" y="38"/>
                    <a:pt x="28" y="38"/>
                    <a:pt x="28" y="38"/>
                  </a:cubicBezTo>
                  <a:cubicBezTo>
                    <a:pt x="31" y="40"/>
                    <a:pt x="32" y="44"/>
                    <a:pt x="29" y="47"/>
                  </a:cubicBezTo>
                  <a:cubicBezTo>
                    <a:pt x="27" y="50"/>
                    <a:pt x="23" y="51"/>
                    <a:pt x="20" y="48"/>
                  </a:cubicBezTo>
                  <a:cubicBezTo>
                    <a:pt x="18" y="47"/>
                    <a:pt x="18" y="47"/>
                    <a:pt x="18" y="47"/>
                  </a:cubicBezTo>
                  <a:cubicBezTo>
                    <a:pt x="16" y="46"/>
                    <a:pt x="13" y="46"/>
                    <a:pt x="12" y="48"/>
                  </a:cubicBezTo>
                  <a:cubicBezTo>
                    <a:pt x="12" y="50"/>
                    <a:pt x="11" y="51"/>
                    <a:pt x="10" y="52"/>
                  </a:cubicBezTo>
                  <a:cubicBezTo>
                    <a:pt x="9" y="54"/>
                    <a:pt x="10" y="57"/>
                    <a:pt x="13" y="58"/>
                  </a:cubicBezTo>
                  <a:cubicBezTo>
                    <a:pt x="15" y="59"/>
                    <a:pt x="15" y="59"/>
                    <a:pt x="15" y="59"/>
                  </a:cubicBezTo>
                  <a:cubicBezTo>
                    <a:pt x="18" y="60"/>
                    <a:pt x="20" y="64"/>
                    <a:pt x="19" y="67"/>
                  </a:cubicBezTo>
                  <a:cubicBezTo>
                    <a:pt x="20" y="71"/>
                    <a:pt x="17" y="74"/>
                    <a:pt x="14" y="73"/>
                  </a:cubicBezTo>
                  <a:cubicBezTo>
                    <a:pt x="8" y="71"/>
                    <a:pt x="8" y="71"/>
                    <a:pt x="8" y="71"/>
                  </a:cubicBezTo>
                  <a:cubicBezTo>
                    <a:pt x="6" y="70"/>
                    <a:pt x="3" y="71"/>
                    <a:pt x="2" y="74"/>
                  </a:cubicBezTo>
                  <a:cubicBezTo>
                    <a:pt x="2" y="75"/>
                    <a:pt x="2" y="76"/>
                    <a:pt x="2" y="77"/>
                  </a:cubicBezTo>
                  <a:cubicBezTo>
                    <a:pt x="1" y="80"/>
                    <a:pt x="3" y="82"/>
                    <a:pt x="5" y="82"/>
                  </a:cubicBezTo>
                  <a:cubicBezTo>
                    <a:pt x="7" y="83"/>
                    <a:pt x="7" y="83"/>
                    <a:pt x="7" y="83"/>
                  </a:cubicBezTo>
                  <a:cubicBezTo>
                    <a:pt x="11" y="83"/>
                    <a:pt x="14" y="85"/>
                    <a:pt x="14" y="89"/>
                  </a:cubicBezTo>
                  <a:cubicBezTo>
                    <a:pt x="14" y="93"/>
                    <a:pt x="11" y="96"/>
                    <a:pt x="6" y="96"/>
                  </a:cubicBezTo>
                  <a:cubicBezTo>
                    <a:pt x="5" y="96"/>
                    <a:pt x="5" y="96"/>
                    <a:pt x="5" y="96"/>
                  </a:cubicBezTo>
                  <a:cubicBezTo>
                    <a:pt x="2" y="96"/>
                    <a:pt x="0" y="98"/>
                    <a:pt x="0" y="100"/>
                  </a:cubicBezTo>
                  <a:cubicBezTo>
                    <a:pt x="0" y="102"/>
                    <a:pt x="0" y="103"/>
                    <a:pt x="0" y="104"/>
                  </a:cubicBezTo>
                  <a:cubicBezTo>
                    <a:pt x="0" y="107"/>
                    <a:pt x="3" y="108"/>
                    <a:pt x="5" y="108"/>
                  </a:cubicBezTo>
                  <a:cubicBezTo>
                    <a:pt x="7" y="108"/>
                    <a:pt x="7" y="108"/>
                    <a:pt x="7" y="108"/>
                  </a:cubicBezTo>
                  <a:cubicBezTo>
                    <a:pt x="11" y="107"/>
                    <a:pt x="14" y="109"/>
                    <a:pt x="15" y="112"/>
                  </a:cubicBezTo>
                  <a:cubicBezTo>
                    <a:pt x="17" y="116"/>
                    <a:pt x="14" y="120"/>
                    <a:pt x="10" y="121"/>
                  </a:cubicBezTo>
                  <a:cubicBezTo>
                    <a:pt x="8" y="121"/>
                    <a:pt x="8" y="121"/>
                    <a:pt x="8" y="121"/>
                  </a:cubicBezTo>
                  <a:cubicBezTo>
                    <a:pt x="6" y="122"/>
                    <a:pt x="4" y="124"/>
                    <a:pt x="5" y="127"/>
                  </a:cubicBezTo>
                  <a:cubicBezTo>
                    <a:pt x="6" y="128"/>
                    <a:pt x="6" y="129"/>
                    <a:pt x="7" y="130"/>
                  </a:cubicBezTo>
                  <a:cubicBezTo>
                    <a:pt x="8" y="133"/>
                    <a:pt x="10" y="134"/>
                    <a:pt x="13" y="133"/>
                  </a:cubicBezTo>
                  <a:cubicBezTo>
                    <a:pt x="15" y="132"/>
                    <a:pt x="15" y="132"/>
                    <a:pt x="15" y="132"/>
                  </a:cubicBezTo>
                  <a:cubicBezTo>
                    <a:pt x="18" y="130"/>
                    <a:pt x="22" y="131"/>
                    <a:pt x="24" y="134"/>
                  </a:cubicBezTo>
                  <a:cubicBezTo>
                    <a:pt x="26" y="138"/>
                    <a:pt x="24" y="142"/>
                    <a:pt x="21" y="144"/>
                  </a:cubicBezTo>
                  <a:cubicBezTo>
                    <a:pt x="19" y="144"/>
                    <a:pt x="19" y="144"/>
                    <a:pt x="19" y="144"/>
                  </a:cubicBezTo>
                  <a:cubicBezTo>
                    <a:pt x="17" y="146"/>
                    <a:pt x="16" y="149"/>
                    <a:pt x="18" y="151"/>
                  </a:cubicBezTo>
                  <a:cubicBezTo>
                    <a:pt x="19" y="152"/>
                    <a:pt x="19" y="153"/>
                    <a:pt x="20" y="154"/>
                  </a:cubicBezTo>
                  <a:cubicBezTo>
                    <a:pt x="22" y="156"/>
                    <a:pt x="25" y="156"/>
                    <a:pt x="26" y="154"/>
                  </a:cubicBezTo>
                  <a:cubicBezTo>
                    <a:pt x="28" y="153"/>
                    <a:pt x="28" y="153"/>
                    <a:pt x="28" y="153"/>
                  </a:cubicBezTo>
                  <a:cubicBezTo>
                    <a:pt x="30" y="150"/>
                    <a:pt x="34" y="150"/>
                    <a:pt x="37" y="152"/>
                  </a:cubicBezTo>
                  <a:cubicBezTo>
                    <a:pt x="40" y="155"/>
                    <a:pt x="40" y="159"/>
                    <a:pt x="38" y="162"/>
                  </a:cubicBezTo>
                  <a:cubicBezTo>
                    <a:pt x="36" y="164"/>
                    <a:pt x="36" y="164"/>
                    <a:pt x="36" y="164"/>
                  </a:cubicBezTo>
                  <a:cubicBezTo>
                    <a:pt x="34" y="165"/>
                    <a:pt x="34" y="169"/>
                    <a:pt x="37" y="170"/>
                  </a:cubicBezTo>
                  <a:cubicBezTo>
                    <a:pt x="38" y="171"/>
                    <a:pt x="39" y="172"/>
                    <a:pt x="40" y="172"/>
                  </a:cubicBezTo>
                  <a:cubicBezTo>
                    <a:pt x="42" y="174"/>
                    <a:pt x="45" y="173"/>
                    <a:pt x="46" y="171"/>
                  </a:cubicBezTo>
                  <a:cubicBezTo>
                    <a:pt x="47" y="169"/>
                    <a:pt x="47" y="169"/>
                    <a:pt x="47" y="169"/>
                  </a:cubicBezTo>
                  <a:cubicBezTo>
                    <a:pt x="48" y="166"/>
                    <a:pt x="52" y="165"/>
                    <a:pt x="55" y="166"/>
                  </a:cubicBezTo>
                  <a:cubicBezTo>
                    <a:pt x="59" y="167"/>
                    <a:pt x="61" y="172"/>
                    <a:pt x="59" y="176"/>
                  </a:cubicBezTo>
                  <a:cubicBezTo>
                    <a:pt x="58" y="177"/>
                    <a:pt x="58" y="177"/>
                    <a:pt x="58" y="177"/>
                  </a:cubicBezTo>
                  <a:cubicBezTo>
                    <a:pt x="57" y="180"/>
                    <a:pt x="58" y="182"/>
                    <a:pt x="60" y="183"/>
                  </a:cubicBezTo>
                  <a:cubicBezTo>
                    <a:pt x="61" y="184"/>
                    <a:pt x="62" y="184"/>
                    <a:pt x="64" y="185"/>
                  </a:cubicBezTo>
                  <a:cubicBezTo>
                    <a:pt x="66" y="186"/>
                    <a:pt x="69" y="184"/>
                    <a:pt x="69" y="182"/>
                  </a:cubicBezTo>
                  <a:cubicBezTo>
                    <a:pt x="70" y="180"/>
                    <a:pt x="70" y="180"/>
                    <a:pt x="70" y="180"/>
                  </a:cubicBezTo>
                  <a:cubicBezTo>
                    <a:pt x="70" y="176"/>
                    <a:pt x="73" y="174"/>
                    <a:pt x="77" y="174"/>
                  </a:cubicBezTo>
                  <a:cubicBezTo>
                    <a:pt x="81" y="174"/>
                    <a:pt x="84" y="179"/>
                    <a:pt x="83" y="183"/>
                  </a:cubicBezTo>
                  <a:cubicBezTo>
                    <a:pt x="82" y="184"/>
                    <a:pt x="82" y="184"/>
                    <a:pt x="82" y="184"/>
                  </a:cubicBezTo>
                  <a:cubicBezTo>
                    <a:pt x="82" y="187"/>
                    <a:pt x="84" y="189"/>
                    <a:pt x="86" y="190"/>
                  </a:cubicBezTo>
                  <a:cubicBezTo>
                    <a:pt x="87" y="190"/>
                    <a:pt x="89" y="190"/>
                    <a:pt x="90" y="190"/>
                  </a:cubicBezTo>
                  <a:cubicBezTo>
                    <a:pt x="93" y="190"/>
                    <a:pt x="95" y="188"/>
                    <a:pt x="94" y="185"/>
                  </a:cubicBezTo>
                  <a:cubicBezTo>
                    <a:pt x="94" y="183"/>
                    <a:pt x="94" y="183"/>
                    <a:pt x="94" y="183"/>
                  </a:cubicBezTo>
                  <a:cubicBezTo>
                    <a:pt x="94" y="179"/>
                    <a:pt x="97" y="176"/>
                    <a:pt x="101" y="176"/>
                  </a:cubicBezTo>
                  <a:cubicBezTo>
                    <a:pt x="104" y="174"/>
                    <a:pt x="108" y="176"/>
                    <a:pt x="108" y="180"/>
                  </a:cubicBezTo>
                  <a:cubicBezTo>
                    <a:pt x="108" y="184"/>
                    <a:pt x="108" y="184"/>
                    <a:pt x="108" y="184"/>
                  </a:cubicBezTo>
                  <a:cubicBezTo>
                    <a:pt x="108" y="187"/>
                    <a:pt x="111" y="189"/>
                    <a:pt x="113" y="188"/>
                  </a:cubicBezTo>
                  <a:cubicBezTo>
                    <a:pt x="114" y="188"/>
                    <a:pt x="116" y="188"/>
                    <a:pt x="117" y="187"/>
                  </a:cubicBezTo>
                  <a:cubicBezTo>
                    <a:pt x="119" y="187"/>
                    <a:pt x="121" y="184"/>
                    <a:pt x="120" y="182"/>
                  </a:cubicBezTo>
                  <a:cubicBezTo>
                    <a:pt x="119" y="180"/>
                    <a:pt x="119" y="180"/>
                    <a:pt x="119" y="180"/>
                  </a:cubicBezTo>
                  <a:cubicBezTo>
                    <a:pt x="118" y="176"/>
                    <a:pt x="120" y="171"/>
                    <a:pt x="124" y="171"/>
                  </a:cubicBezTo>
                  <a:cubicBezTo>
                    <a:pt x="128" y="170"/>
                    <a:pt x="131" y="172"/>
                    <a:pt x="132" y="175"/>
                  </a:cubicBezTo>
                  <a:cubicBezTo>
                    <a:pt x="133" y="177"/>
                    <a:pt x="133" y="177"/>
                    <a:pt x="133" y="177"/>
                  </a:cubicBezTo>
                  <a:cubicBezTo>
                    <a:pt x="133" y="179"/>
                    <a:pt x="136" y="180"/>
                    <a:pt x="139" y="179"/>
                  </a:cubicBezTo>
                  <a:cubicBezTo>
                    <a:pt x="139" y="179"/>
                    <a:pt x="139" y="179"/>
                    <a:pt x="139" y="179"/>
                  </a:cubicBezTo>
                  <a:cubicBezTo>
                    <a:pt x="140" y="178"/>
                    <a:pt x="141" y="178"/>
                    <a:pt x="142" y="177"/>
                  </a:cubicBezTo>
                  <a:cubicBezTo>
                    <a:pt x="144" y="176"/>
                    <a:pt x="145" y="173"/>
                    <a:pt x="143" y="171"/>
                  </a:cubicBezTo>
                  <a:moveTo>
                    <a:pt x="78" y="74"/>
                  </a:moveTo>
                  <a:cubicBezTo>
                    <a:pt x="76" y="71"/>
                    <a:pt x="77" y="68"/>
                    <a:pt x="80" y="66"/>
                  </a:cubicBezTo>
                  <a:cubicBezTo>
                    <a:pt x="83" y="65"/>
                    <a:pt x="87" y="66"/>
                    <a:pt x="88" y="69"/>
                  </a:cubicBezTo>
                  <a:cubicBezTo>
                    <a:pt x="89" y="72"/>
                    <a:pt x="88" y="75"/>
                    <a:pt x="86" y="77"/>
                  </a:cubicBezTo>
                  <a:cubicBezTo>
                    <a:pt x="83" y="78"/>
                    <a:pt x="79" y="77"/>
                    <a:pt x="78" y="74"/>
                  </a:cubicBezTo>
                  <a:moveTo>
                    <a:pt x="123" y="80"/>
                  </a:moveTo>
                  <a:cubicBezTo>
                    <a:pt x="125" y="83"/>
                    <a:pt x="124" y="86"/>
                    <a:pt x="121" y="88"/>
                  </a:cubicBezTo>
                  <a:cubicBezTo>
                    <a:pt x="118" y="89"/>
                    <a:pt x="115" y="88"/>
                    <a:pt x="113" y="85"/>
                  </a:cubicBezTo>
                  <a:cubicBezTo>
                    <a:pt x="112" y="83"/>
                    <a:pt x="113" y="79"/>
                    <a:pt x="116" y="78"/>
                  </a:cubicBezTo>
                  <a:cubicBezTo>
                    <a:pt x="118" y="76"/>
                    <a:pt x="122" y="77"/>
                    <a:pt x="123" y="80"/>
                  </a:cubicBezTo>
                  <a:moveTo>
                    <a:pt x="66" y="109"/>
                  </a:moveTo>
                  <a:cubicBezTo>
                    <a:pt x="65" y="107"/>
                    <a:pt x="66" y="103"/>
                    <a:pt x="69" y="102"/>
                  </a:cubicBezTo>
                  <a:cubicBezTo>
                    <a:pt x="72" y="100"/>
                    <a:pt x="75" y="101"/>
                    <a:pt x="77" y="104"/>
                  </a:cubicBezTo>
                  <a:cubicBezTo>
                    <a:pt x="78" y="107"/>
                    <a:pt x="77" y="110"/>
                    <a:pt x="74" y="112"/>
                  </a:cubicBezTo>
                  <a:cubicBezTo>
                    <a:pt x="71" y="113"/>
                    <a:pt x="68" y="112"/>
                    <a:pt x="66" y="109"/>
                  </a:cubicBezTo>
                  <a:moveTo>
                    <a:pt x="81" y="102"/>
                  </a:moveTo>
                  <a:cubicBezTo>
                    <a:pt x="77" y="95"/>
                    <a:pt x="80" y="86"/>
                    <a:pt x="88" y="82"/>
                  </a:cubicBezTo>
                  <a:cubicBezTo>
                    <a:pt x="95" y="78"/>
                    <a:pt x="104" y="81"/>
                    <a:pt x="108" y="88"/>
                  </a:cubicBezTo>
                  <a:cubicBezTo>
                    <a:pt x="112" y="96"/>
                    <a:pt x="109" y="105"/>
                    <a:pt x="101" y="108"/>
                  </a:cubicBezTo>
                  <a:cubicBezTo>
                    <a:pt x="94" y="112"/>
                    <a:pt x="85" y="110"/>
                    <a:pt x="81" y="102"/>
                  </a:cubicBezTo>
                  <a:moveTo>
                    <a:pt x="102" y="121"/>
                  </a:moveTo>
                  <a:cubicBezTo>
                    <a:pt x="100" y="118"/>
                    <a:pt x="101" y="115"/>
                    <a:pt x="104" y="113"/>
                  </a:cubicBezTo>
                  <a:cubicBezTo>
                    <a:pt x="107" y="112"/>
                    <a:pt x="111" y="113"/>
                    <a:pt x="112" y="115"/>
                  </a:cubicBezTo>
                  <a:cubicBezTo>
                    <a:pt x="113" y="118"/>
                    <a:pt x="112" y="122"/>
                    <a:pt x="110" y="123"/>
                  </a:cubicBezTo>
                  <a:cubicBezTo>
                    <a:pt x="107" y="125"/>
                    <a:pt x="103" y="124"/>
                    <a:pt x="102" y="121"/>
                  </a:cubicBezTo>
                </a:path>
              </a:pathLst>
            </a:custGeom>
            <a:solidFill>
              <a:schemeClr val="tx2">
                <a:lumMod val="20000"/>
                <a:lumOff val="80000"/>
              </a:schemeClr>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Freeform 7">
              <a:extLst>
                <a:ext uri="{FF2B5EF4-FFF2-40B4-BE49-F238E27FC236}">
                  <a16:creationId xmlns:a16="http://schemas.microsoft.com/office/drawing/2014/main" id="{9C5D3D25-EC80-4229-A285-FFF7B1BCC590}"/>
                </a:ext>
              </a:extLst>
            </p:cNvPr>
            <p:cNvSpPr>
              <a:spLocks noEditPoints="1"/>
            </p:cNvSpPr>
            <p:nvPr/>
          </p:nvSpPr>
          <p:spPr bwMode="auto">
            <a:xfrm>
              <a:off x="7744012" y="3565900"/>
              <a:ext cx="307933" cy="303860"/>
            </a:xfrm>
            <a:custGeom>
              <a:avLst/>
              <a:gdLst>
                <a:gd name="T0" fmla="*/ 61 w 160"/>
                <a:gd name="T1" fmla="*/ 100 h 158"/>
                <a:gd name="T2" fmla="*/ 79 w 160"/>
                <a:gd name="T3" fmla="*/ 51 h 158"/>
                <a:gd name="T4" fmla="*/ 101 w 160"/>
                <a:gd name="T5" fmla="*/ 98 h 158"/>
                <a:gd name="T6" fmla="*/ 82 w 160"/>
                <a:gd name="T7" fmla="*/ 0 h 158"/>
                <a:gd name="T8" fmla="*/ 67 w 160"/>
                <a:gd name="T9" fmla="*/ 0 h 158"/>
                <a:gd name="T10" fmla="*/ 56 w 160"/>
                <a:gd name="T11" fmla="*/ 19 h 158"/>
                <a:gd name="T12" fmla="*/ 49 w 160"/>
                <a:gd name="T13" fmla="*/ 25 h 158"/>
                <a:gd name="T14" fmla="*/ 38 w 160"/>
                <a:gd name="T15" fmla="*/ 21 h 158"/>
                <a:gd name="T16" fmla="*/ 28 w 160"/>
                <a:gd name="T17" fmla="*/ 18 h 158"/>
                <a:gd name="T18" fmla="*/ 15 w 160"/>
                <a:gd name="T19" fmla="*/ 31 h 158"/>
                <a:gd name="T20" fmla="*/ 22 w 160"/>
                <a:gd name="T21" fmla="*/ 54 h 158"/>
                <a:gd name="T22" fmla="*/ 18 w 160"/>
                <a:gd name="T23" fmla="*/ 63 h 158"/>
                <a:gd name="T24" fmla="*/ 0 w 160"/>
                <a:gd name="T25" fmla="*/ 76 h 158"/>
                <a:gd name="T26" fmla="*/ 5 w 160"/>
                <a:gd name="T27" fmla="*/ 96 h 158"/>
                <a:gd name="T28" fmla="*/ 24 w 160"/>
                <a:gd name="T29" fmla="*/ 103 h 158"/>
                <a:gd name="T30" fmla="*/ 20 w 160"/>
                <a:gd name="T31" fmla="*/ 127 h 158"/>
                <a:gd name="T32" fmla="*/ 33 w 160"/>
                <a:gd name="T33" fmla="*/ 143 h 158"/>
                <a:gd name="T34" fmla="*/ 40 w 160"/>
                <a:gd name="T35" fmla="*/ 144 h 158"/>
                <a:gd name="T36" fmla="*/ 58 w 160"/>
                <a:gd name="T37" fmla="*/ 136 h 158"/>
                <a:gd name="T38" fmla="*/ 64 w 160"/>
                <a:gd name="T39" fmla="*/ 139 h 158"/>
                <a:gd name="T40" fmla="*/ 74 w 160"/>
                <a:gd name="T41" fmla="*/ 157 h 158"/>
                <a:gd name="T42" fmla="*/ 78 w 160"/>
                <a:gd name="T43" fmla="*/ 158 h 158"/>
                <a:gd name="T44" fmla="*/ 98 w 160"/>
                <a:gd name="T45" fmla="*/ 154 h 158"/>
                <a:gd name="T46" fmla="*/ 108 w 160"/>
                <a:gd name="T47" fmla="*/ 133 h 158"/>
                <a:gd name="T48" fmla="*/ 111 w 160"/>
                <a:gd name="T49" fmla="*/ 133 h 158"/>
                <a:gd name="T50" fmla="*/ 130 w 160"/>
                <a:gd name="T51" fmla="*/ 139 h 158"/>
                <a:gd name="T52" fmla="*/ 135 w 160"/>
                <a:gd name="T53" fmla="*/ 138 h 158"/>
                <a:gd name="T54" fmla="*/ 146 w 160"/>
                <a:gd name="T55" fmla="*/ 120 h 158"/>
                <a:gd name="T56" fmla="*/ 138 w 160"/>
                <a:gd name="T57" fmla="*/ 99 h 158"/>
                <a:gd name="T58" fmla="*/ 157 w 160"/>
                <a:gd name="T59" fmla="*/ 88 h 158"/>
                <a:gd name="T60" fmla="*/ 158 w 160"/>
                <a:gd name="T61" fmla="*/ 67 h 158"/>
                <a:gd name="T62" fmla="*/ 138 w 160"/>
                <a:gd name="T63" fmla="*/ 56 h 158"/>
                <a:gd name="T64" fmla="*/ 134 w 160"/>
                <a:gd name="T65" fmla="*/ 46 h 158"/>
                <a:gd name="T66" fmla="*/ 139 w 160"/>
                <a:gd name="T67" fmla="*/ 31 h 158"/>
                <a:gd name="T68" fmla="*/ 127 w 160"/>
                <a:gd name="T69" fmla="*/ 15 h 158"/>
                <a:gd name="T70" fmla="*/ 119 w 160"/>
                <a:gd name="T71" fmla="*/ 14 h 158"/>
                <a:gd name="T72" fmla="*/ 101 w 160"/>
                <a:gd name="T73" fmla="*/ 22 h 158"/>
                <a:gd name="T74" fmla="*/ 95 w 160"/>
                <a:gd name="T75" fmla="*/ 19 h 158"/>
                <a:gd name="T76" fmla="*/ 82 w 160"/>
                <a:gd name="T7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158">
                  <a:moveTo>
                    <a:pt x="80" y="107"/>
                  </a:moveTo>
                  <a:cubicBezTo>
                    <a:pt x="73" y="107"/>
                    <a:pt x="67" y="105"/>
                    <a:pt x="61" y="100"/>
                  </a:cubicBezTo>
                  <a:cubicBezTo>
                    <a:pt x="49" y="89"/>
                    <a:pt x="48" y="71"/>
                    <a:pt x="58" y="60"/>
                  </a:cubicBezTo>
                  <a:cubicBezTo>
                    <a:pt x="64" y="54"/>
                    <a:pt x="71" y="51"/>
                    <a:pt x="79" y="51"/>
                  </a:cubicBezTo>
                  <a:cubicBezTo>
                    <a:pt x="86" y="51"/>
                    <a:pt x="93" y="53"/>
                    <a:pt x="98" y="58"/>
                  </a:cubicBezTo>
                  <a:cubicBezTo>
                    <a:pt x="110" y="68"/>
                    <a:pt x="111" y="87"/>
                    <a:pt x="101" y="98"/>
                  </a:cubicBezTo>
                  <a:cubicBezTo>
                    <a:pt x="96" y="104"/>
                    <a:pt x="88" y="107"/>
                    <a:pt x="80" y="107"/>
                  </a:cubicBezTo>
                  <a:moveTo>
                    <a:pt x="82" y="0"/>
                  </a:moveTo>
                  <a:cubicBezTo>
                    <a:pt x="81" y="0"/>
                    <a:pt x="81" y="0"/>
                    <a:pt x="81" y="0"/>
                  </a:cubicBezTo>
                  <a:cubicBezTo>
                    <a:pt x="76" y="0"/>
                    <a:pt x="72" y="0"/>
                    <a:pt x="67" y="0"/>
                  </a:cubicBezTo>
                  <a:cubicBezTo>
                    <a:pt x="64" y="0"/>
                    <a:pt x="62" y="2"/>
                    <a:pt x="61" y="4"/>
                  </a:cubicBezTo>
                  <a:cubicBezTo>
                    <a:pt x="60" y="9"/>
                    <a:pt x="58" y="14"/>
                    <a:pt x="56" y="19"/>
                  </a:cubicBezTo>
                  <a:cubicBezTo>
                    <a:pt x="56" y="22"/>
                    <a:pt x="54" y="23"/>
                    <a:pt x="51" y="24"/>
                  </a:cubicBezTo>
                  <a:cubicBezTo>
                    <a:pt x="51" y="25"/>
                    <a:pt x="50" y="25"/>
                    <a:pt x="49" y="25"/>
                  </a:cubicBezTo>
                  <a:cubicBezTo>
                    <a:pt x="49" y="25"/>
                    <a:pt x="49" y="25"/>
                    <a:pt x="48" y="25"/>
                  </a:cubicBezTo>
                  <a:cubicBezTo>
                    <a:pt x="45" y="23"/>
                    <a:pt x="41" y="22"/>
                    <a:pt x="38" y="21"/>
                  </a:cubicBezTo>
                  <a:cubicBezTo>
                    <a:pt x="35" y="20"/>
                    <a:pt x="32" y="19"/>
                    <a:pt x="30" y="19"/>
                  </a:cubicBezTo>
                  <a:cubicBezTo>
                    <a:pt x="29" y="18"/>
                    <a:pt x="29" y="18"/>
                    <a:pt x="28" y="18"/>
                  </a:cubicBezTo>
                  <a:cubicBezTo>
                    <a:pt x="27" y="18"/>
                    <a:pt x="26" y="19"/>
                    <a:pt x="25" y="20"/>
                  </a:cubicBezTo>
                  <a:cubicBezTo>
                    <a:pt x="22" y="24"/>
                    <a:pt x="19" y="28"/>
                    <a:pt x="15" y="31"/>
                  </a:cubicBezTo>
                  <a:cubicBezTo>
                    <a:pt x="13" y="33"/>
                    <a:pt x="13" y="36"/>
                    <a:pt x="14" y="39"/>
                  </a:cubicBezTo>
                  <a:cubicBezTo>
                    <a:pt x="17" y="44"/>
                    <a:pt x="19" y="49"/>
                    <a:pt x="22" y="54"/>
                  </a:cubicBezTo>
                  <a:cubicBezTo>
                    <a:pt x="22" y="55"/>
                    <a:pt x="23" y="56"/>
                    <a:pt x="23" y="56"/>
                  </a:cubicBezTo>
                  <a:cubicBezTo>
                    <a:pt x="22" y="58"/>
                    <a:pt x="21" y="61"/>
                    <a:pt x="18" y="63"/>
                  </a:cubicBezTo>
                  <a:cubicBezTo>
                    <a:pt x="13" y="65"/>
                    <a:pt x="8" y="68"/>
                    <a:pt x="3" y="70"/>
                  </a:cubicBezTo>
                  <a:cubicBezTo>
                    <a:pt x="1" y="71"/>
                    <a:pt x="0" y="73"/>
                    <a:pt x="0" y="76"/>
                  </a:cubicBezTo>
                  <a:cubicBezTo>
                    <a:pt x="1" y="81"/>
                    <a:pt x="1" y="86"/>
                    <a:pt x="1" y="90"/>
                  </a:cubicBezTo>
                  <a:cubicBezTo>
                    <a:pt x="1" y="93"/>
                    <a:pt x="2" y="95"/>
                    <a:pt x="5" y="96"/>
                  </a:cubicBezTo>
                  <a:cubicBezTo>
                    <a:pt x="11" y="98"/>
                    <a:pt x="16" y="100"/>
                    <a:pt x="22" y="102"/>
                  </a:cubicBezTo>
                  <a:cubicBezTo>
                    <a:pt x="23" y="102"/>
                    <a:pt x="23" y="102"/>
                    <a:pt x="24" y="103"/>
                  </a:cubicBezTo>
                  <a:cubicBezTo>
                    <a:pt x="25" y="105"/>
                    <a:pt x="27" y="108"/>
                    <a:pt x="25" y="111"/>
                  </a:cubicBezTo>
                  <a:cubicBezTo>
                    <a:pt x="23" y="116"/>
                    <a:pt x="22" y="122"/>
                    <a:pt x="20" y="127"/>
                  </a:cubicBezTo>
                  <a:cubicBezTo>
                    <a:pt x="20" y="129"/>
                    <a:pt x="20" y="131"/>
                    <a:pt x="22" y="133"/>
                  </a:cubicBezTo>
                  <a:cubicBezTo>
                    <a:pt x="26" y="136"/>
                    <a:pt x="30" y="139"/>
                    <a:pt x="33" y="143"/>
                  </a:cubicBezTo>
                  <a:cubicBezTo>
                    <a:pt x="35" y="144"/>
                    <a:pt x="36" y="145"/>
                    <a:pt x="37" y="145"/>
                  </a:cubicBezTo>
                  <a:cubicBezTo>
                    <a:pt x="38" y="145"/>
                    <a:pt x="39" y="144"/>
                    <a:pt x="40" y="144"/>
                  </a:cubicBezTo>
                  <a:cubicBezTo>
                    <a:pt x="45" y="142"/>
                    <a:pt x="49" y="140"/>
                    <a:pt x="53" y="137"/>
                  </a:cubicBezTo>
                  <a:cubicBezTo>
                    <a:pt x="55" y="137"/>
                    <a:pt x="57" y="136"/>
                    <a:pt x="58" y="136"/>
                  </a:cubicBezTo>
                  <a:cubicBezTo>
                    <a:pt x="59" y="136"/>
                    <a:pt x="61" y="136"/>
                    <a:pt x="62" y="137"/>
                  </a:cubicBezTo>
                  <a:cubicBezTo>
                    <a:pt x="63" y="137"/>
                    <a:pt x="64" y="138"/>
                    <a:pt x="64" y="139"/>
                  </a:cubicBezTo>
                  <a:cubicBezTo>
                    <a:pt x="66" y="144"/>
                    <a:pt x="69" y="148"/>
                    <a:pt x="71" y="153"/>
                  </a:cubicBezTo>
                  <a:cubicBezTo>
                    <a:pt x="72" y="154"/>
                    <a:pt x="73" y="156"/>
                    <a:pt x="74" y="157"/>
                  </a:cubicBezTo>
                  <a:cubicBezTo>
                    <a:pt x="75" y="158"/>
                    <a:pt x="77" y="158"/>
                    <a:pt x="78" y="158"/>
                  </a:cubicBezTo>
                  <a:cubicBezTo>
                    <a:pt x="78" y="158"/>
                    <a:pt x="78" y="158"/>
                    <a:pt x="78" y="158"/>
                  </a:cubicBezTo>
                  <a:cubicBezTo>
                    <a:pt x="83" y="158"/>
                    <a:pt x="88" y="158"/>
                    <a:pt x="93" y="158"/>
                  </a:cubicBezTo>
                  <a:cubicBezTo>
                    <a:pt x="96" y="158"/>
                    <a:pt x="97" y="156"/>
                    <a:pt x="98" y="154"/>
                  </a:cubicBezTo>
                  <a:cubicBezTo>
                    <a:pt x="100" y="149"/>
                    <a:pt x="102" y="144"/>
                    <a:pt x="103" y="139"/>
                  </a:cubicBezTo>
                  <a:cubicBezTo>
                    <a:pt x="104" y="136"/>
                    <a:pt x="105" y="134"/>
                    <a:pt x="108" y="133"/>
                  </a:cubicBezTo>
                  <a:cubicBezTo>
                    <a:pt x="109" y="133"/>
                    <a:pt x="110" y="133"/>
                    <a:pt x="110" y="133"/>
                  </a:cubicBezTo>
                  <a:cubicBezTo>
                    <a:pt x="111" y="133"/>
                    <a:pt x="111" y="133"/>
                    <a:pt x="111" y="133"/>
                  </a:cubicBezTo>
                  <a:cubicBezTo>
                    <a:pt x="115" y="135"/>
                    <a:pt x="118" y="136"/>
                    <a:pt x="122" y="137"/>
                  </a:cubicBezTo>
                  <a:cubicBezTo>
                    <a:pt x="125" y="138"/>
                    <a:pt x="127" y="139"/>
                    <a:pt x="130" y="139"/>
                  </a:cubicBezTo>
                  <a:cubicBezTo>
                    <a:pt x="131" y="139"/>
                    <a:pt x="131" y="140"/>
                    <a:pt x="131" y="140"/>
                  </a:cubicBezTo>
                  <a:cubicBezTo>
                    <a:pt x="133" y="140"/>
                    <a:pt x="134" y="139"/>
                    <a:pt x="135" y="138"/>
                  </a:cubicBezTo>
                  <a:cubicBezTo>
                    <a:pt x="138" y="134"/>
                    <a:pt x="141" y="130"/>
                    <a:pt x="144" y="127"/>
                  </a:cubicBezTo>
                  <a:cubicBezTo>
                    <a:pt x="147" y="125"/>
                    <a:pt x="147" y="122"/>
                    <a:pt x="146" y="120"/>
                  </a:cubicBezTo>
                  <a:cubicBezTo>
                    <a:pt x="143" y="115"/>
                    <a:pt x="141" y="110"/>
                    <a:pt x="138" y="105"/>
                  </a:cubicBezTo>
                  <a:cubicBezTo>
                    <a:pt x="137" y="103"/>
                    <a:pt x="137" y="101"/>
                    <a:pt x="138" y="99"/>
                  </a:cubicBezTo>
                  <a:cubicBezTo>
                    <a:pt x="138" y="97"/>
                    <a:pt x="139" y="96"/>
                    <a:pt x="141" y="95"/>
                  </a:cubicBezTo>
                  <a:cubicBezTo>
                    <a:pt x="146" y="93"/>
                    <a:pt x="151" y="90"/>
                    <a:pt x="157" y="88"/>
                  </a:cubicBezTo>
                  <a:cubicBezTo>
                    <a:pt x="159" y="86"/>
                    <a:pt x="160" y="85"/>
                    <a:pt x="159" y="82"/>
                  </a:cubicBezTo>
                  <a:cubicBezTo>
                    <a:pt x="159" y="77"/>
                    <a:pt x="159" y="72"/>
                    <a:pt x="158" y="67"/>
                  </a:cubicBezTo>
                  <a:cubicBezTo>
                    <a:pt x="158" y="65"/>
                    <a:pt x="157" y="63"/>
                    <a:pt x="155" y="62"/>
                  </a:cubicBezTo>
                  <a:cubicBezTo>
                    <a:pt x="149" y="60"/>
                    <a:pt x="144" y="58"/>
                    <a:pt x="138" y="56"/>
                  </a:cubicBezTo>
                  <a:cubicBezTo>
                    <a:pt x="136" y="56"/>
                    <a:pt x="136" y="55"/>
                    <a:pt x="135" y="54"/>
                  </a:cubicBezTo>
                  <a:cubicBezTo>
                    <a:pt x="133" y="51"/>
                    <a:pt x="133" y="49"/>
                    <a:pt x="134" y="46"/>
                  </a:cubicBezTo>
                  <a:cubicBezTo>
                    <a:pt x="135" y="45"/>
                    <a:pt x="135" y="44"/>
                    <a:pt x="136" y="43"/>
                  </a:cubicBezTo>
                  <a:cubicBezTo>
                    <a:pt x="137" y="39"/>
                    <a:pt x="138" y="35"/>
                    <a:pt x="139" y="31"/>
                  </a:cubicBezTo>
                  <a:cubicBezTo>
                    <a:pt x="140" y="29"/>
                    <a:pt x="139" y="27"/>
                    <a:pt x="137" y="25"/>
                  </a:cubicBezTo>
                  <a:cubicBezTo>
                    <a:pt x="133" y="22"/>
                    <a:pt x="130" y="19"/>
                    <a:pt x="127" y="15"/>
                  </a:cubicBezTo>
                  <a:cubicBezTo>
                    <a:pt x="125" y="14"/>
                    <a:pt x="124" y="13"/>
                    <a:pt x="122" y="13"/>
                  </a:cubicBezTo>
                  <a:cubicBezTo>
                    <a:pt x="121" y="13"/>
                    <a:pt x="120" y="14"/>
                    <a:pt x="119" y="14"/>
                  </a:cubicBezTo>
                  <a:cubicBezTo>
                    <a:pt x="115" y="16"/>
                    <a:pt x="110" y="18"/>
                    <a:pt x="106" y="21"/>
                  </a:cubicBezTo>
                  <a:cubicBezTo>
                    <a:pt x="104" y="21"/>
                    <a:pt x="103" y="22"/>
                    <a:pt x="101" y="22"/>
                  </a:cubicBezTo>
                  <a:cubicBezTo>
                    <a:pt x="100" y="22"/>
                    <a:pt x="99" y="22"/>
                    <a:pt x="98" y="21"/>
                  </a:cubicBezTo>
                  <a:cubicBezTo>
                    <a:pt x="97" y="21"/>
                    <a:pt x="96" y="20"/>
                    <a:pt x="95" y="19"/>
                  </a:cubicBezTo>
                  <a:cubicBezTo>
                    <a:pt x="93" y="13"/>
                    <a:pt x="90" y="8"/>
                    <a:pt x="87" y="3"/>
                  </a:cubicBezTo>
                  <a:cubicBezTo>
                    <a:pt x="86" y="0"/>
                    <a:pt x="84" y="0"/>
                    <a:pt x="82"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Freeform 8">
              <a:extLst>
                <a:ext uri="{FF2B5EF4-FFF2-40B4-BE49-F238E27FC236}">
                  <a16:creationId xmlns:a16="http://schemas.microsoft.com/office/drawing/2014/main" id="{5ADC7B44-11C0-4B18-AD49-ED57C1219A27}"/>
                </a:ext>
              </a:extLst>
            </p:cNvPr>
            <p:cNvSpPr>
              <a:spLocks noEditPoints="1"/>
            </p:cNvSpPr>
            <p:nvPr/>
          </p:nvSpPr>
          <p:spPr bwMode="auto">
            <a:xfrm>
              <a:off x="8064166" y="3681579"/>
              <a:ext cx="140117" cy="140117"/>
            </a:xfrm>
            <a:custGeom>
              <a:avLst/>
              <a:gdLst>
                <a:gd name="T0" fmla="*/ 28 w 73"/>
                <a:gd name="T1" fmla="*/ 46 h 73"/>
                <a:gd name="T2" fmla="*/ 37 w 73"/>
                <a:gd name="T3" fmla="*/ 24 h 73"/>
                <a:gd name="T4" fmla="*/ 47 w 73"/>
                <a:gd name="T5" fmla="*/ 45 h 73"/>
                <a:gd name="T6" fmla="*/ 38 w 73"/>
                <a:gd name="T7" fmla="*/ 0 h 73"/>
                <a:gd name="T8" fmla="*/ 31 w 73"/>
                <a:gd name="T9" fmla="*/ 1 h 73"/>
                <a:gd name="T10" fmla="*/ 26 w 73"/>
                <a:gd name="T11" fmla="*/ 9 h 73"/>
                <a:gd name="T12" fmla="*/ 23 w 73"/>
                <a:gd name="T13" fmla="*/ 12 h 73"/>
                <a:gd name="T14" fmla="*/ 18 w 73"/>
                <a:gd name="T15" fmla="*/ 10 h 73"/>
                <a:gd name="T16" fmla="*/ 13 w 73"/>
                <a:gd name="T17" fmla="*/ 9 h 73"/>
                <a:gd name="T18" fmla="*/ 7 w 73"/>
                <a:gd name="T19" fmla="*/ 15 h 73"/>
                <a:gd name="T20" fmla="*/ 10 w 73"/>
                <a:gd name="T21" fmla="*/ 25 h 73"/>
                <a:gd name="T22" fmla="*/ 9 w 73"/>
                <a:gd name="T23" fmla="*/ 29 h 73"/>
                <a:gd name="T24" fmla="*/ 1 w 73"/>
                <a:gd name="T25" fmla="*/ 35 h 73"/>
                <a:gd name="T26" fmla="*/ 3 w 73"/>
                <a:gd name="T27" fmla="*/ 44 h 73"/>
                <a:gd name="T28" fmla="*/ 11 w 73"/>
                <a:gd name="T29" fmla="*/ 48 h 73"/>
                <a:gd name="T30" fmla="*/ 10 w 73"/>
                <a:gd name="T31" fmla="*/ 59 h 73"/>
                <a:gd name="T32" fmla="*/ 16 w 73"/>
                <a:gd name="T33" fmla="*/ 66 h 73"/>
                <a:gd name="T34" fmla="*/ 19 w 73"/>
                <a:gd name="T35" fmla="*/ 66 h 73"/>
                <a:gd name="T36" fmla="*/ 27 w 73"/>
                <a:gd name="T37" fmla="*/ 63 h 73"/>
                <a:gd name="T38" fmla="*/ 30 w 73"/>
                <a:gd name="T39" fmla="*/ 64 h 73"/>
                <a:gd name="T40" fmla="*/ 34 w 73"/>
                <a:gd name="T41" fmla="*/ 73 h 73"/>
                <a:gd name="T42" fmla="*/ 36 w 73"/>
                <a:gd name="T43" fmla="*/ 73 h 73"/>
                <a:gd name="T44" fmla="*/ 45 w 73"/>
                <a:gd name="T45" fmla="*/ 71 h 73"/>
                <a:gd name="T46" fmla="*/ 50 w 73"/>
                <a:gd name="T47" fmla="*/ 62 h 73"/>
                <a:gd name="T48" fmla="*/ 51 w 73"/>
                <a:gd name="T49" fmla="*/ 61 h 73"/>
                <a:gd name="T50" fmla="*/ 60 w 73"/>
                <a:gd name="T51" fmla="*/ 64 h 73"/>
                <a:gd name="T52" fmla="*/ 62 w 73"/>
                <a:gd name="T53" fmla="*/ 64 h 73"/>
                <a:gd name="T54" fmla="*/ 67 w 73"/>
                <a:gd name="T55" fmla="*/ 55 h 73"/>
                <a:gd name="T56" fmla="*/ 63 w 73"/>
                <a:gd name="T57" fmla="*/ 46 h 73"/>
                <a:gd name="T58" fmla="*/ 72 w 73"/>
                <a:gd name="T59" fmla="*/ 41 h 73"/>
                <a:gd name="T60" fmla="*/ 73 w 73"/>
                <a:gd name="T61" fmla="*/ 31 h 73"/>
                <a:gd name="T62" fmla="*/ 63 w 73"/>
                <a:gd name="T63" fmla="*/ 26 h 73"/>
                <a:gd name="T64" fmla="*/ 62 w 73"/>
                <a:gd name="T65" fmla="*/ 22 h 73"/>
                <a:gd name="T66" fmla="*/ 64 w 73"/>
                <a:gd name="T67" fmla="*/ 15 h 73"/>
                <a:gd name="T68" fmla="*/ 58 w 73"/>
                <a:gd name="T69" fmla="*/ 8 h 73"/>
                <a:gd name="T70" fmla="*/ 55 w 73"/>
                <a:gd name="T71" fmla="*/ 7 h 73"/>
                <a:gd name="T72" fmla="*/ 47 w 73"/>
                <a:gd name="T73" fmla="*/ 11 h 73"/>
                <a:gd name="T74" fmla="*/ 44 w 73"/>
                <a:gd name="T75" fmla="*/ 9 h 73"/>
                <a:gd name="T76" fmla="*/ 38 w 73"/>
                <a:gd name="T7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3" h="73">
                  <a:moveTo>
                    <a:pt x="37" y="50"/>
                  </a:moveTo>
                  <a:cubicBezTo>
                    <a:pt x="34" y="50"/>
                    <a:pt x="31" y="49"/>
                    <a:pt x="28" y="46"/>
                  </a:cubicBezTo>
                  <a:cubicBezTo>
                    <a:pt x="23" y="41"/>
                    <a:pt x="22" y="33"/>
                    <a:pt x="27" y="28"/>
                  </a:cubicBezTo>
                  <a:cubicBezTo>
                    <a:pt x="30" y="25"/>
                    <a:pt x="33" y="24"/>
                    <a:pt x="37" y="24"/>
                  </a:cubicBezTo>
                  <a:cubicBezTo>
                    <a:pt x="40" y="24"/>
                    <a:pt x="43" y="25"/>
                    <a:pt x="45" y="27"/>
                  </a:cubicBezTo>
                  <a:cubicBezTo>
                    <a:pt x="51" y="32"/>
                    <a:pt x="51" y="40"/>
                    <a:pt x="47" y="45"/>
                  </a:cubicBezTo>
                  <a:cubicBezTo>
                    <a:pt x="44" y="48"/>
                    <a:pt x="41" y="50"/>
                    <a:pt x="37" y="50"/>
                  </a:cubicBezTo>
                  <a:moveTo>
                    <a:pt x="38" y="0"/>
                  </a:moveTo>
                  <a:cubicBezTo>
                    <a:pt x="38" y="0"/>
                    <a:pt x="37" y="0"/>
                    <a:pt x="37" y="0"/>
                  </a:cubicBezTo>
                  <a:cubicBezTo>
                    <a:pt x="35" y="1"/>
                    <a:pt x="33" y="1"/>
                    <a:pt x="31" y="1"/>
                  </a:cubicBezTo>
                  <a:cubicBezTo>
                    <a:pt x="30" y="1"/>
                    <a:pt x="29" y="1"/>
                    <a:pt x="28" y="3"/>
                  </a:cubicBezTo>
                  <a:cubicBezTo>
                    <a:pt x="28" y="5"/>
                    <a:pt x="27" y="7"/>
                    <a:pt x="26" y="9"/>
                  </a:cubicBezTo>
                  <a:cubicBezTo>
                    <a:pt x="26" y="10"/>
                    <a:pt x="25" y="11"/>
                    <a:pt x="24" y="12"/>
                  </a:cubicBezTo>
                  <a:cubicBezTo>
                    <a:pt x="24" y="12"/>
                    <a:pt x="23" y="12"/>
                    <a:pt x="23" y="12"/>
                  </a:cubicBezTo>
                  <a:cubicBezTo>
                    <a:pt x="23" y="12"/>
                    <a:pt x="23" y="12"/>
                    <a:pt x="22" y="12"/>
                  </a:cubicBezTo>
                  <a:cubicBezTo>
                    <a:pt x="21" y="11"/>
                    <a:pt x="19" y="11"/>
                    <a:pt x="18" y="10"/>
                  </a:cubicBezTo>
                  <a:cubicBezTo>
                    <a:pt x="16" y="10"/>
                    <a:pt x="15" y="9"/>
                    <a:pt x="14" y="9"/>
                  </a:cubicBezTo>
                  <a:cubicBezTo>
                    <a:pt x="14" y="9"/>
                    <a:pt x="14" y="9"/>
                    <a:pt x="13" y="9"/>
                  </a:cubicBezTo>
                  <a:cubicBezTo>
                    <a:pt x="13" y="9"/>
                    <a:pt x="12" y="9"/>
                    <a:pt x="12" y="10"/>
                  </a:cubicBezTo>
                  <a:cubicBezTo>
                    <a:pt x="10" y="12"/>
                    <a:pt x="9" y="13"/>
                    <a:pt x="7" y="15"/>
                  </a:cubicBezTo>
                  <a:cubicBezTo>
                    <a:pt x="6" y="16"/>
                    <a:pt x="6" y="17"/>
                    <a:pt x="7" y="18"/>
                  </a:cubicBezTo>
                  <a:cubicBezTo>
                    <a:pt x="8" y="21"/>
                    <a:pt x="9" y="23"/>
                    <a:pt x="10" y="25"/>
                  </a:cubicBezTo>
                  <a:cubicBezTo>
                    <a:pt x="11" y="26"/>
                    <a:pt x="11" y="26"/>
                    <a:pt x="11" y="26"/>
                  </a:cubicBezTo>
                  <a:cubicBezTo>
                    <a:pt x="10" y="27"/>
                    <a:pt x="10" y="29"/>
                    <a:pt x="9" y="29"/>
                  </a:cubicBezTo>
                  <a:cubicBezTo>
                    <a:pt x="6" y="30"/>
                    <a:pt x="4" y="31"/>
                    <a:pt x="2" y="33"/>
                  </a:cubicBezTo>
                  <a:cubicBezTo>
                    <a:pt x="1" y="33"/>
                    <a:pt x="0" y="34"/>
                    <a:pt x="1" y="35"/>
                  </a:cubicBezTo>
                  <a:cubicBezTo>
                    <a:pt x="1" y="38"/>
                    <a:pt x="1" y="40"/>
                    <a:pt x="1" y="42"/>
                  </a:cubicBezTo>
                  <a:cubicBezTo>
                    <a:pt x="1" y="43"/>
                    <a:pt x="2" y="44"/>
                    <a:pt x="3" y="44"/>
                  </a:cubicBezTo>
                  <a:cubicBezTo>
                    <a:pt x="5" y="45"/>
                    <a:pt x="8" y="46"/>
                    <a:pt x="11" y="47"/>
                  </a:cubicBezTo>
                  <a:cubicBezTo>
                    <a:pt x="11" y="48"/>
                    <a:pt x="11" y="48"/>
                    <a:pt x="11" y="48"/>
                  </a:cubicBezTo>
                  <a:cubicBezTo>
                    <a:pt x="12" y="49"/>
                    <a:pt x="13" y="50"/>
                    <a:pt x="12" y="51"/>
                  </a:cubicBezTo>
                  <a:cubicBezTo>
                    <a:pt x="11" y="54"/>
                    <a:pt x="11" y="56"/>
                    <a:pt x="10" y="59"/>
                  </a:cubicBezTo>
                  <a:cubicBezTo>
                    <a:pt x="9" y="60"/>
                    <a:pt x="10" y="61"/>
                    <a:pt x="11" y="61"/>
                  </a:cubicBezTo>
                  <a:cubicBezTo>
                    <a:pt x="12" y="63"/>
                    <a:pt x="14" y="64"/>
                    <a:pt x="16" y="66"/>
                  </a:cubicBezTo>
                  <a:cubicBezTo>
                    <a:pt x="16" y="66"/>
                    <a:pt x="17" y="67"/>
                    <a:pt x="18" y="67"/>
                  </a:cubicBezTo>
                  <a:cubicBezTo>
                    <a:pt x="18" y="67"/>
                    <a:pt x="18" y="67"/>
                    <a:pt x="19" y="66"/>
                  </a:cubicBezTo>
                  <a:cubicBezTo>
                    <a:pt x="21" y="65"/>
                    <a:pt x="23" y="64"/>
                    <a:pt x="25" y="63"/>
                  </a:cubicBezTo>
                  <a:cubicBezTo>
                    <a:pt x="26" y="63"/>
                    <a:pt x="26" y="63"/>
                    <a:pt x="27" y="63"/>
                  </a:cubicBezTo>
                  <a:cubicBezTo>
                    <a:pt x="28" y="63"/>
                    <a:pt x="28" y="63"/>
                    <a:pt x="29" y="63"/>
                  </a:cubicBezTo>
                  <a:cubicBezTo>
                    <a:pt x="29" y="63"/>
                    <a:pt x="29" y="64"/>
                    <a:pt x="30" y="64"/>
                  </a:cubicBezTo>
                  <a:cubicBezTo>
                    <a:pt x="31" y="66"/>
                    <a:pt x="32" y="68"/>
                    <a:pt x="33" y="70"/>
                  </a:cubicBezTo>
                  <a:cubicBezTo>
                    <a:pt x="33" y="71"/>
                    <a:pt x="34" y="72"/>
                    <a:pt x="34" y="73"/>
                  </a:cubicBezTo>
                  <a:cubicBezTo>
                    <a:pt x="35" y="73"/>
                    <a:pt x="35" y="73"/>
                    <a:pt x="36" y="73"/>
                  </a:cubicBezTo>
                  <a:cubicBezTo>
                    <a:pt x="36" y="73"/>
                    <a:pt x="36" y="73"/>
                    <a:pt x="36" y="73"/>
                  </a:cubicBezTo>
                  <a:cubicBezTo>
                    <a:pt x="38" y="73"/>
                    <a:pt x="40" y="73"/>
                    <a:pt x="43" y="73"/>
                  </a:cubicBezTo>
                  <a:cubicBezTo>
                    <a:pt x="44" y="73"/>
                    <a:pt x="45" y="72"/>
                    <a:pt x="45" y="71"/>
                  </a:cubicBezTo>
                  <a:cubicBezTo>
                    <a:pt x="46" y="69"/>
                    <a:pt x="47" y="66"/>
                    <a:pt x="48" y="64"/>
                  </a:cubicBezTo>
                  <a:cubicBezTo>
                    <a:pt x="48" y="63"/>
                    <a:pt x="49" y="62"/>
                    <a:pt x="50" y="62"/>
                  </a:cubicBezTo>
                  <a:cubicBezTo>
                    <a:pt x="50" y="61"/>
                    <a:pt x="50" y="61"/>
                    <a:pt x="51" y="61"/>
                  </a:cubicBezTo>
                  <a:cubicBezTo>
                    <a:pt x="51" y="61"/>
                    <a:pt x="51" y="61"/>
                    <a:pt x="51" y="61"/>
                  </a:cubicBezTo>
                  <a:cubicBezTo>
                    <a:pt x="53" y="62"/>
                    <a:pt x="54" y="63"/>
                    <a:pt x="56" y="63"/>
                  </a:cubicBezTo>
                  <a:cubicBezTo>
                    <a:pt x="57" y="64"/>
                    <a:pt x="59" y="64"/>
                    <a:pt x="60" y="64"/>
                  </a:cubicBezTo>
                  <a:cubicBezTo>
                    <a:pt x="60" y="64"/>
                    <a:pt x="60" y="64"/>
                    <a:pt x="60" y="64"/>
                  </a:cubicBezTo>
                  <a:cubicBezTo>
                    <a:pt x="61" y="64"/>
                    <a:pt x="61" y="64"/>
                    <a:pt x="62" y="64"/>
                  </a:cubicBezTo>
                  <a:cubicBezTo>
                    <a:pt x="63" y="62"/>
                    <a:pt x="65" y="60"/>
                    <a:pt x="66" y="58"/>
                  </a:cubicBezTo>
                  <a:cubicBezTo>
                    <a:pt x="67" y="57"/>
                    <a:pt x="68" y="56"/>
                    <a:pt x="67" y="55"/>
                  </a:cubicBezTo>
                  <a:cubicBezTo>
                    <a:pt x="66" y="53"/>
                    <a:pt x="65" y="51"/>
                    <a:pt x="64" y="49"/>
                  </a:cubicBezTo>
                  <a:cubicBezTo>
                    <a:pt x="63" y="48"/>
                    <a:pt x="63" y="47"/>
                    <a:pt x="63" y="46"/>
                  </a:cubicBezTo>
                  <a:cubicBezTo>
                    <a:pt x="64" y="45"/>
                    <a:pt x="64" y="45"/>
                    <a:pt x="65" y="44"/>
                  </a:cubicBezTo>
                  <a:cubicBezTo>
                    <a:pt x="67" y="43"/>
                    <a:pt x="70" y="42"/>
                    <a:pt x="72" y="41"/>
                  </a:cubicBezTo>
                  <a:cubicBezTo>
                    <a:pt x="73" y="40"/>
                    <a:pt x="73" y="39"/>
                    <a:pt x="73" y="38"/>
                  </a:cubicBezTo>
                  <a:cubicBezTo>
                    <a:pt x="73" y="36"/>
                    <a:pt x="73" y="34"/>
                    <a:pt x="73" y="31"/>
                  </a:cubicBezTo>
                  <a:cubicBezTo>
                    <a:pt x="73" y="30"/>
                    <a:pt x="72" y="29"/>
                    <a:pt x="71" y="29"/>
                  </a:cubicBezTo>
                  <a:cubicBezTo>
                    <a:pt x="69" y="28"/>
                    <a:pt x="66" y="27"/>
                    <a:pt x="63" y="26"/>
                  </a:cubicBezTo>
                  <a:cubicBezTo>
                    <a:pt x="63" y="26"/>
                    <a:pt x="62" y="26"/>
                    <a:pt x="62" y="25"/>
                  </a:cubicBezTo>
                  <a:cubicBezTo>
                    <a:pt x="61" y="24"/>
                    <a:pt x="61" y="23"/>
                    <a:pt x="62" y="22"/>
                  </a:cubicBezTo>
                  <a:cubicBezTo>
                    <a:pt x="62" y="21"/>
                    <a:pt x="62" y="21"/>
                    <a:pt x="62" y="20"/>
                  </a:cubicBezTo>
                  <a:cubicBezTo>
                    <a:pt x="63" y="18"/>
                    <a:pt x="63" y="17"/>
                    <a:pt x="64" y="15"/>
                  </a:cubicBezTo>
                  <a:cubicBezTo>
                    <a:pt x="64" y="14"/>
                    <a:pt x="64" y="13"/>
                    <a:pt x="63" y="12"/>
                  </a:cubicBezTo>
                  <a:cubicBezTo>
                    <a:pt x="61" y="11"/>
                    <a:pt x="60" y="9"/>
                    <a:pt x="58" y="8"/>
                  </a:cubicBezTo>
                  <a:cubicBezTo>
                    <a:pt x="58" y="7"/>
                    <a:pt x="57" y="7"/>
                    <a:pt x="56" y="7"/>
                  </a:cubicBezTo>
                  <a:cubicBezTo>
                    <a:pt x="56" y="7"/>
                    <a:pt x="55" y="7"/>
                    <a:pt x="55" y="7"/>
                  </a:cubicBezTo>
                  <a:cubicBezTo>
                    <a:pt x="53" y="8"/>
                    <a:pt x="51" y="9"/>
                    <a:pt x="49" y="10"/>
                  </a:cubicBezTo>
                  <a:cubicBezTo>
                    <a:pt x="48" y="10"/>
                    <a:pt x="47" y="11"/>
                    <a:pt x="47" y="11"/>
                  </a:cubicBezTo>
                  <a:cubicBezTo>
                    <a:pt x="46" y="11"/>
                    <a:pt x="46" y="11"/>
                    <a:pt x="45" y="10"/>
                  </a:cubicBezTo>
                  <a:cubicBezTo>
                    <a:pt x="45" y="10"/>
                    <a:pt x="44" y="10"/>
                    <a:pt x="44" y="9"/>
                  </a:cubicBezTo>
                  <a:cubicBezTo>
                    <a:pt x="43" y="7"/>
                    <a:pt x="41" y="4"/>
                    <a:pt x="40" y="2"/>
                  </a:cubicBezTo>
                  <a:cubicBezTo>
                    <a:pt x="40" y="1"/>
                    <a:pt x="39" y="0"/>
                    <a:pt x="38"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Freeform 9">
              <a:extLst>
                <a:ext uri="{FF2B5EF4-FFF2-40B4-BE49-F238E27FC236}">
                  <a16:creationId xmlns:a16="http://schemas.microsoft.com/office/drawing/2014/main" id="{20755117-DCC0-4422-AD26-86223AA20D54}"/>
                </a:ext>
              </a:extLst>
            </p:cNvPr>
            <p:cNvSpPr>
              <a:spLocks noEditPoints="1"/>
            </p:cNvSpPr>
            <p:nvPr/>
          </p:nvSpPr>
          <p:spPr bwMode="auto">
            <a:xfrm>
              <a:off x="4630464" y="5049356"/>
              <a:ext cx="310377" cy="303860"/>
            </a:xfrm>
            <a:custGeom>
              <a:avLst/>
              <a:gdLst>
                <a:gd name="T0" fmla="*/ 52 w 161"/>
                <a:gd name="T1" fmla="*/ 80 h 158"/>
                <a:gd name="T2" fmla="*/ 80 w 161"/>
                <a:gd name="T3" fmla="*/ 51 h 158"/>
                <a:gd name="T4" fmla="*/ 82 w 161"/>
                <a:gd name="T5" fmla="*/ 107 h 158"/>
                <a:gd name="T6" fmla="*/ 83 w 161"/>
                <a:gd name="T7" fmla="*/ 0 h 158"/>
                <a:gd name="T8" fmla="*/ 68 w 161"/>
                <a:gd name="T9" fmla="*/ 1 h 158"/>
                <a:gd name="T10" fmla="*/ 58 w 161"/>
                <a:gd name="T11" fmla="*/ 19 h 158"/>
                <a:gd name="T12" fmla="*/ 50 w 161"/>
                <a:gd name="T13" fmla="*/ 25 h 158"/>
                <a:gd name="T14" fmla="*/ 34 w 161"/>
                <a:gd name="T15" fmla="*/ 20 h 158"/>
                <a:gd name="T16" fmla="*/ 25 w 161"/>
                <a:gd name="T17" fmla="*/ 21 h 158"/>
                <a:gd name="T18" fmla="*/ 14 w 161"/>
                <a:gd name="T19" fmla="*/ 39 h 158"/>
                <a:gd name="T20" fmla="*/ 22 w 161"/>
                <a:gd name="T21" fmla="*/ 60 h 158"/>
                <a:gd name="T22" fmla="*/ 9 w 161"/>
                <a:gd name="T23" fmla="*/ 67 h 158"/>
                <a:gd name="T24" fmla="*/ 0 w 161"/>
                <a:gd name="T25" fmla="*/ 76 h 158"/>
                <a:gd name="T26" fmla="*/ 5 w 161"/>
                <a:gd name="T27" fmla="*/ 96 h 158"/>
                <a:gd name="T28" fmla="*/ 25 w 161"/>
                <a:gd name="T29" fmla="*/ 105 h 158"/>
                <a:gd name="T30" fmla="*/ 20 w 161"/>
                <a:gd name="T31" fmla="*/ 127 h 158"/>
                <a:gd name="T32" fmla="*/ 33 w 161"/>
                <a:gd name="T33" fmla="*/ 143 h 158"/>
                <a:gd name="T34" fmla="*/ 39 w 161"/>
                <a:gd name="T35" fmla="*/ 144 h 158"/>
                <a:gd name="T36" fmla="*/ 58 w 161"/>
                <a:gd name="T37" fmla="*/ 135 h 158"/>
                <a:gd name="T38" fmla="*/ 65 w 161"/>
                <a:gd name="T39" fmla="*/ 141 h 158"/>
                <a:gd name="T40" fmla="*/ 72 w 161"/>
                <a:gd name="T41" fmla="*/ 154 h 158"/>
                <a:gd name="T42" fmla="*/ 78 w 161"/>
                <a:gd name="T43" fmla="*/ 157 h 158"/>
                <a:gd name="T44" fmla="*/ 98 w 161"/>
                <a:gd name="T45" fmla="*/ 153 h 158"/>
                <a:gd name="T46" fmla="*/ 108 w 161"/>
                <a:gd name="T47" fmla="*/ 132 h 158"/>
                <a:gd name="T48" fmla="*/ 112 w 161"/>
                <a:gd name="T49" fmla="*/ 132 h 158"/>
                <a:gd name="T50" fmla="*/ 131 w 161"/>
                <a:gd name="T51" fmla="*/ 138 h 158"/>
                <a:gd name="T52" fmla="*/ 145 w 161"/>
                <a:gd name="T53" fmla="*/ 125 h 158"/>
                <a:gd name="T54" fmla="*/ 140 w 161"/>
                <a:gd name="T55" fmla="*/ 105 h 158"/>
                <a:gd name="T56" fmla="*/ 141 w 161"/>
                <a:gd name="T57" fmla="*/ 95 h 158"/>
                <a:gd name="T58" fmla="*/ 158 w 161"/>
                <a:gd name="T59" fmla="*/ 86 h 158"/>
                <a:gd name="T60" fmla="*/ 160 w 161"/>
                <a:gd name="T61" fmla="*/ 67 h 158"/>
                <a:gd name="T62" fmla="*/ 139 w 161"/>
                <a:gd name="T63" fmla="*/ 55 h 158"/>
                <a:gd name="T64" fmla="*/ 135 w 161"/>
                <a:gd name="T65" fmla="*/ 47 h 158"/>
                <a:gd name="T66" fmla="*/ 138 w 161"/>
                <a:gd name="T67" fmla="*/ 24 h 158"/>
                <a:gd name="T68" fmla="*/ 124 w 161"/>
                <a:gd name="T69" fmla="*/ 13 h 158"/>
                <a:gd name="T70" fmla="*/ 105 w 161"/>
                <a:gd name="T71" fmla="*/ 22 h 158"/>
                <a:gd name="T72" fmla="*/ 103 w 161"/>
                <a:gd name="T73" fmla="*/ 22 h 158"/>
                <a:gd name="T74" fmla="*/ 88 w 161"/>
                <a:gd name="T75"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1" h="158">
                  <a:moveTo>
                    <a:pt x="80" y="107"/>
                  </a:moveTo>
                  <a:cubicBezTo>
                    <a:pt x="65" y="107"/>
                    <a:pt x="53" y="95"/>
                    <a:pt x="52" y="80"/>
                  </a:cubicBezTo>
                  <a:cubicBezTo>
                    <a:pt x="51" y="65"/>
                    <a:pt x="63" y="52"/>
                    <a:pt x="79" y="51"/>
                  </a:cubicBezTo>
                  <a:cubicBezTo>
                    <a:pt x="79" y="51"/>
                    <a:pt x="80" y="51"/>
                    <a:pt x="80" y="51"/>
                  </a:cubicBezTo>
                  <a:cubicBezTo>
                    <a:pt x="95" y="51"/>
                    <a:pt x="108" y="62"/>
                    <a:pt x="109" y="77"/>
                  </a:cubicBezTo>
                  <a:cubicBezTo>
                    <a:pt x="110" y="92"/>
                    <a:pt x="98" y="106"/>
                    <a:pt x="82" y="107"/>
                  </a:cubicBezTo>
                  <a:cubicBezTo>
                    <a:pt x="81" y="107"/>
                    <a:pt x="81" y="107"/>
                    <a:pt x="80" y="107"/>
                  </a:cubicBezTo>
                  <a:moveTo>
                    <a:pt x="83" y="0"/>
                  </a:moveTo>
                  <a:cubicBezTo>
                    <a:pt x="83" y="0"/>
                    <a:pt x="83" y="0"/>
                    <a:pt x="83" y="0"/>
                  </a:cubicBezTo>
                  <a:cubicBezTo>
                    <a:pt x="78" y="0"/>
                    <a:pt x="73" y="1"/>
                    <a:pt x="68" y="1"/>
                  </a:cubicBezTo>
                  <a:cubicBezTo>
                    <a:pt x="65" y="1"/>
                    <a:pt x="63" y="2"/>
                    <a:pt x="62" y="5"/>
                  </a:cubicBezTo>
                  <a:cubicBezTo>
                    <a:pt x="61" y="9"/>
                    <a:pt x="59" y="14"/>
                    <a:pt x="58" y="19"/>
                  </a:cubicBezTo>
                  <a:cubicBezTo>
                    <a:pt x="57" y="22"/>
                    <a:pt x="55" y="24"/>
                    <a:pt x="52" y="25"/>
                  </a:cubicBezTo>
                  <a:cubicBezTo>
                    <a:pt x="51" y="25"/>
                    <a:pt x="51" y="25"/>
                    <a:pt x="50" y="25"/>
                  </a:cubicBezTo>
                  <a:cubicBezTo>
                    <a:pt x="50" y="25"/>
                    <a:pt x="49" y="25"/>
                    <a:pt x="49" y="25"/>
                  </a:cubicBezTo>
                  <a:cubicBezTo>
                    <a:pt x="44" y="23"/>
                    <a:pt x="39" y="22"/>
                    <a:pt x="34" y="20"/>
                  </a:cubicBezTo>
                  <a:cubicBezTo>
                    <a:pt x="32" y="20"/>
                    <a:pt x="31" y="20"/>
                    <a:pt x="29" y="19"/>
                  </a:cubicBezTo>
                  <a:cubicBezTo>
                    <a:pt x="28" y="20"/>
                    <a:pt x="26" y="20"/>
                    <a:pt x="25" y="21"/>
                  </a:cubicBezTo>
                  <a:cubicBezTo>
                    <a:pt x="22" y="25"/>
                    <a:pt x="19" y="29"/>
                    <a:pt x="16" y="32"/>
                  </a:cubicBezTo>
                  <a:cubicBezTo>
                    <a:pt x="13" y="34"/>
                    <a:pt x="13" y="36"/>
                    <a:pt x="14" y="39"/>
                  </a:cubicBezTo>
                  <a:cubicBezTo>
                    <a:pt x="16" y="44"/>
                    <a:pt x="19" y="48"/>
                    <a:pt x="21" y="52"/>
                  </a:cubicBezTo>
                  <a:cubicBezTo>
                    <a:pt x="23" y="55"/>
                    <a:pt x="23" y="58"/>
                    <a:pt x="22" y="60"/>
                  </a:cubicBezTo>
                  <a:cubicBezTo>
                    <a:pt x="21" y="61"/>
                    <a:pt x="21" y="62"/>
                    <a:pt x="19" y="63"/>
                  </a:cubicBezTo>
                  <a:cubicBezTo>
                    <a:pt x="16" y="64"/>
                    <a:pt x="13" y="66"/>
                    <a:pt x="9" y="67"/>
                  </a:cubicBezTo>
                  <a:cubicBezTo>
                    <a:pt x="7" y="69"/>
                    <a:pt x="4" y="70"/>
                    <a:pt x="2" y="72"/>
                  </a:cubicBezTo>
                  <a:cubicBezTo>
                    <a:pt x="0" y="73"/>
                    <a:pt x="0" y="74"/>
                    <a:pt x="0" y="76"/>
                  </a:cubicBezTo>
                  <a:cubicBezTo>
                    <a:pt x="0" y="81"/>
                    <a:pt x="1" y="86"/>
                    <a:pt x="1" y="91"/>
                  </a:cubicBezTo>
                  <a:cubicBezTo>
                    <a:pt x="1" y="94"/>
                    <a:pt x="2" y="96"/>
                    <a:pt x="5" y="96"/>
                  </a:cubicBezTo>
                  <a:cubicBezTo>
                    <a:pt x="10" y="98"/>
                    <a:pt x="15" y="100"/>
                    <a:pt x="21" y="102"/>
                  </a:cubicBezTo>
                  <a:cubicBezTo>
                    <a:pt x="23" y="102"/>
                    <a:pt x="24" y="103"/>
                    <a:pt x="25" y="105"/>
                  </a:cubicBezTo>
                  <a:cubicBezTo>
                    <a:pt x="26" y="107"/>
                    <a:pt x="26" y="109"/>
                    <a:pt x="25" y="111"/>
                  </a:cubicBezTo>
                  <a:cubicBezTo>
                    <a:pt x="23" y="116"/>
                    <a:pt x="22" y="121"/>
                    <a:pt x="20" y="127"/>
                  </a:cubicBezTo>
                  <a:cubicBezTo>
                    <a:pt x="19" y="129"/>
                    <a:pt x="20" y="131"/>
                    <a:pt x="22" y="133"/>
                  </a:cubicBezTo>
                  <a:cubicBezTo>
                    <a:pt x="26" y="136"/>
                    <a:pt x="29" y="139"/>
                    <a:pt x="33" y="143"/>
                  </a:cubicBezTo>
                  <a:cubicBezTo>
                    <a:pt x="34" y="144"/>
                    <a:pt x="35" y="144"/>
                    <a:pt x="37" y="144"/>
                  </a:cubicBezTo>
                  <a:cubicBezTo>
                    <a:pt x="37" y="144"/>
                    <a:pt x="38" y="144"/>
                    <a:pt x="39" y="144"/>
                  </a:cubicBezTo>
                  <a:cubicBezTo>
                    <a:pt x="44" y="141"/>
                    <a:pt x="50" y="139"/>
                    <a:pt x="55" y="136"/>
                  </a:cubicBezTo>
                  <a:cubicBezTo>
                    <a:pt x="56" y="136"/>
                    <a:pt x="57" y="135"/>
                    <a:pt x="58" y="135"/>
                  </a:cubicBezTo>
                  <a:cubicBezTo>
                    <a:pt x="58" y="135"/>
                    <a:pt x="59" y="135"/>
                    <a:pt x="59" y="136"/>
                  </a:cubicBezTo>
                  <a:cubicBezTo>
                    <a:pt x="62" y="136"/>
                    <a:pt x="64" y="138"/>
                    <a:pt x="65" y="141"/>
                  </a:cubicBezTo>
                  <a:cubicBezTo>
                    <a:pt x="65" y="142"/>
                    <a:pt x="66" y="143"/>
                    <a:pt x="66" y="144"/>
                  </a:cubicBezTo>
                  <a:cubicBezTo>
                    <a:pt x="68" y="147"/>
                    <a:pt x="70" y="151"/>
                    <a:pt x="72" y="154"/>
                  </a:cubicBezTo>
                  <a:cubicBezTo>
                    <a:pt x="73" y="156"/>
                    <a:pt x="75" y="158"/>
                    <a:pt x="77" y="158"/>
                  </a:cubicBezTo>
                  <a:cubicBezTo>
                    <a:pt x="78" y="158"/>
                    <a:pt x="78" y="158"/>
                    <a:pt x="78" y="157"/>
                  </a:cubicBezTo>
                  <a:cubicBezTo>
                    <a:pt x="83" y="157"/>
                    <a:pt x="87" y="157"/>
                    <a:pt x="92" y="157"/>
                  </a:cubicBezTo>
                  <a:cubicBezTo>
                    <a:pt x="95" y="157"/>
                    <a:pt x="97" y="155"/>
                    <a:pt x="98" y="153"/>
                  </a:cubicBezTo>
                  <a:cubicBezTo>
                    <a:pt x="100" y="148"/>
                    <a:pt x="102" y="143"/>
                    <a:pt x="103" y="139"/>
                  </a:cubicBezTo>
                  <a:cubicBezTo>
                    <a:pt x="104" y="135"/>
                    <a:pt x="105" y="133"/>
                    <a:pt x="108" y="132"/>
                  </a:cubicBezTo>
                  <a:cubicBezTo>
                    <a:pt x="109" y="132"/>
                    <a:pt x="110" y="132"/>
                    <a:pt x="110" y="132"/>
                  </a:cubicBezTo>
                  <a:cubicBezTo>
                    <a:pt x="111" y="132"/>
                    <a:pt x="111" y="132"/>
                    <a:pt x="112" y="132"/>
                  </a:cubicBezTo>
                  <a:cubicBezTo>
                    <a:pt x="118" y="134"/>
                    <a:pt x="123" y="136"/>
                    <a:pt x="129" y="138"/>
                  </a:cubicBezTo>
                  <a:cubicBezTo>
                    <a:pt x="130" y="138"/>
                    <a:pt x="130" y="138"/>
                    <a:pt x="131" y="138"/>
                  </a:cubicBezTo>
                  <a:cubicBezTo>
                    <a:pt x="133" y="138"/>
                    <a:pt x="134" y="137"/>
                    <a:pt x="136" y="136"/>
                  </a:cubicBezTo>
                  <a:cubicBezTo>
                    <a:pt x="139" y="132"/>
                    <a:pt x="142" y="129"/>
                    <a:pt x="145" y="125"/>
                  </a:cubicBezTo>
                  <a:cubicBezTo>
                    <a:pt x="147" y="123"/>
                    <a:pt x="148" y="121"/>
                    <a:pt x="146" y="118"/>
                  </a:cubicBezTo>
                  <a:cubicBezTo>
                    <a:pt x="144" y="114"/>
                    <a:pt x="142" y="109"/>
                    <a:pt x="140" y="105"/>
                  </a:cubicBezTo>
                  <a:cubicBezTo>
                    <a:pt x="138" y="102"/>
                    <a:pt x="138" y="100"/>
                    <a:pt x="139" y="97"/>
                  </a:cubicBezTo>
                  <a:cubicBezTo>
                    <a:pt x="140" y="96"/>
                    <a:pt x="140" y="95"/>
                    <a:pt x="141" y="95"/>
                  </a:cubicBezTo>
                  <a:cubicBezTo>
                    <a:pt x="144" y="93"/>
                    <a:pt x="148" y="92"/>
                    <a:pt x="151" y="90"/>
                  </a:cubicBezTo>
                  <a:cubicBezTo>
                    <a:pt x="154" y="89"/>
                    <a:pt x="156" y="87"/>
                    <a:pt x="158" y="86"/>
                  </a:cubicBezTo>
                  <a:cubicBezTo>
                    <a:pt x="160" y="85"/>
                    <a:pt x="161" y="83"/>
                    <a:pt x="161" y="81"/>
                  </a:cubicBezTo>
                  <a:cubicBezTo>
                    <a:pt x="160" y="77"/>
                    <a:pt x="160" y="72"/>
                    <a:pt x="160" y="67"/>
                  </a:cubicBezTo>
                  <a:cubicBezTo>
                    <a:pt x="160" y="64"/>
                    <a:pt x="158" y="62"/>
                    <a:pt x="155" y="61"/>
                  </a:cubicBezTo>
                  <a:cubicBezTo>
                    <a:pt x="150" y="59"/>
                    <a:pt x="144" y="57"/>
                    <a:pt x="139" y="55"/>
                  </a:cubicBezTo>
                  <a:cubicBezTo>
                    <a:pt x="138" y="55"/>
                    <a:pt x="137" y="55"/>
                    <a:pt x="137" y="55"/>
                  </a:cubicBezTo>
                  <a:cubicBezTo>
                    <a:pt x="136" y="52"/>
                    <a:pt x="134" y="50"/>
                    <a:pt x="135" y="47"/>
                  </a:cubicBezTo>
                  <a:cubicBezTo>
                    <a:pt x="138" y="42"/>
                    <a:pt x="139" y="36"/>
                    <a:pt x="141" y="31"/>
                  </a:cubicBezTo>
                  <a:cubicBezTo>
                    <a:pt x="142" y="28"/>
                    <a:pt x="141" y="26"/>
                    <a:pt x="138" y="24"/>
                  </a:cubicBezTo>
                  <a:cubicBezTo>
                    <a:pt x="135" y="21"/>
                    <a:pt x="131" y="18"/>
                    <a:pt x="128" y="15"/>
                  </a:cubicBezTo>
                  <a:cubicBezTo>
                    <a:pt x="127" y="14"/>
                    <a:pt x="125" y="13"/>
                    <a:pt x="124" y="13"/>
                  </a:cubicBezTo>
                  <a:cubicBezTo>
                    <a:pt x="123" y="13"/>
                    <a:pt x="122" y="13"/>
                    <a:pt x="121" y="14"/>
                  </a:cubicBezTo>
                  <a:cubicBezTo>
                    <a:pt x="116" y="16"/>
                    <a:pt x="110" y="19"/>
                    <a:pt x="105" y="22"/>
                  </a:cubicBezTo>
                  <a:cubicBezTo>
                    <a:pt x="104" y="22"/>
                    <a:pt x="104" y="22"/>
                    <a:pt x="103" y="22"/>
                  </a:cubicBezTo>
                  <a:cubicBezTo>
                    <a:pt x="103" y="22"/>
                    <a:pt x="103" y="22"/>
                    <a:pt x="103" y="22"/>
                  </a:cubicBezTo>
                  <a:cubicBezTo>
                    <a:pt x="100" y="21"/>
                    <a:pt x="97" y="21"/>
                    <a:pt x="96" y="18"/>
                  </a:cubicBezTo>
                  <a:cubicBezTo>
                    <a:pt x="94" y="12"/>
                    <a:pt x="91" y="8"/>
                    <a:pt x="88" y="3"/>
                  </a:cubicBezTo>
                  <a:cubicBezTo>
                    <a:pt x="87" y="1"/>
                    <a:pt x="86" y="0"/>
                    <a:pt x="83"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Freeform 10">
              <a:extLst>
                <a:ext uri="{FF2B5EF4-FFF2-40B4-BE49-F238E27FC236}">
                  <a16:creationId xmlns:a16="http://schemas.microsoft.com/office/drawing/2014/main" id="{58E7FC78-D82B-48EC-9E3B-AE9D6EC7F32D}"/>
                </a:ext>
              </a:extLst>
            </p:cNvPr>
            <p:cNvSpPr>
              <a:spLocks noEditPoints="1"/>
            </p:cNvSpPr>
            <p:nvPr/>
          </p:nvSpPr>
          <p:spPr bwMode="auto">
            <a:xfrm>
              <a:off x="4522117" y="5274196"/>
              <a:ext cx="140932" cy="139303"/>
            </a:xfrm>
            <a:custGeom>
              <a:avLst/>
              <a:gdLst>
                <a:gd name="T0" fmla="*/ 24 w 73"/>
                <a:gd name="T1" fmla="*/ 37 h 72"/>
                <a:gd name="T2" fmla="*/ 37 w 73"/>
                <a:gd name="T3" fmla="*/ 23 h 72"/>
                <a:gd name="T4" fmla="*/ 37 w 73"/>
                <a:gd name="T5" fmla="*/ 49 h 72"/>
                <a:gd name="T6" fmla="*/ 38 w 73"/>
                <a:gd name="T7" fmla="*/ 0 h 72"/>
                <a:gd name="T8" fmla="*/ 31 w 73"/>
                <a:gd name="T9" fmla="*/ 1 h 72"/>
                <a:gd name="T10" fmla="*/ 26 w 73"/>
                <a:gd name="T11" fmla="*/ 9 h 72"/>
                <a:gd name="T12" fmla="*/ 23 w 73"/>
                <a:gd name="T13" fmla="*/ 12 h 72"/>
                <a:gd name="T14" fmla="*/ 16 w 73"/>
                <a:gd name="T15" fmla="*/ 10 h 72"/>
                <a:gd name="T16" fmla="*/ 12 w 73"/>
                <a:gd name="T17" fmla="*/ 10 h 72"/>
                <a:gd name="T18" fmla="*/ 7 w 73"/>
                <a:gd name="T19" fmla="*/ 18 h 72"/>
                <a:gd name="T20" fmla="*/ 10 w 73"/>
                <a:gd name="T21" fmla="*/ 28 h 72"/>
                <a:gd name="T22" fmla="*/ 4 w 73"/>
                <a:gd name="T23" fmla="*/ 31 h 72"/>
                <a:gd name="T24" fmla="*/ 0 w 73"/>
                <a:gd name="T25" fmla="*/ 35 h 72"/>
                <a:gd name="T26" fmla="*/ 2 w 73"/>
                <a:gd name="T27" fmla="*/ 44 h 72"/>
                <a:gd name="T28" fmla="*/ 11 w 73"/>
                <a:gd name="T29" fmla="*/ 48 h 72"/>
                <a:gd name="T30" fmla="*/ 9 w 73"/>
                <a:gd name="T31" fmla="*/ 58 h 72"/>
                <a:gd name="T32" fmla="*/ 15 w 73"/>
                <a:gd name="T33" fmla="*/ 65 h 72"/>
                <a:gd name="T34" fmla="*/ 18 w 73"/>
                <a:gd name="T35" fmla="*/ 66 h 72"/>
                <a:gd name="T36" fmla="*/ 26 w 73"/>
                <a:gd name="T37" fmla="*/ 62 h 72"/>
                <a:gd name="T38" fmla="*/ 30 w 73"/>
                <a:gd name="T39" fmla="*/ 64 h 72"/>
                <a:gd name="T40" fmla="*/ 33 w 73"/>
                <a:gd name="T41" fmla="*/ 71 h 72"/>
                <a:gd name="T42" fmla="*/ 36 w 73"/>
                <a:gd name="T43" fmla="*/ 72 h 72"/>
                <a:gd name="T44" fmla="*/ 45 w 73"/>
                <a:gd name="T45" fmla="*/ 70 h 72"/>
                <a:gd name="T46" fmla="*/ 50 w 73"/>
                <a:gd name="T47" fmla="*/ 61 h 72"/>
                <a:gd name="T48" fmla="*/ 51 w 73"/>
                <a:gd name="T49" fmla="*/ 61 h 72"/>
                <a:gd name="T50" fmla="*/ 60 w 73"/>
                <a:gd name="T51" fmla="*/ 63 h 72"/>
                <a:gd name="T52" fmla="*/ 66 w 73"/>
                <a:gd name="T53" fmla="*/ 58 h 72"/>
                <a:gd name="T54" fmla="*/ 64 w 73"/>
                <a:gd name="T55" fmla="*/ 48 h 72"/>
                <a:gd name="T56" fmla="*/ 65 w 73"/>
                <a:gd name="T57" fmla="*/ 44 h 72"/>
                <a:gd name="T58" fmla="*/ 72 w 73"/>
                <a:gd name="T59" fmla="*/ 40 h 72"/>
                <a:gd name="T60" fmla="*/ 73 w 73"/>
                <a:gd name="T61" fmla="*/ 31 h 72"/>
                <a:gd name="T62" fmla="*/ 63 w 73"/>
                <a:gd name="T63" fmla="*/ 25 h 72"/>
                <a:gd name="T64" fmla="*/ 62 w 73"/>
                <a:gd name="T65" fmla="*/ 22 h 72"/>
                <a:gd name="T66" fmla="*/ 63 w 73"/>
                <a:gd name="T67" fmla="*/ 11 h 72"/>
                <a:gd name="T68" fmla="*/ 57 w 73"/>
                <a:gd name="T69" fmla="*/ 6 h 72"/>
                <a:gd name="T70" fmla="*/ 48 w 73"/>
                <a:gd name="T71" fmla="*/ 10 h 72"/>
                <a:gd name="T72" fmla="*/ 44 w 73"/>
                <a:gd name="T73" fmla="*/ 8 h 72"/>
                <a:gd name="T74" fmla="*/ 38 w 73"/>
                <a:gd name="T7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72">
                  <a:moveTo>
                    <a:pt x="37" y="49"/>
                  </a:moveTo>
                  <a:cubicBezTo>
                    <a:pt x="30" y="49"/>
                    <a:pt x="24" y="44"/>
                    <a:pt x="24" y="37"/>
                  </a:cubicBezTo>
                  <a:cubicBezTo>
                    <a:pt x="23" y="30"/>
                    <a:pt x="29" y="24"/>
                    <a:pt x="36" y="23"/>
                  </a:cubicBezTo>
                  <a:cubicBezTo>
                    <a:pt x="36" y="23"/>
                    <a:pt x="37" y="23"/>
                    <a:pt x="37" y="23"/>
                  </a:cubicBezTo>
                  <a:cubicBezTo>
                    <a:pt x="44" y="23"/>
                    <a:pt x="49" y="29"/>
                    <a:pt x="50" y="35"/>
                  </a:cubicBezTo>
                  <a:cubicBezTo>
                    <a:pt x="50" y="42"/>
                    <a:pt x="45" y="49"/>
                    <a:pt x="37" y="49"/>
                  </a:cubicBezTo>
                  <a:cubicBezTo>
                    <a:pt x="37" y="49"/>
                    <a:pt x="37" y="49"/>
                    <a:pt x="37" y="49"/>
                  </a:cubicBezTo>
                  <a:moveTo>
                    <a:pt x="38" y="0"/>
                  </a:moveTo>
                  <a:cubicBezTo>
                    <a:pt x="38" y="0"/>
                    <a:pt x="38" y="0"/>
                    <a:pt x="38" y="0"/>
                  </a:cubicBezTo>
                  <a:cubicBezTo>
                    <a:pt x="36" y="0"/>
                    <a:pt x="33" y="1"/>
                    <a:pt x="31" y="1"/>
                  </a:cubicBezTo>
                  <a:cubicBezTo>
                    <a:pt x="30" y="1"/>
                    <a:pt x="29" y="1"/>
                    <a:pt x="29" y="2"/>
                  </a:cubicBezTo>
                  <a:cubicBezTo>
                    <a:pt x="28" y="5"/>
                    <a:pt x="27" y="7"/>
                    <a:pt x="26" y="9"/>
                  </a:cubicBezTo>
                  <a:cubicBezTo>
                    <a:pt x="26" y="10"/>
                    <a:pt x="25" y="11"/>
                    <a:pt x="24" y="12"/>
                  </a:cubicBezTo>
                  <a:cubicBezTo>
                    <a:pt x="24" y="12"/>
                    <a:pt x="23" y="12"/>
                    <a:pt x="23" y="12"/>
                  </a:cubicBezTo>
                  <a:cubicBezTo>
                    <a:pt x="23" y="12"/>
                    <a:pt x="23" y="12"/>
                    <a:pt x="22" y="12"/>
                  </a:cubicBezTo>
                  <a:cubicBezTo>
                    <a:pt x="20" y="11"/>
                    <a:pt x="18" y="10"/>
                    <a:pt x="16" y="10"/>
                  </a:cubicBezTo>
                  <a:cubicBezTo>
                    <a:pt x="15" y="9"/>
                    <a:pt x="14" y="9"/>
                    <a:pt x="13" y="9"/>
                  </a:cubicBezTo>
                  <a:cubicBezTo>
                    <a:pt x="13" y="9"/>
                    <a:pt x="12" y="10"/>
                    <a:pt x="12" y="10"/>
                  </a:cubicBezTo>
                  <a:cubicBezTo>
                    <a:pt x="10" y="12"/>
                    <a:pt x="9" y="13"/>
                    <a:pt x="7" y="15"/>
                  </a:cubicBezTo>
                  <a:cubicBezTo>
                    <a:pt x="6" y="16"/>
                    <a:pt x="6" y="17"/>
                    <a:pt x="7" y="18"/>
                  </a:cubicBezTo>
                  <a:cubicBezTo>
                    <a:pt x="8" y="20"/>
                    <a:pt x="9" y="22"/>
                    <a:pt x="10" y="24"/>
                  </a:cubicBezTo>
                  <a:cubicBezTo>
                    <a:pt x="10" y="25"/>
                    <a:pt x="11" y="27"/>
                    <a:pt x="10" y="28"/>
                  </a:cubicBezTo>
                  <a:cubicBezTo>
                    <a:pt x="10" y="28"/>
                    <a:pt x="9" y="29"/>
                    <a:pt x="9" y="29"/>
                  </a:cubicBezTo>
                  <a:cubicBezTo>
                    <a:pt x="7" y="30"/>
                    <a:pt x="6" y="30"/>
                    <a:pt x="4" y="31"/>
                  </a:cubicBezTo>
                  <a:cubicBezTo>
                    <a:pt x="3" y="32"/>
                    <a:pt x="2" y="32"/>
                    <a:pt x="1" y="33"/>
                  </a:cubicBezTo>
                  <a:cubicBezTo>
                    <a:pt x="0" y="33"/>
                    <a:pt x="0" y="34"/>
                    <a:pt x="0" y="35"/>
                  </a:cubicBezTo>
                  <a:cubicBezTo>
                    <a:pt x="0" y="37"/>
                    <a:pt x="0" y="39"/>
                    <a:pt x="0" y="42"/>
                  </a:cubicBezTo>
                  <a:cubicBezTo>
                    <a:pt x="0" y="43"/>
                    <a:pt x="1" y="44"/>
                    <a:pt x="2" y="44"/>
                  </a:cubicBezTo>
                  <a:cubicBezTo>
                    <a:pt x="5" y="45"/>
                    <a:pt x="7" y="46"/>
                    <a:pt x="9" y="47"/>
                  </a:cubicBezTo>
                  <a:cubicBezTo>
                    <a:pt x="10" y="47"/>
                    <a:pt x="11" y="47"/>
                    <a:pt x="11" y="48"/>
                  </a:cubicBezTo>
                  <a:cubicBezTo>
                    <a:pt x="12" y="49"/>
                    <a:pt x="12" y="50"/>
                    <a:pt x="12" y="51"/>
                  </a:cubicBezTo>
                  <a:cubicBezTo>
                    <a:pt x="11" y="53"/>
                    <a:pt x="10" y="56"/>
                    <a:pt x="9" y="58"/>
                  </a:cubicBezTo>
                  <a:cubicBezTo>
                    <a:pt x="9" y="59"/>
                    <a:pt x="9" y="60"/>
                    <a:pt x="10" y="61"/>
                  </a:cubicBezTo>
                  <a:cubicBezTo>
                    <a:pt x="12" y="62"/>
                    <a:pt x="13" y="64"/>
                    <a:pt x="15" y="65"/>
                  </a:cubicBezTo>
                  <a:cubicBezTo>
                    <a:pt x="16" y="66"/>
                    <a:pt x="16" y="66"/>
                    <a:pt x="17" y="66"/>
                  </a:cubicBezTo>
                  <a:cubicBezTo>
                    <a:pt x="17" y="66"/>
                    <a:pt x="18" y="66"/>
                    <a:pt x="18" y="66"/>
                  </a:cubicBezTo>
                  <a:cubicBezTo>
                    <a:pt x="20" y="65"/>
                    <a:pt x="23" y="64"/>
                    <a:pt x="25" y="62"/>
                  </a:cubicBezTo>
                  <a:cubicBezTo>
                    <a:pt x="26" y="62"/>
                    <a:pt x="26" y="62"/>
                    <a:pt x="26" y="62"/>
                  </a:cubicBezTo>
                  <a:cubicBezTo>
                    <a:pt x="27" y="62"/>
                    <a:pt x="27" y="62"/>
                    <a:pt x="27" y="62"/>
                  </a:cubicBezTo>
                  <a:cubicBezTo>
                    <a:pt x="28" y="62"/>
                    <a:pt x="29" y="63"/>
                    <a:pt x="30" y="64"/>
                  </a:cubicBezTo>
                  <a:cubicBezTo>
                    <a:pt x="30" y="65"/>
                    <a:pt x="30" y="65"/>
                    <a:pt x="30" y="66"/>
                  </a:cubicBezTo>
                  <a:cubicBezTo>
                    <a:pt x="31" y="68"/>
                    <a:pt x="32" y="69"/>
                    <a:pt x="33" y="71"/>
                  </a:cubicBezTo>
                  <a:cubicBezTo>
                    <a:pt x="34" y="72"/>
                    <a:pt x="34" y="72"/>
                    <a:pt x="35" y="72"/>
                  </a:cubicBezTo>
                  <a:cubicBezTo>
                    <a:pt x="35" y="72"/>
                    <a:pt x="36" y="72"/>
                    <a:pt x="36" y="72"/>
                  </a:cubicBezTo>
                  <a:cubicBezTo>
                    <a:pt x="38" y="72"/>
                    <a:pt x="40" y="72"/>
                    <a:pt x="42" y="72"/>
                  </a:cubicBezTo>
                  <a:cubicBezTo>
                    <a:pt x="44" y="72"/>
                    <a:pt x="44" y="71"/>
                    <a:pt x="45" y="70"/>
                  </a:cubicBezTo>
                  <a:cubicBezTo>
                    <a:pt x="46" y="68"/>
                    <a:pt x="47" y="66"/>
                    <a:pt x="47" y="64"/>
                  </a:cubicBezTo>
                  <a:cubicBezTo>
                    <a:pt x="48" y="62"/>
                    <a:pt x="48" y="61"/>
                    <a:pt x="50" y="61"/>
                  </a:cubicBezTo>
                  <a:cubicBezTo>
                    <a:pt x="50" y="61"/>
                    <a:pt x="50" y="61"/>
                    <a:pt x="50" y="61"/>
                  </a:cubicBezTo>
                  <a:cubicBezTo>
                    <a:pt x="51" y="61"/>
                    <a:pt x="51" y="61"/>
                    <a:pt x="51" y="61"/>
                  </a:cubicBezTo>
                  <a:cubicBezTo>
                    <a:pt x="54" y="62"/>
                    <a:pt x="56" y="62"/>
                    <a:pt x="59" y="63"/>
                  </a:cubicBezTo>
                  <a:cubicBezTo>
                    <a:pt x="59" y="63"/>
                    <a:pt x="60" y="63"/>
                    <a:pt x="60" y="63"/>
                  </a:cubicBezTo>
                  <a:cubicBezTo>
                    <a:pt x="61" y="63"/>
                    <a:pt x="61" y="63"/>
                    <a:pt x="62" y="62"/>
                  </a:cubicBezTo>
                  <a:cubicBezTo>
                    <a:pt x="63" y="61"/>
                    <a:pt x="65" y="59"/>
                    <a:pt x="66" y="58"/>
                  </a:cubicBezTo>
                  <a:cubicBezTo>
                    <a:pt x="67" y="57"/>
                    <a:pt x="67" y="56"/>
                    <a:pt x="67" y="54"/>
                  </a:cubicBezTo>
                  <a:cubicBezTo>
                    <a:pt x="66" y="52"/>
                    <a:pt x="65" y="50"/>
                    <a:pt x="64" y="48"/>
                  </a:cubicBezTo>
                  <a:cubicBezTo>
                    <a:pt x="63" y="47"/>
                    <a:pt x="63" y="46"/>
                    <a:pt x="64" y="45"/>
                  </a:cubicBezTo>
                  <a:cubicBezTo>
                    <a:pt x="64" y="44"/>
                    <a:pt x="64" y="44"/>
                    <a:pt x="65" y="44"/>
                  </a:cubicBezTo>
                  <a:cubicBezTo>
                    <a:pt x="66" y="43"/>
                    <a:pt x="68" y="42"/>
                    <a:pt x="69" y="41"/>
                  </a:cubicBezTo>
                  <a:cubicBezTo>
                    <a:pt x="70" y="41"/>
                    <a:pt x="71" y="40"/>
                    <a:pt x="72" y="40"/>
                  </a:cubicBezTo>
                  <a:cubicBezTo>
                    <a:pt x="73" y="39"/>
                    <a:pt x="73" y="38"/>
                    <a:pt x="73" y="37"/>
                  </a:cubicBezTo>
                  <a:cubicBezTo>
                    <a:pt x="73" y="35"/>
                    <a:pt x="73" y="33"/>
                    <a:pt x="73" y="31"/>
                  </a:cubicBezTo>
                  <a:cubicBezTo>
                    <a:pt x="73" y="29"/>
                    <a:pt x="72" y="28"/>
                    <a:pt x="71" y="28"/>
                  </a:cubicBezTo>
                  <a:cubicBezTo>
                    <a:pt x="68" y="27"/>
                    <a:pt x="66" y="26"/>
                    <a:pt x="63" y="25"/>
                  </a:cubicBezTo>
                  <a:cubicBezTo>
                    <a:pt x="63" y="25"/>
                    <a:pt x="63" y="25"/>
                    <a:pt x="63" y="25"/>
                  </a:cubicBezTo>
                  <a:cubicBezTo>
                    <a:pt x="62" y="24"/>
                    <a:pt x="61" y="23"/>
                    <a:pt x="62" y="22"/>
                  </a:cubicBezTo>
                  <a:cubicBezTo>
                    <a:pt x="63" y="19"/>
                    <a:pt x="64" y="17"/>
                    <a:pt x="64" y="14"/>
                  </a:cubicBezTo>
                  <a:cubicBezTo>
                    <a:pt x="65" y="13"/>
                    <a:pt x="64" y="12"/>
                    <a:pt x="63" y="11"/>
                  </a:cubicBezTo>
                  <a:cubicBezTo>
                    <a:pt x="62" y="10"/>
                    <a:pt x="60" y="9"/>
                    <a:pt x="58" y="7"/>
                  </a:cubicBezTo>
                  <a:cubicBezTo>
                    <a:pt x="58" y="7"/>
                    <a:pt x="57" y="6"/>
                    <a:pt x="57" y="6"/>
                  </a:cubicBezTo>
                  <a:cubicBezTo>
                    <a:pt x="56" y="6"/>
                    <a:pt x="56" y="6"/>
                    <a:pt x="56" y="7"/>
                  </a:cubicBezTo>
                  <a:cubicBezTo>
                    <a:pt x="53" y="8"/>
                    <a:pt x="50" y="9"/>
                    <a:pt x="48" y="10"/>
                  </a:cubicBezTo>
                  <a:cubicBezTo>
                    <a:pt x="47" y="10"/>
                    <a:pt x="47" y="10"/>
                    <a:pt x="47" y="10"/>
                  </a:cubicBezTo>
                  <a:cubicBezTo>
                    <a:pt x="46" y="10"/>
                    <a:pt x="45" y="10"/>
                    <a:pt x="44" y="8"/>
                  </a:cubicBezTo>
                  <a:cubicBezTo>
                    <a:pt x="43" y="6"/>
                    <a:pt x="42" y="4"/>
                    <a:pt x="40" y="2"/>
                  </a:cubicBezTo>
                  <a:cubicBezTo>
                    <a:pt x="40" y="1"/>
                    <a:pt x="39" y="0"/>
                    <a:pt x="38"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Freeform 11">
              <a:extLst>
                <a:ext uri="{FF2B5EF4-FFF2-40B4-BE49-F238E27FC236}">
                  <a16:creationId xmlns:a16="http://schemas.microsoft.com/office/drawing/2014/main" id="{5073FF27-EF17-4FC8-9B1C-E8AAA46E8C72}"/>
                </a:ext>
              </a:extLst>
            </p:cNvPr>
            <p:cNvSpPr>
              <a:spLocks noEditPoints="1"/>
            </p:cNvSpPr>
            <p:nvPr/>
          </p:nvSpPr>
          <p:spPr bwMode="auto">
            <a:xfrm>
              <a:off x="5172199" y="4253455"/>
              <a:ext cx="207733" cy="396729"/>
            </a:xfrm>
            <a:custGeom>
              <a:avLst/>
              <a:gdLst>
                <a:gd name="T0" fmla="*/ 54 w 108"/>
                <a:gd name="T1" fmla="*/ 199 h 206"/>
                <a:gd name="T2" fmla="*/ 43 w 108"/>
                <a:gd name="T3" fmla="*/ 188 h 206"/>
                <a:gd name="T4" fmla="*/ 54 w 108"/>
                <a:gd name="T5" fmla="*/ 177 h 206"/>
                <a:gd name="T6" fmla="*/ 65 w 108"/>
                <a:gd name="T7" fmla="*/ 188 h 206"/>
                <a:gd name="T8" fmla="*/ 54 w 108"/>
                <a:gd name="T9" fmla="*/ 199 h 206"/>
                <a:gd name="T10" fmla="*/ 12 w 108"/>
                <a:gd name="T11" fmla="*/ 167 h 206"/>
                <a:gd name="T12" fmla="*/ 12 w 108"/>
                <a:gd name="T13" fmla="*/ 40 h 206"/>
                <a:gd name="T14" fmla="*/ 96 w 108"/>
                <a:gd name="T15" fmla="*/ 40 h 206"/>
                <a:gd name="T16" fmla="*/ 96 w 108"/>
                <a:gd name="T17" fmla="*/ 167 h 206"/>
                <a:gd name="T18" fmla="*/ 12 w 108"/>
                <a:gd name="T19" fmla="*/ 167 h 206"/>
                <a:gd name="T20" fmla="*/ 41 w 108"/>
                <a:gd name="T21" fmla="*/ 25 h 206"/>
                <a:gd name="T22" fmla="*/ 37 w 108"/>
                <a:gd name="T23" fmla="*/ 21 h 206"/>
                <a:gd name="T24" fmla="*/ 41 w 108"/>
                <a:gd name="T25" fmla="*/ 17 h 206"/>
                <a:gd name="T26" fmla="*/ 68 w 108"/>
                <a:gd name="T27" fmla="*/ 17 h 206"/>
                <a:gd name="T28" fmla="*/ 72 w 108"/>
                <a:gd name="T29" fmla="*/ 21 h 206"/>
                <a:gd name="T30" fmla="*/ 68 w 108"/>
                <a:gd name="T31" fmla="*/ 25 h 206"/>
                <a:gd name="T32" fmla="*/ 41 w 108"/>
                <a:gd name="T33" fmla="*/ 25 h 206"/>
                <a:gd name="T34" fmla="*/ 94 w 108"/>
                <a:gd name="T35" fmla="*/ 0 h 206"/>
                <a:gd name="T36" fmla="*/ 14 w 108"/>
                <a:gd name="T37" fmla="*/ 0 h 206"/>
                <a:gd name="T38" fmla="*/ 0 w 108"/>
                <a:gd name="T39" fmla="*/ 15 h 206"/>
                <a:gd name="T40" fmla="*/ 0 w 108"/>
                <a:gd name="T41" fmla="*/ 192 h 206"/>
                <a:gd name="T42" fmla="*/ 14 w 108"/>
                <a:gd name="T43" fmla="*/ 206 h 206"/>
                <a:gd name="T44" fmla="*/ 94 w 108"/>
                <a:gd name="T45" fmla="*/ 206 h 206"/>
                <a:gd name="T46" fmla="*/ 108 w 108"/>
                <a:gd name="T47" fmla="*/ 192 h 206"/>
                <a:gd name="T48" fmla="*/ 108 w 108"/>
                <a:gd name="T49" fmla="*/ 15 h 206"/>
                <a:gd name="T50" fmla="*/ 94 w 108"/>
                <a:gd name="T51"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8" h="206">
                  <a:moveTo>
                    <a:pt x="54" y="199"/>
                  </a:moveTo>
                  <a:cubicBezTo>
                    <a:pt x="48" y="199"/>
                    <a:pt x="43" y="194"/>
                    <a:pt x="43" y="188"/>
                  </a:cubicBezTo>
                  <a:cubicBezTo>
                    <a:pt x="43" y="182"/>
                    <a:pt x="48" y="177"/>
                    <a:pt x="54" y="177"/>
                  </a:cubicBezTo>
                  <a:cubicBezTo>
                    <a:pt x="60" y="177"/>
                    <a:pt x="65" y="182"/>
                    <a:pt x="65" y="188"/>
                  </a:cubicBezTo>
                  <a:cubicBezTo>
                    <a:pt x="65" y="194"/>
                    <a:pt x="60" y="199"/>
                    <a:pt x="54" y="199"/>
                  </a:cubicBezTo>
                  <a:moveTo>
                    <a:pt x="12" y="167"/>
                  </a:moveTo>
                  <a:cubicBezTo>
                    <a:pt x="12" y="40"/>
                    <a:pt x="12" y="40"/>
                    <a:pt x="12" y="40"/>
                  </a:cubicBezTo>
                  <a:cubicBezTo>
                    <a:pt x="96" y="40"/>
                    <a:pt x="96" y="40"/>
                    <a:pt x="96" y="40"/>
                  </a:cubicBezTo>
                  <a:cubicBezTo>
                    <a:pt x="96" y="167"/>
                    <a:pt x="96" y="167"/>
                    <a:pt x="96" y="167"/>
                  </a:cubicBezTo>
                  <a:cubicBezTo>
                    <a:pt x="12" y="167"/>
                    <a:pt x="12" y="167"/>
                    <a:pt x="12" y="167"/>
                  </a:cubicBezTo>
                  <a:moveTo>
                    <a:pt x="41" y="25"/>
                  </a:moveTo>
                  <a:cubicBezTo>
                    <a:pt x="39" y="25"/>
                    <a:pt x="37" y="23"/>
                    <a:pt x="37" y="21"/>
                  </a:cubicBezTo>
                  <a:cubicBezTo>
                    <a:pt x="37" y="19"/>
                    <a:pt x="39" y="17"/>
                    <a:pt x="41" y="17"/>
                  </a:cubicBezTo>
                  <a:cubicBezTo>
                    <a:pt x="68" y="17"/>
                    <a:pt x="68" y="17"/>
                    <a:pt x="68" y="17"/>
                  </a:cubicBezTo>
                  <a:cubicBezTo>
                    <a:pt x="70" y="17"/>
                    <a:pt x="72" y="19"/>
                    <a:pt x="72" y="21"/>
                  </a:cubicBezTo>
                  <a:cubicBezTo>
                    <a:pt x="72" y="23"/>
                    <a:pt x="70" y="25"/>
                    <a:pt x="68" y="25"/>
                  </a:cubicBezTo>
                  <a:cubicBezTo>
                    <a:pt x="41" y="25"/>
                    <a:pt x="41" y="25"/>
                    <a:pt x="41" y="25"/>
                  </a:cubicBezTo>
                  <a:moveTo>
                    <a:pt x="94" y="0"/>
                  </a:moveTo>
                  <a:cubicBezTo>
                    <a:pt x="14" y="0"/>
                    <a:pt x="14" y="0"/>
                    <a:pt x="14" y="0"/>
                  </a:cubicBezTo>
                  <a:cubicBezTo>
                    <a:pt x="6" y="0"/>
                    <a:pt x="0" y="7"/>
                    <a:pt x="0" y="15"/>
                  </a:cubicBezTo>
                  <a:cubicBezTo>
                    <a:pt x="0" y="192"/>
                    <a:pt x="0" y="192"/>
                    <a:pt x="0" y="192"/>
                  </a:cubicBezTo>
                  <a:cubicBezTo>
                    <a:pt x="0" y="200"/>
                    <a:pt x="6" y="206"/>
                    <a:pt x="14" y="206"/>
                  </a:cubicBezTo>
                  <a:cubicBezTo>
                    <a:pt x="94" y="206"/>
                    <a:pt x="94" y="206"/>
                    <a:pt x="94" y="206"/>
                  </a:cubicBezTo>
                  <a:cubicBezTo>
                    <a:pt x="102" y="206"/>
                    <a:pt x="108" y="200"/>
                    <a:pt x="108" y="192"/>
                  </a:cubicBezTo>
                  <a:cubicBezTo>
                    <a:pt x="108" y="15"/>
                    <a:pt x="108" y="15"/>
                    <a:pt x="108" y="15"/>
                  </a:cubicBezTo>
                  <a:cubicBezTo>
                    <a:pt x="108" y="7"/>
                    <a:pt x="102" y="0"/>
                    <a:pt x="94" y="0"/>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Freeform 12">
              <a:extLst>
                <a:ext uri="{FF2B5EF4-FFF2-40B4-BE49-F238E27FC236}">
                  <a16:creationId xmlns:a16="http://schemas.microsoft.com/office/drawing/2014/main" id="{38E946D4-27E5-4161-9C02-C063050E9CF1}"/>
                </a:ext>
              </a:extLst>
            </p:cNvPr>
            <p:cNvSpPr>
              <a:spLocks noEditPoints="1"/>
            </p:cNvSpPr>
            <p:nvPr/>
          </p:nvSpPr>
          <p:spPr bwMode="auto">
            <a:xfrm>
              <a:off x="7098819" y="4062829"/>
              <a:ext cx="250094" cy="238689"/>
            </a:xfrm>
            <a:custGeom>
              <a:avLst/>
              <a:gdLst>
                <a:gd name="T0" fmla="*/ 86 w 130"/>
                <a:gd name="T1" fmla="*/ 74 h 124"/>
                <a:gd name="T2" fmla="*/ 55 w 130"/>
                <a:gd name="T3" fmla="*/ 44 h 124"/>
                <a:gd name="T4" fmla="*/ 86 w 130"/>
                <a:gd name="T5" fmla="*/ 13 h 124"/>
                <a:gd name="T6" fmla="*/ 116 w 130"/>
                <a:gd name="T7" fmla="*/ 44 h 124"/>
                <a:gd name="T8" fmla="*/ 86 w 130"/>
                <a:gd name="T9" fmla="*/ 74 h 124"/>
                <a:gd name="T10" fmla="*/ 86 w 130"/>
                <a:gd name="T11" fmla="*/ 0 h 124"/>
                <a:gd name="T12" fmla="*/ 42 w 130"/>
                <a:gd name="T13" fmla="*/ 44 h 124"/>
                <a:gd name="T14" fmla="*/ 46 w 130"/>
                <a:gd name="T15" fmla="*/ 62 h 124"/>
                <a:gd name="T16" fmla="*/ 3 w 130"/>
                <a:gd name="T17" fmla="*/ 104 h 124"/>
                <a:gd name="T18" fmla="*/ 3 w 130"/>
                <a:gd name="T19" fmla="*/ 116 h 124"/>
                <a:gd name="T20" fmla="*/ 8 w 130"/>
                <a:gd name="T21" fmla="*/ 121 h 124"/>
                <a:gd name="T22" fmla="*/ 14 w 130"/>
                <a:gd name="T23" fmla="*/ 124 h 124"/>
                <a:gd name="T24" fmla="*/ 20 w 130"/>
                <a:gd name="T25" fmla="*/ 121 h 124"/>
                <a:gd name="T26" fmla="*/ 61 w 130"/>
                <a:gd name="T27" fmla="*/ 80 h 124"/>
                <a:gd name="T28" fmla="*/ 86 w 130"/>
                <a:gd name="T29" fmla="*/ 88 h 124"/>
                <a:gd name="T30" fmla="*/ 130 w 130"/>
                <a:gd name="T31" fmla="*/ 44 h 124"/>
                <a:gd name="T32" fmla="*/ 86 w 130"/>
                <a:gd name="T33"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124">
                  <a:moveTo>
                    <a:pt x="86" y="74"/>
                  </a:moveTo>
                  <a:cubicBezTo>
                    <a:pt x="69" y="74"/>
                    <a:pt x="55" y="61"/>
                    <a:pt x="55" y="44"/>
                  </a:cubicBezTo>
                  <a:cubicBezTo>
                    <a:pt x="55" y="27"/>
                    <a:pt x="69" y="13"/>
                    <a:pt x="86" y="13"/>
                  </a:cubicBezTo>
                  <a:cubicBezTo>
                    <a:pt x="103" y="13"/>
                    <a:pt x="116" y="27"/>
                    <a:pt x="116" y="44"/>
                  </a:cubicBezTo>
                  <a:cubicBezTo>
                    <a:pt x="116" y="61"/>
                    <a:pt x="103" y="74"/>
                    <a:pt x="86" y="74"/>
                  </a:cubicBezTo>
                  <a:moveTo>
                    <a:pt x="86" y="0"/>
                  </a:moveTo>
                  <a:cubicBezTo>
                    <a:pt x="62" y="0"/>
                    <a:pt x="42" y="19"/>
                    <a:pt x="42" y="44"/>
                  </a:cubicBezTo>
                  <a:cubicBezTo>
                    <a:pt x="42" y="50"/>
                    <a:pt x="43" y="56"/>
                    <a:pt x="46" y="62"/>
                  </a:cubicBezTo>
                  <a:cubicBezTo>
                    <a:pt x="3" y="104"/>
                    <a:pt x="3" y="104"/>
                    <a:pt x="3" y="104"/>
                  </a:cubicBezTo>
                  <a:cubicBezTo>
                    <a:pt x="0" y="108"/>
                    <a:pt x="0" y="113"/>
                    <a:pt x="3" y="116"/>
                  </a:cubicBezTo>
                  <a:cubicBezTo>
                    <a:pt x="8" y="121"/>
                    <a:pt x="8" y="121"/>
                    <a:pt x="8" y="121"/>
                  </a:cubicBezTo>
                  <a:cubicBezTo>
                    <a:pt x="10" y="123"/>
                    <a:pt x="12" y="124"/>
                    <a:pt x="14" y="124"/>
                  </a:cubicBezTo>
                  <a:cubicBezTo>
                    <a:pt x="16" y="124"/>
                    <a:pt x="19" y="123"/>
                    <a:pt x="20" y="121"/>
                  </a:cubicBezTo>
                  <a:cubicBezTo>
                    <a:pt x="61" y="80"/>
                    <a:pt x="61" y="80"/>
                    <a:pt x="61" y="80"/>
                  </a:cubicBezTo>
                  <a:cubicBezTo>
                    <a:pt x="68" y="85"/>
                    <a:pt x="77" y="88"/>
                    <a:pt x="86" y="88"/>
                  </a:cubicBezTo>
                  <a:cubicBezTo>
                    <a:pt x="110" y="88"/>
                    <a:pt x="130" y="68"/>
                    <a:pt x="130" y="44"/>
                  </a:cubicBezTo>
                  <a:cubicBezTo>
                    <a:pt x="130" y="19"/>
                    <a:pt x="110" y="0"/>
                    <a:pt x="86" y="0"/>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Freeform 13">
              <a:extLst>
                <a:ext uri="{FF2B5EF4-FFF2-40B4-BE49-F238E27FC236}">
                  <a16:creationId xmlns:a16="http://schemas.microsoft.com/office/drawing/2014/main" id="{58E1F25B-BB26-441F-B7B1-D467791E0F97}"/>
                </a:ext>
              </a:extLst>
            </p:cNvPr>
            <p:cNvSpPr>
              <a:spLocks/>
            </p:cNvSpPr>
            <p:nvPr/>
          </p:nvSpPr>
          <p:spPr bwMode="auto">
            <a:xfrm>
              <a:off x="5272399" y="5561764"/>
              <a:ext cx="53766" cy="59469"/>
            </a:xfrm>
            <a:custGeom>
              <a:avLst/>
              <a:gdLst>
                <a:gd name="T0" fmla="*/ 1 w 28"/>
                <a:gd name="T1" fmla="*/ 0 h 31"/>
                <a:gd name="T2" fmla="*/ 0 w 28"/>
                <a:gd name="T3" fmla="*/ 8 h 31"/>
                <a:gd name="T4" fmla="*/ 21 w 28"/>
                <a:gd name="T5" fmla="*/ 31 h 31"/>
                <a:gd name="T6" fmla="*/ 21 w 28"/>
                <a:gd name="T7" fmla="*/ 31 h 31"/>
                <a:gd name="T8" fmla="*/ 28 w 28"/>
                <a:gd name="T9" fmla="*/ 21 h 31"/>
                <a:gd name="T10" fmla="*/ 9 w 28"/>
                <a:gd name="T11" fmla="*/ 1 h 31"/>
                <a:gd name="T12" fmla="*/ 1 w 28"/>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1" y="0"/>
                  </a:moveTo>
                  <a:cubicBezTo>
                    <a:pt x="0" y="8"/>
                    <a:pt x="0" y="8"/>
                    <a:pt x="0" y="8"/>
                  </a:cubicBezTo>
                  <a:cubicBezTo>
                    <a:pt x="21" y="31"/>
                    <a:pt x="21" y="31"/>
                    <a:pt x="21" y="31"/>
                  </a:cubicBezTo>
                  <a:cubicBezTo>
                    <a:pt x="21" y="31"/>
                    <a:pt x="21" y="31"/>
                    <a:pt x="21" y="31"/>
                  </a:cubicBezTo>
                  <a:cubicBezTo>
                    <a:pt x="21" y="26"/>
                    <a:pt x="24" y="23"/>
                    <a:pt x="28" y="21"/>
                  </a:cubicBezTo>
                  <a:cubicBezTo>
                    <a:pt x="9" y="1"/>
                    <a:pt x="9" y="1"/>
                    <a:pt x="9" y="1"/>
                  </a:cubicBezTo>
                  <a:cubicBezTo>
                    <a:pt x="1" y="0"/>
                    <a:pt x="1" y="0"/>
                    <a:pt x="1"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Freeform 14">
              <a:extLst>
                <a:ext uri="{FF2B5EF4-FFF2-40B4-BE49-F238E27FC236}">
                  <a16:creationId xmlns:a16="http://schemas.microsoft.com/office/drawing/2014/main" id="{99860CA2-6938-451E-89AC-D165C4328EEF}"/>
                </a:ext>
              </a:extLst>
            </p:cNvPr>
            <p:cNvSpPr>
              <a:spLocks/>
            </p:cNvSpPr>
            <p:nvPr/>
          </p:nvSpPr>
          <p:spPr bwMode="auto">
            <a:xfrm>
              <a:off x="5347346" y="5586203"/>
              <a:ext cx="70874" cy="40732"/>
            </a:xfrm>
            <a:custGeom>
              <a:avLst/>
              <a:gdLst>
                <a:gd name="T0" fmla="*/ 30 w 37"/>
                <a:gd name="T1" fmla="*/ 0 h 21"/>
                <a:gd name="T2" fmla="*/ 0 w 37"/>
                <a:gd name="T3" fmla="*/ 10 h 21"/>
                <a:gd name="T4" fmla="*/ 3 w 37"/>
                <a:gd name="T5" fmla="*/ 18 h 21"/>
                <a:gd name="T6" fmla="*/ 3 w 37"/>
                <a:gd name="T7" fmla="*/ 21 h 21"/>
                <a:gd name="T8" fmla="*/ 34 w 37"/>
                <a:gd name="T9" fmla="*/ 10 h 21"/>
                <a:gd name="T10" fmla="*/ 37 w 37"/>
                <a:gd name="T11" fmla="*/ 3 h 21"/>
                <a:gd name="T12" fmla="*/ 30 w 3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37" h="21">
                  <a:moveTo>
                    <a:pt x="30" y="0"/>
                  </a:moveTo>
                  <a:cubicBezTo>
                    <a:pt x="0" y="10"/>
                    <a:pt x="0" y="10"/>
                    <a:pt x="0" y="10"/>
                  </a:cubicBezTo>
                  <a:cubicBezTo>
                    <a:pt x="2" y="12"/>
                    <a:pt x="3" y="15"/>
                    <a:pt x="3" y="18"/>
                  </a:cubicBezTo>
                  <a:cubicBezTo>
                    <a:pt x="3" y="19"/>
                    <a:pt x="3" y="20"/>
                    <a:pt x="3" y="21"/>
                  </a:cubicBezTo>
                  <a:cubicBezTo>
                    <a:pt x="34" y="10"/>
                    <a:pt x="34" y="10"/>
                    <a:pt x="34" y="10"/>
                  </a:cubicBezTo>
                  <a:cubicBezTo>
                    <a:pt x="37" y="3"/>
                    <a:pt x="37" y="3"/>
                    <a:pt x="37" y="3"/>
                  </a:cubicBezTo>
                  <a:cubicBezTo>
                    <a:pt x="30" y="0"/>
                    <a:pt x="30" y="0"/>
                    <a:pt x="30"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Freeform 15">
              <a:extLst>
                <a:ext uri="{FF2B5EF4-FFF2-40B4-BE49-F238E27FC236}">
                  <a16:creationId xmlns:a16="http://schemas.microsoft.com/office/drawing/2014/main" id="{4DD9A4BE-8B8C-4FE3-A21F-0506CAF04398}"/>
                </a:ext>
              </a:extLst>
            </p:cNvPr>
            <p:cNvSpPr>
              <a:spLocks noEditPoints="1"/>
            </p:cNvSpPr>
            <p:nvPr/>
          </p:nvSpPr>
          <p:spPr bwMode="auto">
            <a:xfrm>
              <a:off x="5189307" y="5486818"/>
              <a:ext cx="286753" cy="267202"/>
            </a:xfrm>
            <a:custGeom>
              <a:avLst/>
              <a:gdLst>
                <a:gd name="T0" fmla="*/ 70 w 149"/>
                <a:gd name="T1" fmla="*/ 15 h 139"/>
                <a:gd name="T2" fmla="*/ 70 w 149"/>
                <a:gd name="T3" fmla="*/ 6 h 139"/>
                <a:gd name="T4" fmla="*/ 75 w 149"/>
                <a:gd name="T5" fmla="*/ 2 h 139"/>
                <a:gd name="T6" fmla="*/ 79 w 149"/>
                <a:gd name="T7" fmla="*/ 6 h 139"/>
                <a:gd name="T8" fmla="*/ 79 w 149"/>
                <a:gd name="T9" fmla="*/ 15 h 139"/>
                <a:gd name="T10" fmla="*/ 133 w 149"/>
                <a:gd name="T11" fmla="*/ 66 h 139"/>
                <a:gd name="T12" fmla="*/ 142 w 149"/>
                <a:gd name="T13" fmla="*/ 66 h 139"/>
                <a:gd name="T14" fmla="*/ 147 w 149"/>
                <a:gd name="T15" fmla="*/ 70 h 139"/>
                <a:gd name="T16" fmla="*/ 142 w 149"/>
                <a:gd name="T17" fmla="*/ 74 h 139"/>
                <a:gd name="T18" fmla="*/ 133 w 149"/>
                <a:gd name="T19" fmla="*/ 74 h 139"/>
                <a:gd name="T20" fmla="*/ 79 w 149"/>
                <a:gd name="T21" fmla="*/ 124 h 139"/>
                <a:gd name="T22" fmla="*/ 79 w 149"/>
                <a:gd name="T23" fmla="*/ 133 h 139"/>
                <a:gd name="T24" fmla="*/ 75 w 149"/>
                <a:gd name="T25" fmla="*/ 137 h 139"/>
                <a:gd name="T26" fmla="*/ 70 w 149"/>
                <a:gd name="T27" fmla="*/ 133 h 139"/>
                <a:gd name="T28" fmla="*/ 70 w 149"/>
                <a:gd name="T29" fmla="*/ 124 h 139"/>
                <a:gd name="T30" fmla="*/ 16 w 149"/>
                <a:gd name="T31" fmla="*/ 74 h 139"/>
                <a:gd name="T32" fmla="*/ 7 w 149"/>
                <a:gd name="T33" fmla="*/ 74 h 139"/>
                <a:gd name="T34" fmla="*/ 2 w 149"/>
                <a:gd name="T35" fmla="*/ 70 h 139"/>
                <a:gd name="T36" fmla="*/ 7 w 149"/>
                <a:gd name="T37" fmla="*/ 66 h 139"/>
                <a:gd name="T38" fmla="*/ 16 w 149"/>
                <a:gd name="T39" fmla="*/ 66 h 139"/>
                <a:gd name="T40" fmla="*/ 70 w 149"/>
                <a:gd name="T41" fmla="*/ 15 h 139"/>
                <a:gd name="T42" fmla="*/ 75 w 149"/>
                <a:gd name="T43" fmla="*/ 0 h 139"/>
                <a:gd name="T44" fmla="*/ 0 w 149"/>
                <a:gd name="T45" fmla="*/ 70 h 139"/>
                <a:gd name="T46" fmla="*/ 75 w 149"/>
                <a:gd name="T47" fmla="*/ 139 h 139"/>
                <a:gd name="T48" fmla="*/ 149 w 149"/>
                <a:gd name="T49" fmla="*/ 70 h 139"/>
                <a:gd name="T50" fmla="*/ 75 w 149"/>
                <a:gd name="T5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9" h="139">
                  <a:moveTo>
                    <a:pt x="70" y="15"/>
                  </a:moveTo>
                  <a:cubicBezTo>
                    <a:pt x="70" y="6"/>
                    <a:pt x="70" y="6"/>
                    <a:pt x="70" y="6"/>
                  </a:cubicBezTo>
                  <a:cubicBezTo>
                    <a:pt x="70" y="4"/>
                    <a:pt x="72" y="2"/>
                    <a:pt x="75" y="2"/>
                  </a:cubicBezTo>
                  <a:cubicBezTo>
                    <a:pt x="77" y="2"/>
                    <a:pt x="79" y="4"/>
                    <a:pt x="79" y="6"/>
                  </a:cubicBezTo>
                  <a:cubicBezTo>
                    <a:pt x="79" y="15"/>
                    <a:pt x="79" y="15"/>
                    <a:pt x="79" y="15"/>
                  </a:cubicBezTo>
                  <a:cubicBezTo>
                    <a:pt x="108" y="17"/>
                    <a:pt x="131" y="39"/>
                    <a:pt x="133" y="66"/>
                  </a:cubicBezTo>
                  <a:cubicBezTo>
                    <a:pt x="142" y="66"/>
                    <a:pt x="142" y="66"/>
                    <a:pt x="142" y="66"/>
                  </a:cubicBezTo>
                  <a:cubicBezTo>
                    <a:pt x="145" y="66"/>
                    <a:pt x="147" y="67"/>
                    <a:pt x="147" y="70"/>
                  </a:cubicBezTo>
                  <a:cubicBezTo>
                    <a:pt x="147" y="72"/>
                    <a:pt x="145" y="74"/>
                    <a:pt x="142" y="74"/>
                  </a:cubicBezTo>
                  <a:cubicBezTo>
                    <a:pt x="133" y="74"/>
                    <a:pt x="133" y="74"/>
                    <a:pt x="133" y="74"/>
                  </a:cubicBezTo>
                  <a:cubicBezTo>
                    <a:pt x="131" y="101"/>
                    <a:pt x="108" y="122"/>
                    <a:pt x="79" y="124"/>
                  </a:cubicBezTo>
                  <a:cubicBezTo>
                    <a:pt x="79" y="133"/>
                    <a:pt x="79" y="133"/>
                    <a:pt x="79" y="133"/>
                  </a:cubicBezTo>
                  <a:cubicBezTo>
                    <a:pt x="79" y="135"/>
                    <a:pt x="77" y="137"/>
                    <a:pt x="75" y="137"/>
                  </a:cubicBezTo>
                  <a:cubicBezTo>
                    <a:pt x="72" y="137"/>
                    <a:pt x="70" y="135"/>
                    <a:pt x="70" y="133"/>
                  </a:cubicBezTo>
                  <a:cubicBezTo>
                    <a:pt x="70" y="124"/>
                    <a:pt x="70" y="124"/>
                    <a:pt x="70" y="124"/>
                  </a:cubicBezTo>
                  <a:cubicBezTo>
                    <a:pt x="41" y="122"/>
                    <a:pt x="18" y="101"/>
                    <a:pt x="16" y="74"/>
                  </a:cubicBezTo>
                  <a:cubicBezTo>
                    <a:pt x="7" y="74"/>
                    <a:pt x="7" y="74"/>
                    <a:pt x="7" y="74"/>
                  </a:cubicBezTo>
                  <a:cubicBezTo>
                    <a:pt x="4" y="74"/>
                    <a:pt x="2" y="72"/>
                    <a:pt x="2" y="70"/>
                  </a:cubicBezTo>
                  <a:cubicBezTo>
                    <a:pt x="2" y="67"/>
                    <a:pt x="4" y="66"/>
                    <a:pt x="7" y="66"/>
                  </a:cubicBezTo>
                  <a:cubicBezTo>
                    <a:pt x="16" y="66"/>
                    <a:pt x="16" y="66"/>
                    <a:pt x="16" y="66"/>
                  </a:cubicBezTo>
                  <a:cubicBezTo>
                    <a:pt x="18" y="39"/>
                    <a:pt x="41" y="17"/>
                    <a:pt x="70" y="15"/>
                  </a:cubicBezTo>
                  <a:moveTo>
                    <a:pt x="75" y="0"/>
                  </a:moveTo>
                  <a:cubicBezTo>
                    <a:pt x="34" y="0"/>
                    <a:pt x="0" y="31"/>
                    <a:pt x="0" y="70"/>
                  </a:cubicBezTo>
                  <a:cubicBezTo>
                    <a:pt x="0" y="108"/>
                    <a:pt x="34" y="139"/>
                    <a:pt x="75" y="139"/>
                  </a:cubicBezTo>
                  <a:cubicBezTo>
                    <a:pt x="116" y="139"/>
                    <a:pt x="149" y="108"/>
                    <a:pt x="149" y="70"/>
                  </a:cubicBezTo>
                  <a:cubicBezTo>
                    <a:pt x="149" y="31"/>
                    <a:pt x="116" y="0"/>
                    <a:pt x="7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Freeform 16">
              <a:extLst>
                <a:ext uri="{FF2B5EF4-FFF2-40B4-BE49-F238E27FC236}">
                  <a16:creationId xmlns:a16="http://schemas.microsoft.com/office/drawing/2014/main" id="{53CBF58B-E63F-48AB-8939-63C6356EACA2}"/>
                </a:ext>
              </a:extLst>
            </p:cNvPr>
            <p:cNvSpPr>
              <a:spLocks/>
            </p:cNvSpPr>
            <p:nvPr/>
          </p:nvSpPr>
          <p:spPr bwMode="auto">
            <a:xfrm>
              <a:off x="5312317" y="5601681"/>
              <a:ext cx="40732" cy="39102"/>
            </a:xfrm>
            <a:custGeom>
              <a:avLst/>
              <a:gdLst>
                <a:gd name="T0" fmla="*/ 11 w 21"/>
                <a:gd name="T1" fmla="*/ 0 h 20"/>
                <a:gd name="T2" fmla="*/ 7 w 21"/>
                <a:gd name="T3" fmla="*/ 0 h 20"/>
                <a:gd name="T4" fmla="*/ 0 w 21"/>
                <a:gd name="T5" fmla="*/ 10 h 20"/>
                <a:gd name="T6" fmla="*/ 0 w 21"/>
                <a:gd name="T7" fmla="*/ 10 h 20"/>
                <a:gd name="T8" fmla="*/ 11 w 21"/>
                <a:gd name="T9" fmla="*/ 20 h 20"/>
                <a:gd name="T10" fmla="*/ 21 w 21"/>
                <a:gd name="T11" fmla="*/ 13 h 20"/>
                <a:gd name="T12" fmla="*/ 21 w 21"/>
                <a:gd name="T13" fmla="*/ 10 h 20"/>
                <a:gd name="T14" fmla="*/ 18 w 21"/>
                <a:gd name="T15" fmla="*/ 2 h 20"/>
                <a:gd name="T16" fmla="*/ 11 w 21"/>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0">
                  <a:moveTo>
                    <a:pt x="11" y="0"/>
                  </a:moveTo>
                  <a:cubicBezTo>
                    <a:pt x="9" y="0"/>
                    <a:pt x="8" y="0"/>
                    <a:pt x="7" y="0"/>
                  </a:cubicBezTo>
                  <a:cubicBezTo>
                    <a:pt x="3" y="2"/>
                    <a:pt x="0" y="5"/>
                    <a:pt x="0" y="10"/>
                  </a:cubicBezTo>
                  <a:cubicBezTo>
                    <a:pt x="0" y="10"/>
                    <a:pt x="0" y="10"/>
                    <a:pt x="0" y="10"/>
                  </a:cubicBezTo>
                  <a:cubicBezTo>
                    <a:pt x="0" y="15"/>
                    <a:pt x="5" y="20"/>
                    <a:pt x="11" y="20"/>
                  </a:cubicBezTo>
                  <a:cubicBezTo>
                    <a:pt x="15" y="20"/>
                    <a:pt x="19" y="17"/>
                    <a:pt x="21" y="13"/>
                  </a:cubicBezTo>
                  <a:cubicBezTo>
                    <a:pt x="21" y="12"/>
                    <a:pt x="21" y="11"/>
                    <a:pt x="21" y="10"/>
                  </a:cubicBezTo>
                  <a:cubicBezTo>
                    <a:pt x="21" y="7"/>
                    <a:pt x="20" y="4"/>
                    <a:pt x="18" y="2"/>
                  </a:cubicBezTo>
                  <a:cubicBezTo>
                    <a:pt x="16" y="1"/>
                    <a:pt x="13" y="0"/>
                    <a:pt x="11"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Freeform 17">
              <a:extLst>
                <a:ext uri="{FF2B5EF4-FFF2-40B4-BE49-F238E27FC236}">
                  <a16:creationId xmlns:a16="http://schemas.microsoft.com/office/drawing/2014/main" id="{F076C871-F880-4E0E-ACC7-8374A54618FC}"/>
                </a:ext>
              </a:extLst>
            </p:cNvPr>
            <p:cNvSpPr>
              <a:spLocks/>
            </p:cNvSpPr>
            <p:nvPr/>
          </p:nvSpPr>
          <p:spPr bwMode="auto">
            <a:xfrm>
              <a:off x="5323721" y="5698623"/>
              <a:ext cx="17922" cy="51322"/>
            </a:xfrm>
            <a:custGeom>
              <a:avLst/>
              <a:gdLst>
                <a:gd name="T0" fmla="*/ 5 w 9"/>
                <a:gd name="T1" fmla="*/ 0 h 27"/>
                <a:gd name="T2" fmla="*/ 0 w 9"/>
                <a:gd name="T3" fmla="*/ 4 h 27"/>
                <a:gd name="T4" fmla="*/ 0 w 9"/>
                <a:gd name="T5" fmla="*/ 14 h 27"/>
                <a:gd name="T6" fmla="*/ 0 w 9"/>
                <a:gd name="T7" fmla="*/ 23 h 27"/>
                <a:gd name="T8" fmla="*/ 5 w 9"/>
                <a:gd name="T9" fmla="*/ 27 h 27"/>
                <a:gd name="T10" fmla="*/ 9 w 9"/>
                <a:gd name="T11" fmla="*/ 23 h 27"/>
                <a:gd name="T12" fmla="*/ 9 w 9"/>
                <a:gd name="T13" fmla="*/ 14 h 27"/>
                <a:gd name="T14" fmla="*/ 9 w 9"/>
                <a:gd name="T15" fmla="*/ 4 h 27"/>
                <a:gd name="T16" fmla="*/ 5 w 9"/>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7">
                  <a:moveTo>
                    <a:pt x="5" y="0"/>
                  </a:moveTo>
                  <a:cubicBezTo>
                    <a:pt x="2" y="0"/>
                    <a:pt x="0" y="1"/>
                    <a:pt x="0" y="4"/>
                  </a:cubicBezTo>
                  <a:cubicBezTo>
                    <a:pt x="0" y="14"/>
                    <a:pt x="0" y="14"/>
                    <a:pt x="0" y="14"/>
                  </a:cubicBezTo>
                  <a:cubicBezTo>
                    <a:pt x="0" y="23"/>
                    <a:pt x="0" y="23"/>
                    <a:pt x="0" y="23"/>
                  </a:cubicBezTo>
                  <a:cubicBezTo>
                    <a:pt x="0" y="25"/>
                    <a:pt x="2" y="27"/>
                    <a:pt x="5" y="27"/>
                  </a:cubicBezTo>
                  <a:cubicBezTo>
                    <a:pt x="7" y="27"/>
                    <a:pt x="9" y="25"/>
                    <a:pt x="9" y="23"/>
                  </a:cubicBezTo>
                  <a:cubicBezTo>
                    <a:pt x="9" y="14"/>
                    <a:pt x="9" y="14"/>
                    <a:pt x="9" y="14"/>
                  </a:cubicBezTo>
                  <a:cubicBezTo>
                    <a:pt x="9" y="4"/>
                    <a:pt x="9" y="4"/>
                    <a:pt x="9" y="4"/>
                  </a:cubicBezTo>
                  <a:cubicBezTo>
                    <a:pt x="9" y="1"/>
                    <a:pt x="7" y="0"/>
                    <a:pt x="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Freeform 18">
              <a:extLst>
                <a:ext uri="{FF2B5EF4-FFF2-40B4-BE49-F238E27FC236}">
                  <a16:creationId xmlns:a16="http://schemas.microsoft.com/office/drawing/2014/main" id="{12D44596-AC4E-4641-A585-8D4FF3FC01BD}"/>
                </a:ext>
              </a:extLst>
            </p:cNvPr>
            <p:cNvSpPr>
              <a:spLocks/>
            </p:cNvSpPr>
            <p:nvPr/>
          </p:nvSpPr>
          <p:spPr bwMode="auto">
            <a:xfrm>
              <a:off x="5323721" y="5490076"/>
              <a:ext cx="17922" cy="53766"/>
            </a:xfrm>
            <a:custGeom>
              <a:avLst/>
              <a:gdLst>
                <a:gd name="T0" fmla="*/ 5 w 9"/>
                <a:gd name="T1" fmla="*/ 0 h 28"/>
                <a:gd name="T2" fmla="*/ 0 w 9"/>
                <a:gd name="T3" fmla="*/ 4 h 28"/>
                <a:gd name="T4" fmla="*/ 0 w 9"/>
                <a:gd name="T5" fmla="*/ 13 h 28"/>
                <a:gd name="T6" fmla="*/ 0 w 9"/>
                <a:gd name="T7" fmla="*/ 24 h 28"/>
                <a:gd name="T8" fmla="*/ 5 w 9"/>
                <a:gd name="T9" fmla="*/ 28 h 28"/>
                <a:gd name="T10" fmla="*/ 9 w 9"/>
                <a:gd name="T11" fmla="*/ 24 h 28"/>
                <a:gd name="T12" fmla="*/ 9 w 9"/>
                <a:gd name="T13" fmla="*/ 13 h 28"/>
                <a:gd name="T14" fmla="*/ 9 w 9"/>
                <a:gd name="T15" fmla="*/ 4 h 28"/>
                <a:gd name="T16" fmla="*/ 5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5" y="0"/>
                  </a:moveTo>
                  <a:cubicBezTo>
                    <a:pt x="2" y="0"/>
                    <a:pt x="0" y="2"/>
                    <a:pt x="0" y="4"/>
                  </a:cubicBezTo>
                  <a:cubicBezTo>
                    <a:pt x="0" y="13"/>
                    <a:pt x="0" y="13"/>
                    <a:pt x="0" y="13"/>
                  </a:cubicBezTo>
                  <a:cubicBezTo>
                    <a:pt x="0" y="24"/>
                    <a:pt x="0" y="24"/>
                    <a:pt x="0" y="24"/>
                  </a:cubicBezTo>
                  <a:cubicBezTo>
                    <a:pt x="0" y="26"/>
                    <a:pt x="2" y="28"/>
                    <a:pt x="5" y="28"/>
                  </a:cubicBezTo>
                  <a:cubicBezTo>
                    <a:pt x="7" y="28"/>
                    <a:pt x="9" y="26"/>
                    <a:pt x="9" y="24"/>
                  </a:cubicBezTo>
                  <a:cubicBezTo>
                    <a:pt x="9" y="13"/>
                    <a:pt x="9" y="13"/>
                    <a:pt x="9" y="13"/>
                  </a:cubicBezTo>
                  <a:cubicBezTo>
                    <a:pt x="9" y="4"/>
                    <a:pt x="9" y="4"/>
                    <a:pt x="9" y="4"/>
                  </a:cubicBezTo>
                  <a:cubicBezTo>
                    <a:pt x="9" y="2"/>
                    <a:pt x="7" y="0"/>
                    <a:pt x="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Freeform 19">
              <a:extLst>
                <a:ext uri="{FF2B5EF4-FFF2-40B4-BE49-F238E27FC236}">
                  <a16:creationId xmlns:a16="http://schemas.microsoft.com/office/drawing/2014/main" id="{3AC89C26-EEA7-4A60-9667-AB7B62616922}"/>
                </a:ext>
              </a:extLst>
            </p:cNvPr>
            <p:cNvSpPr>
              <a:spLocks/>
            </p:cNvSpPr>
            <p:nvPr/>
          </p:nvSpPr>
          <p:spPr bwMode="auto">
            <a:xfrm>
              <a:off x="5414961" y="5613901"/>
              <a:ext cx="57025" cy="15479"/>
            </a:xfrm>
            <a:custGeom>
              <a:avLst/>
              <a:gdLst>
                <a:gd name="T0" fmla="*/ 25 w 30"/>
                <a:gd name="T1" fmla="*/ 0 h 8"/>
                <a:gd name="T2" fmla="*/ 16 w 30"/>
                <a:gd name="T3" fmla="*/ 0 h 8"/>
                <a:gd name="T4" fmla="*/ 5 w 30"/>
                <a:gd name="T5" fmla="*/ 0 h 8"/>
                <a:gd name="T6" fmla="*/ 0 w 30"/>
                <a:gd name="T7" fmla="*/ 4 h 8"/>
                <a:gd name="T8" fmla="*/ 5 w 30"/>
                <a:gd name="T9" fmla="*/ 8 h 8"/>
                <a:gd name="T10" fmla="*/ 16 w 30"/>
                <a:gd name="T11" fmla="*/ 8 h 8"/>
                <a:gd name="T12" fmla="*/ 25 w 30"/>
                <a:gd name="T13" fmla="*/ 8 h 8"/>
                <a:gd name="T14" fmla="*/ 30 w 30"/>
                <a:gd name="T15" fmla="*/ 4 h 8"/>
                <a:gd name="T16" fmla="*/ 25 w 30"/>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8">
                  <a:moveTo>
                    <a:pt x="25" y="0"/>
                  </a:moveTo>
                  <a:cubicBezTo>
                    <a:pt x="16" y="0"/>
                    <a:pt x="16" y="0"/>
                    <a:pt x="16" y="0"/>
                  </a:cubicBezTo>
                  <a:cubicBezTo>
                    <a:pt x="5" y="0"/>
                    <a:pt x="5" y="0"/>
                    <a:pt x="5" y="0"/>
                  </a:cubicBezTo>
                  <a:cubicBezTo>
                    <a:pt x="2" y="0"/>
                    <a:pt x="0" y="1"/>
                    <a:pt x="0" y="4"/>
                  </a:cubicBezTo>
                  <a:cubicBezTo>
                    <a:pt x="0" y="6"/>
                    <a:pt x="2" y="8"/>
                    <a:pt x="5" y="8"/>
                  </a:cubicBezTo>
                  <a:cubicBezTo>
                    <a:pt x="16" y="8"/>
                    <a:pt x="16" y="8"/>
                    <a:pt x="16" y="8"/>
                  </a:cubicBezTo>
                  <a:cubicBezTo>
                    <a:pt x="25" y="8"/>
                    <a:pt x="25" y="8"/>
                    <a:pt x="25" y="8"/>
                  </a:cubicBezTo>
                  <a:cubicBezTo>
                    <a:pt x="28" y="8"/>
                    <a:pt x="30" y="6"/>
                    <a:pt x="30" y="4"/>
                  </a:cubicBezTo>
                  <a:cubicBezTo>
                    <a:pt x="30" y="1"/>
                    <a:pt x="28" y="0"/>
                    <a:pt x="2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Freeform 20">
              <a:extLst>
                <a:ext uri="{FF2B5EF4-FFF2-40B4-BE49-F238E27FC236}">
                  <a16:creationId xmlns:a16="http://schemas.microsoft.com/office/drawing/2014/main" id="{F921C008-871A-4A05-B611-136FA3DE3808}"/>
                </a:ext>
              </a:extLst>
            </p:cNvPr>
            <p:cNvSpPr>
              <a:spLocks/>
            </p:cNvSpPr>
            <p:nvPr/>
          </p:nvSpPr>
          <p:spPr bwMode="auto">
            <a:xfrm>
              <a:off x="5193379" y="5613901"/>
              <a:ext cx="57025" cy="15479"/>
            </a:xfrm>
            <a:custGeom>
              <a:avLst/>
              <a:gdLst>
                <a:gd name="T0" fmla="*/ 25 w 30"/>
                <a:gd name="T1" fmla="*/ 0 h 8"/>
                <a:gd name="T2" fmla="*/ 14 w 30"/>
                <a:gd name="T3" fmla="*/ 0 h 8"/>
                <a:gd name="T4" fmla="*/ 5 w 30"/>
                <a:gd name="T5" fmla="*/ 0 h 8"/>
                <a:gd name="T6" fmla="*/ 0 w 30"/>
                <a:gd name="T7" fmla="*/ 4 h 8"/>
                <a:gd name="T8" fmla="*/ 5 w 30"/>
                <a:gd name="T9" fmla="*/ 8 h 8"/>
                <a:gd name="T10" fmla="*/ 14 w 30"/>
                <a:gd name="T11" fmla="*/ 8 h 8"/>
                <a:gd name="T12" fmla="*/ 25 w 30"/>
                <a:gd name="T13" fmla="*/ 8 h 8"/>
                <a:gd name="T14" fmla="*/ 30 w 30"/>
                <a:gd name="T15" fmla="*/ 4 h 8"/>
                <a:gd name="T16" fmla="*/ 25 w 30"/>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8">
                  <a:moveTo>
                    <a:pt x="25" y="0"/>
                  </a:moveTo>
                  <a:cubicBezTo>
                    <a:pt x="14" y="0"/>
                    <a:pt x="14" y="0"/>
                    <a:pt x="14" y="0"/>
                  </a:cubicBezTo>
                  <a:cubicBezTo>
                    <a:pt x="5" y="0"/>
                    <a:pt x="5" y="0"/>
                    <a:pt x="5" y="0"/>
                  </a:cubicBezTo>
                  <a:cubicBezTo>
                    <a:pt x="2" y="0"/>
                    <a:pt x="0" y="1"/>
                    <a:pt x="0" y="4"/>
                  </a:cubicBezTo>
                  <a:cubicBezTo>
                    <a:pt x="0" y="6"/>
                    <a:pt x="2" y="8"/>
                    <a:pt x="5" y="8"/>
                  </a:cubicBezTo>
                  <a:cubicBezTo>
                    <a:pt x="14" y="8"/>
                    <a:pt x="14" y="8"/>
                    <a:pt x="14" y="8"/>
                  </a:cubicBezTo>
                  <a:cubicBezTo>
                    <a:pt x="25" y="8"/>
                    <a:pt x="25" y="8"/>
                    <a:pt x="25" y="8"/>
                  </a:cubicBezTo>
                  <a:cubicBezTo>
                    <a:pt x="28" y="8"/>
                    <a:pt x="30" y="6"/>
                    <a:pt x="30" y="4"/>
                  </a:cubicBezTo>
                  <a:cubicBezTo>
                    <a:pt x="30" y="1"/>
                    <a:pt x="28" y="0"/>
                    <a:pt x="25" y="0"/>
                  </a:cubicBezTo>
                </a:path>
              </a:pathLst>
            </a:custGeom>
            <a:solidFill>
              <a:srgbClr val="A3A3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Freeform 26">
              <a:extLst>
                <a:ext uri="{FF2B5EF4-FFF2-40B4-BE49-F238E27FC236}">
                  <a16:creationId xmlns:a16="http://schemas.microsoft.com/office/drawing/2014/main" id="{C71784DE-E62B-480F-80A6-7AC3AFF157FA}"/>
                </a:ext>
              </a:extLst>
            </p:cNvPr>
            <p:cNvSpPr>
              <a:spLocks/>
            </p:cNvSpPr>
            <p:nvPr/>
          </p:nvSpPr>
          <p:spPr bwMode="auto">
            <a:xfrm>
              <a:off x="5990911" y="5688847"/>
              <a:ext cx="228913" cy="246836"/>
            </a:xfrm>
            <a:custGeom>
              <a:avLst/>
              <a:gdLst>
                <a:gd name="T0" fmla="*/ 115 w 119"/>
                <a:gd name="T1" fmla="*/ 5 h 128"/>
                <a:gd name="T2" fmla="*/ 117 w 119"/>
                <a:gd name="T3" fmla="*/ 11 h 128"/>
                <a:gd name="T4" fmla="*/ 110 w 119"/>
                <a:gd name="T5" fmla="*/ 64 h 128"/>
                <a:gd name="T6" fmla="*/ 28 w 119"/>
                <a:gd name="T7" fmla="*/ 127 h 128"/>
                <a:gd name="T8" fmla="*/ 11 w 119"/>
                <a:gd name="T9" fmla="*/ 128 h 128"/>
                <a:gd name="T10" fmla="*/ 1 w 119"/>
                <a:gd name="T11" fmla="*/ 118 h 128"/>
                <a:gd name="T12" fmla="*/ 8 w 119"/>
                <a:gd name="T13" fmla="*/ 107 h 128"/>
                <a:gd name="T14" fmla="*/ 14 w 119"/>
                <a:gd name="T15" fmla="*/ 106 h 128"/>
                <a:gd name="T16" fmla="*/ 41 w 119"/>
                <a:gd name="T17" fmla="*/ 102 h 128"/>
                <a:gd name="T18" fmla="*/ 81 w 119"/>
                <a:gd name="T19" fmla="*/ 72 h 128"/>
                <a:gd name="T20" fmla="*/ 94 w 119"/>
                <a:gd name="T21" fmla="*/ 40 h 128"/>
                <a:gd name="T22" fmla="*/ 96 w 119"/>
                <a:gd name="T23" fmla="*/ 20 h 128"/>
                <a:gd name="T24" fmla="*/ 96 w 119"/>
                <a:gd name="T25" fmla="*/ 11 h 128"/>
                <a:gd name="T26" fmla="*/ 102 w 119"/>
                <a:gd name="T27" fmla="*/ 2 h 128"/>
                <a:gd name="T28" fmla="*/ 115 w 119"/>
                <a:gd name="T29" fmla="*/ 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128">
                  <a:moveTo>
                    <a:pt x="115" y="5"/>
                  </a:moveTo>
                  <a:cubicBezTo>
                    <a:pt x="116" y="6"/>
                    <a:pt x="117" y="8"/>
                    <a:pt x="117" y="11"/>
                  </a:cubicBezTo>
                  <a:cubicBezTo>
                    <a:pt x="119" y="30"/>
                    <a:pt x="117" y="48"/>
                    <a:pt x="110" y="64"/>
                  </a:cubicBezTo>
                  <a:cubicBezTo>
                    <a:pt x="94" y="100"/>
                    <a:pt x="66" y="121"/>
                    <a:pt x="28" y="127"/>
                  </a:cubicBezTo>
                  <a:cubicBezTo>
                    <a:pt x="22" y="128"/>
                    <a:pt x="16" y="128"/>
                    <a:pt x="11" y="128"/>
                  </a:cubicBezTo>
                  <a:cubicBezTo>
                    <a:pt x="5" y="128"/>
                    <a:pt x="1" y="124"/>
                    <a:pt x="1" y="118"/>
                  </a:cubicBezTo>
                  <a:cubicBezTo>
                    <a:pt x="0" y="113"/>
                    <a:pt x="3" y="108"/>
                    <a:pt x="8" y="107"/>
                  </a:cubicBezTo>
                  <a:cubicBezTo>
                    <a:pt x="10" y="106"/>
                    <a:pt x="12" y="106"/>
                    <a:pt x="14" y="106"/>
                  </a:cubicBezTo>
                  <a:cubicBezTo>
                    <a:pt x="23" y="106"/>
                    <a:pt x="32" y="105"/>
                    <a:pt x="41" y="102"/>
                  </a:cubicBezTo>
                  <a:cubicBezTo>
                    <a:pt x="57" y="96"/>
                    <a:pt x="71" y="86"/>
                    <a:pt x="81" y="72"/>
                  </a:cubicBezTo>
                  <a:cubicBezTo>
                    <a:pt x="87" y="62"/>
                    <a:pt x="92" y="52"/>
                    <a:pt x="94" y="40"/>
                  </a:cubicBezTo>
                  <a:cubicBezTo>
                    <a:pt x="96" y="34"/>
                    <a:pt x="96" y="27"/>
                    <a:pt x="96" y="20"/>
                  </a:cubicBezTo>
                  <a:cubicBezTo>
                    <a:pt x="96" y="17"/>
                    <a:pt x="95" y="14"/>
                    <a:pt x="96" y="11"/>
                  </a:cubicBezTo>
                  <a:cubicBezTo>
                    <a:pt x="96" y="7"/>
                    <a:pt x="98" y="4"/>
                    <a:pt x="102" y="2"/>
                  </a:cubicBezTo>
                  <a:cubicBezTo>
                    <a:pt x="106" y="0"/>
                    <a:pt x="111" y="1"/>
                    <a:pt x="11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Freeform 27">
              <a:extLst>
                <a:ext uri="{FF2B5EF4-FFF2-40B4-BE49-F238E27FC236}">
                  <a16:creationId xmlns:a16="http://schemas.microsoft.com/office/drawing/2014/main" id="{406D3D3F-8056-43C0-8551-BD28A9A7C22F}"/>
                </a:ext>
              </a:extLst>
            </p:cNvPr>
            <p:cNvSpPr>
              <a:spLocks/>
            </p:cNvSpPr>
            <p:nvPr/>
          </p:nvSpPr>
          <p:spPr bwMode="auto">
            <a:xfrm>
              <a:off x="5985208" y="5692921"/>
              <a:ext cx="153967" cy="167001"/>
            </a:xfrm>
            <a:custGeom>
              <a:avLst/>
              <a:gdLst>
                <a:gd name="T0" fmla="*/ 62 w 80"/>
                <a:gd name="T1" fmla="*/ 68 h 87"/>
                <a:gd name="T2" fmla="*/ 18 w 80"/>
                <a:gd name="T3" fmla="*/ 86 h 87"/>
                <a:gd name="T4" fmla="*/ 7 w 80"/>
                <a:gd name="T5" fmla="*/ 85 h 87"/>
                <a:gd name="T6" fmla="*/ 1 w 80"/>
                <a:gd name="T7" fmla="*/ 73 h 87"/>
                <a:gd name="T8" fmla="*/ 11 w 80"/>
                <a:gd name="T9" fmla="*/ 63 h 87"/>
                <a:gd name="T10" fmla="*/ 20 w 80"/>
                <a:gd name="T11" fmla="*/ 62 h 87"/>
                <a:gd name="T12" fmla="*/ 56 w 80"/>
                <a:gd name="T13" fmla="*/ 22 h 87"/>
                <a:gd name="T14" fmla="*/ 56 w 80"/>
                <a:gd name="T15" fmla="*/ 12 h 87"/>
                <a:gd name="T16" fmla="*/ 67 w 80"/>
                <a:gd name="T17" fmla="*/ 1 h 87"/>
                <a:gd name="T18" fmla="*/ 79 w 80"/>
                <a:gd name="T19" fmla="*/ 10 h 87"/>
                <a:gd name="T20" fmla="*/ 80 w 80"/>
                <a:gd name="T21" fmla="*/ 22 h 87"/>
                <a:gd name="T22" fmla="*/ 72 w 80"/>
                <a:gd name="T23" fmla="*/ 55 h 87"/>
                <a:gd name="T24" fmla="*/ 62 w 80"/>
                <a:gd name="T25"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87">
                  <a:moveTo>
                    <a:pt x="62" y="68"/>
                  </a:moveTo>
                  <a:cubicBezTo>
                    <a:pt x="50" y="80"/>
                    <a:pt x="35" y="86"/>
                    <a:pt x="18" y="86"/>
                  </a:cubicBezTo>
                  <a:cubicBezTo>
                    <a:pt x="14" y="87"/>
                    <a:pt x="11" y="87"/>
                    <a:pt x="7" y="85"/>
                  </a:cubicBezTo>
                  <a:cubicBezTo>
                    <a:pt x="3" y="83"/>
                    <a:pt x="0" y="78"/>
                    <a:pt x="1" y="73"/>
                  </a:cubicBezTo>
                  <a:cubicBezTo>
                    <a:pt x="2" y="68"/>
                    <a:pt x="6" y="63"/>
                    <a:pt x="11" y="63"/>
                  </a:cubicBezTo>
                  <a:cubicBezTo>
                    <a:pt x="14" y="63"/>
                    <a:pt x="17" y="63"/>
                    <a:pt x="20" y="62"/>
                  </a:cubicBezTo>
                  <a:cubicBezTo>
                    <a:pt x="41" y="61"/>
                    <a:pt x="56" y="44"/>
                    <a:pt x="56" y="22"/>
                  </a:cubicBezTo>
                  <a:cubicBezTo>
                    <a:pt x="56" y="19"/>
                    <a:pt x="56" y="15"/>
                    <a:pt x="56" y="12"/>
                  </a:cubicBezTo>
                  <a:cubicBezTo>
                    <a:pt x="56" y="6"/>
                    <a:pt x="61" y="1"/>
                    <a:pt x="67" y="1"/>
                  </a:cubicBezTo>
                  <a:cubicBezTo>
                    <a:pt x="72" y="0"/>
                    <a:pt x="78" y="4"/>
                    <a:pt x="79" y="10"/>
                  </a:cubicBezTo>
                  <a:cubicBezTo>
                    <a:pt x="80" y="14"/>
                    <a:pt x="80" y="18"/>
                    <a:pt x="80" y="22"/>
                  </a:cubicBezTo>
                  <a:cubicBezTo>
                    <a:pt x="80" y="33"/>
                    <a:pt x="78" y="45"/>
                    <a:pt x="72" y="55"/>
                  </a:cubicBezTo>
                  <a:cubicBezTo>
                    <a:pt x="69" y="59"/>
                    <a:pt x="66" y="64"/>
                    <a:pt x="62"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Freeform 28">
              <a:extLst>
                <a:ext uri="{FF2B5EF4-FFF2-40B4-BE49-F238E27FC236}">
                  <a16:creationId xmlns:a16="http://schemas.microsoft.com/office/drawing/2014/main" id="{A0050B63-67EB-4A37-97F0-A5E27D2A6303}"/>
                </a:ext>
              </a:extLst>
            </p:cNvPr>
            <p:cNvSpPr>
              <a:spLocks/>
            </p:cNvSpPr>
            <p:nvPr/>
          </p:nvSpPr>
          <p:spPr bwMode="auto">
            <a:xfrm>
              <a:off x="5977062" y="5692921"/>
              <a:ext cx="80650" cy="82279"/>
            </a:xfrm>
            <a:custGeom>
              <a:avLst/>
              <a:gdLst>
                <a:gd name="T0" fmla="*/ 34 w 42"/>
                <a:gd name="T1" fmla="*/ 7 h 43"/>
                <a:gd name="T2" fmla="*/ 35 w 42"/>
                <a:gd name="T3" fmla="*/ 34 h 43"/>
                <a:gd name="T4" fmla="*/ 8 w 42"/>
                <a:gd name="T5" fmla="*/ 35 h 43"/>
                <a:gd name="T6" fmla="*/ 7 w 42"/>
                <a:gd name="T7" fmla="*/ 8 h 43"/>
                <a:gd name="T8" fmla="*/ 34 w 42"/>
                <a:gd name="T9" fmla="*/ 7 h 43"/>
              </a:gdLst>
              <a:ahLst/>
              <a:cxnLst>
                <a:cxn ang="0">
                  <a:pos x="T0" y="T1"/>
                </a:cxn>
                <a:cxn ang="0">
                  <a:pos x="T2" y="T3"/>
                </a:cxn>
                <a:cxn ang="0">
                  <a:pos x="T4" y="T5"/>
                </a:cxn>
                <a:cxn ang="0">
                  <a:pos x="T6" y="T7"/>
                </a:cxn>
                <a:cxn ang="0">
                  <a:pos x="T8" y="T9"/>
                </a:cxn>
              </a:cxnLst>
              <a:rect l="0" t="0" r="r" b="b"/>
              <a:pathLst>
                <a:path w="42" h="43">
                  <a:moveTo>
                    <a:pt x="34" y="7"/>
                  </a:moveTo>
                  <a:cubicBezTo>
                    <a:pt x="42" y="15"/>
                    <a:pt x="42" y="27"/>
                    <a:pt x="35" y="34"/>
                  </a:cubicBezTo>
                  <a:cubicBezTo>
                    <a:pt x="28" y="42"/>
                    <a:pt x="16" y="43"/>
                    <a:pt x="8" y="35"/>
                  </a:cubicBezTo>
                  <a:cubicBezTo>
                    <a:pt x="0" y="28"/>
                    <a:pt x="0" y="16"/>
                    <a:pt x="7" y="8"/>
                  </a:cubicBezTo>
                  <a:cubicBezTo>
                    <a:pt x="14" y="1"/>
                    <a:pt x="26" y="0"/>
                    <a:pt x="34"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Freeform 35">
              <a:extLst>
                <a:ext uri="{FF2B5EF4-FFF2-40B4-BE49-F238E27FC236}">
                  <a16:creationId xmlns:a16="http://schemas.microsoft.com/office/drawing/2014/main" id="{A28C1226-9040-411E-9319-948AB4DD5043}"/>
                </a:ext>
              </a:extLst>
            </p:cNvPr>
            <p:cNvSpPr>
              <a:spLocks noEditPoints="1"/>
            </p:cNvSpPr>
            <p:nvPr/>
          </p:nvSpPr>
          <p:spPr bwMode="auto">
            <a:xfrm>
              <a:off x="6932633" y="2390376"/>
              <a:ext cx="1191002" cy="1192631"/>
            </a:xfrm>
            <a:custGeom>
              <a:avLst/>
              <a:gdLst>
                <a:gd name="T0" fmla="*/ 207 w 618"/>
                <a:gd name="T1" fmla="*/ 17 h 619"/>
                <a:gd name="T2" fmla="*/ 187 w 618"/>
                <a:gd name="T3" fmla="*/ 58 h 619"/>
                <a:gd name="T4" fmla="*/ 140 w 618"/>
                <a:gd name="T5" fmla="*/ 72 h 619"/>
                <a:gd name="T6" fmla="*/ 105 w 618"/>
                <a:gd name="T7" fmla="*/ 77 h 619"/>
                <a:gd name="T8" fmla="*/ 60 w 618"/>
                <a:gd name="T9" fmla="*/ 126 h 619"/>
                <a:gd name="T10" fmla="*/ 67 w 618"/>
                <a:gd name="T11" fmla="*/ 170 h 619"/>
                <a:gd name="T12" fmla="*/ 13 w 618"/>
                <a:gd name="T13" fmla="*/ 220 h 619"/>
                <a:gd name="T14" fmla="*/ 30 w 618"/>
                <a:gd name="T15" fmla="*/ 291 h 619"/>
                <a:gd name="T16" fmla="*/ 0 w 618"/>
                <a:gd name="T17" fmla="*/ 324 h 619"/>
                <a:gd name="T18" fmla="*/ 10 w 618"/>
                <a:gd name="T19" fmla="*/ 390 h 619"/>
                <a:gd name="T20" fmla="*/ 49 w 618"/>
                <a:gd name="T21" fmla="*/ 413 h 619"/>
                <a:gd name="T22" fmla="*/ 55 w 618"/>
                <a:gd name="T23" fmla="*/ 485 h 619"/>
                <a:gd name="T24" fmla="*/ 121 w 618"/>
                <a:gd name="T25" fmla="*/ 516 h 619"/>
                <a:gd name="T26" fmla="*/ 128 w 618"/>
                <a:gd name="T27" fmla="*/ 561 h 619"/>
                <a:gd name="T28" fmla="*/ 186 w 618"/>
                <a:gd name="T29" fmla="*/ 594 h 619"/>
                <a:gd name="T30" fmla="*/ 228 w 618"/>
                <a:gd name="T31" fmla="*/ 577 h 619"/>
                <a:gd name="T32" fmla="*/ 288 w 618"/>
                <a:gd name="T33" fmla="*/ 618 h 619"/>
                <a:gd name="T34" fmla="*/ 307 w 618"/>
                <a:gd name="T35" fmla="*/ 602 h 619"/>
                <a:gd name="T36" fmla="*/ 368 w 618"/>
                <a:gd name="T37" fmla="*/ 614 h 619"/>
                <a:gd name="T38" fmla="*/ 393 w 618"/>
                <a:gd name="T39" fmla="*/ 577 h 619"/>
                <a:gd name="T40" fmla="*/ 455 w 618"/>
                <a:gd name="T41" fmla="*/ 583 h 619"/>
                <a:gd name="T42" fmla="*/ 468 w 618"/>
                <a:gd name="T43" fmla="*/ 540 h 619"/>
                <a:gd name="T44" fmla="*/ 538 w 618"/>
                <a:gd name="T45" fmla="*/ 519 h 619"/>
                <a:gd name="T46" fmla="*/ 553 w 618"/>
                <a:gd name="T47" fmla="*/ 448 h 619"/>
                <a:gd name="T48" fmla="*/ 595 w 618"/>
                <a:gd name="T49" fmla="*/ 430 h 619"/>
                <a:gd name="T50" fmla="*/ 576 w 618"/>
                <a:gd name="T51" fmla="*/ 395 h 619"/>
                <a:gd name="T52" fmla="*/ 616 w 618"/>
                <a:gd name="T53" fmla="*/ 354 h 619"/>
                <a:gd name="T54" fmla="*/ 589 w 618"/>
                <a:gd name="T55" fmla="*/ 286 h 619"/>
                <a:gd name="T56" fmla="*/ 614 w 618"/>
                <a:gd name="T57" fmla="*/ 249 h 619"/>
                <a:gd name="T58" fmla="*/ 570 w 618"/>
                <a:gd name="T59" fmla="*/ 205 h 619"/>
                <a:gd name="T60" fmla="*/ 582 w 618"/>
                <a:gd name="T61" fmla="*/ 162 h 619"/>
                <a:gd name="T62" fmla="*/ 544 w 618"/>
                <a:gd name="T63" fmla="*/ 107 h 619"/>
                <a:gd name="T64" fmla="*/ 499 w 618"/>
                <a:gd name="T65" fmla="*/ 103 h 619"/>
                <a:gd name="T66" fmla="*/ 466 w 618"/>
                <a:gd name="T67" fmla="*/ 77 h 619"/>
                <a:gd name="T68" fmla="*/ 452 w 618"/>
                <a:gd name="T69" fmla="*/ 34 h 619"/>
                <a:gd name="T70" fmla="*/ 390 w 618"/>
                <a:gd name="T71" fmla="*/ 10 h 619"/>
                <a:gd name="T72" fmla="*/ 350 w 618"/>
                <a:gd name="T73" fmla="*/ 32 h 619"/>
                <a:gd name="T74" fmla="*/ 285 w 618"/>
                <a:gd name="T75" fmla="*/ 1 h 619"/>
                <a:gd name="T76" fmla="*/ 225 w 618"/>
                <a:gd name="T77" fmla="*/ 42 h 619"/>
                <a:gd name="T78" fmla="*/ 188 w 618"/>
                <a:gd name="T79" fmla="*/ 286 h 619"/>
                <a:gd name="T80" fmla="*/ 228 w 618"/>
                <a:gd name="T81" fmla="*/ 335 h 619"/>
                <a:gd name="T82" fmla="*/ 334 w 618"/>
                <a:gd name="T83" fmla="*/ 390 h 619"/>
                <a:gd name="T84" fmla="*/ 223 w 618"/>
                <a:gd name="T85" fmla="*/ 399 h 619"/>
                <a:gd name="T86" fmla="*/ 82 w 618"/>
                <a:gd name="T87" fmla="*/ 398 h 619"/>
                <a:gd name="T88" fmla="*/ 323 w 618"/>
                <a:gd name="T89" fmla="*/ 552 h 619"/>
                <a:gd name="T90" fmla="*/ 534 w 618"/>
                <a:gd name="T91" fmla="*/ 402 h 619"/>
                <a:gd name="T92" fmla="*/ 437 w 618"/>
                <a:gd name="T93" fmla="*/ 291 h 619"/>
                <a:gd name="T94" fmla="*/ 541 w 618"/>
                <a:gd name="T95" fmla="*/ 237 h 619"/>
                <a:gd name="T96" fmla="*/ 295 w 618"/>
                <a:gd name="T97" fmla="*/ 186 h 619"/>
                <a:gd name="T98" fmla="*/ 441 w 618"/>
                <a:gd name="T99" fmla="*/ 105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8" h="619">
                  <a:moveTo>
                    <a:pt x="225" y="42"/>
                  </a:moveTo>
                  <a:cubicBezTo>
                    <a:pt x="225" y="42"/>
                    <a:pt x="225" y="42"/>
                    <a:pt x="225" y="42"/>
                  </a:cubicBezTo>
                  <a:cubicBezTo>
                    <a:pt x="207" y="17"/>
                    <a:pt x="207" y="17"/>
                    <a:pt x="207" y="17"/>
                  </a:cubicBezTo>
                  <a:cubicBezTo>
                    <a:pt x="195" y="22"/>
                    <a:pt x="195" y="22"/>
                    <a:pt x="195" y="22"/>
                  </a:cubicBezTo>
                  <a:cubicBezTo>
                    <a:pt x="183" y="27"/>
                    <a:pt x="183" y="27"/>
                    <a:pt x="183" y="27"/>
                  </a:cubicBezTo>
                  <a:cubicBezTo>
                    <a:pt x="187" y="58"/>
                    <a:pt x="187" y="58"/>
                    <a:pt x="187" y="58"/>
                  </a:cubicBezTo>
                  <a:cubicBezTo>
                    <a:pt x="174" y="64"/>
                    <a:pt x="162" y="71"/>
                    <a:pt x="150" y="79"/>
                  </a:cubicBezTo>
                  <a:cubicBezTo>
                    <a:pt x="140" y="72"/>
                    <a:pt x="140" y="72"/>
                    <a:pt x="140" y="72"/>
                  </a:cubicBezTo>
                  <a:cubicBezTo>
                    <a:pt x="140" y="72"/>
                    <a:pt x="140" y="72"/>
                    <a:pt x="140" y="72"/>
                  </a:cubicBezTo>
                  <a:cubicBezTo>
                    <a:pt x="125" y="60"/>
                    <a:pt x="125" y="60"/>
                    <a:pt x="125" y="60"/>
                  </a:cubicBezTo>
                  <a:cubicBezTo>
                    <a:pt x="115" y="68"/>
                    <a:pt x="115" y="68"/>
                    <a:pt x="115" y="68"/>
                  </a:cubicBezTo>
                  <a:cubicBezTo>
                    <a:pt x="105" y="77"/>
                    <a:pt x="105" y="77"/>
                    <a:pt x="105" y="77"/>
                  </a:cubicBezTo>
                  <a:cubicBezTo>
                    <a:pt x="118" y="105"/>
                    <a:pt x="118" y="105"/>
                    <a:pt x="118" y="105"/>
                  </a:cubicBezTo>
                  <a:cubicBezTo>
                    <a:pt x="108" y="115"/>
                    <a:pt x="98" y="125"/>
                    <a:pt x="89" y="137"/>
                  </a:cubicBezTo>
                  <a:cubicBezTo>
                    <a:pt x="60" y="126"/>
                    <a:pt x="60" y="126"/>
                    <a:pt x="60" y="126"/>
                  </a:cubicBezTo>
                  <a:cubicBezTo>
                    <a:pt x="53" y="137"/>
                    <a:pt x="53" y="137"/>
                    <a:pt x="53" y="137"/>
                  </a:cubicBezTo>
                  <a:cubicBezTo>
                    <a:pt x="45" y="147"/>
                    <a:pt x="45" y="147"/>
                    <a:pt x="45" y="147"/>
                  </a:cubicBezTo>
                  <a:cubicBezTo>
                    <a:pt x="67" y="170"/>
                    <a:pt x="67" y="170"/>
                    <a:pt x="67" y="170"/>
                  </a:cubicBezTo>
                  <a:cubicBezTo>
                    <a:pt x="59" y="183"/>
                    <a:pt x="53" y="196"/>
                    <a:pt x="48" y="209"/>
                  </a:cubicBezTo>
                  <a:cubicBezTo>
                    <a:pt x="17" y="207"/>
                    <a:pt x="17" y="207"/>
                    <a:pt x="17" y="207"/>
                  </a:cubicBezTo>
                  <a:cubicBezTo>
                    <a:pt x="13" y="220"/>
                    <a:pt x="13" y="220"/>
                    <a:pt x="13" y="220"/>
                  </a:cubicBezTo>
                  <a:cubicBezTo>
                    <a:pt x="9" y="232"/>
                    <a:pt x="9" y="232"/>
                    <a:pt x="9" y="232"/>
                  </a:cubicBezTo>
                  <a:cubicBezTo>
                    <a:pt x="36" y="248"/>
                    <a:pt x="36" y="248"/>
                    <a:pt x="36" y="248"/>
                  </a:cubicBezTo>
                  <a:cubicBezTo>
                    <a:pt x="33" y="262"/>
                    <a:pt x="31" y="276"/>
                    <a:pt x="30" y="291"/>
                  </a:cubicBezTo>
                  <a:cubicBezTo>
                    <a:pt x="0" y="298"/>
                    <a:pt x="0" y="298"/>
                    <a:pt x="0" y="298"/>
                  </a:cubicBezTo>
                  <a:cubicBezTo>
                    <a:pt x="0" y="311"/>
                    <a:pt x="0" y="311"/>
                    <a:pt x="0" y="311"/>
                  </a:cubicBezTo>
                  <a:cubicBezTo>
                    <a:pt x="0" y="324"/>
                    <a:pt x="0" y="324"/>
                    <a:pt x="0" y="324"/>
                  </a:cubicBezTo>
                  <a:cubicBezTo>
                    <a:pt x="30" y="331"/>
                    <a:pt x="30" y="331"/>
                    <a:pt x="30" y="331"/>
                  </a:cubicBezTo>
                  <a:cubicBezTo>
                    <a:pt x="31" y="346"/>
                    <a:pt x="34" y="360"/>
                    <a:pt x="37" y="374"/>
                  </a:cubicBezTo>
                  <a:cubicBezTo>
                    <a:pt x="10" y="390"/>
                    <a:pt x="10" y="390"/>
                    <a:pt x="10" y="390"/>
                  </a:cubicBezTo>
                  <a:cubicBezTo>
                    <a:pt x="14" y="403"/>
                    <a:pt x="14" y="403"/>
                    <a:pt x="14" y="403"/>
                  </a:cubicBezTo>
                  <a:cubicBezTo>
                    <a:pt x="18" y="415"/>
                    <a:pt x="18" y="415"/>
                    <a:pt x="18" y="415"/>
                  </a:cubicBezTo>
                  <a:cubicBezTo>
                    <a:pt x="49" y="413"/>
                    <a:pt x="49" y="413"/>
                    <a:pt x="49" y="413"/>
                  </a:cubicBezTo>
                  <a:cubicBezTo>
                    <a:pt x="55" y="426"/>
                    <a:pt x="61" y="439"/>
                    <a:pt x="68" y="452"/>
                  </a:cubicBezTo>
                  <a:cubicBezTo>
                    <a:pt x="47" y="475"/>
                    <a:pt x="47" y="475"/>
                    <a:pt x="47" y="475"/>
                  </a:cubicBezTo>
                  <a:cubicBezTo>
                    <a:pt x="55" y="485"/>
                    <a:pt x="55" y="485"/>
                    <a:pt x="55" y="485"/>
                  </a:cubicBezTo>
                  <a:cubicBezTo>
                    <a:pt x="62" y="496"/>
                    <a:pt x="62" y="496"/>
                    <a:pt x="62" y="496"/>
                  </a:cubicBezTo>
                  <a:cubicBezTo>
                    <a:pt x="91" y="485"/>
                    <a:pt x="91" y="485"/>
                    <a:pt x="91" y="485"/>
                  </a:cubicBezTo>
                  <a:cubicBezTo>
                    <a:pt x="100" y="496"/>
                    <a:pt x="110" y="507"/>
                    <a:pt x="121" y="516"/>
                  </a:cubicBezTo>
                  <a:cubicBezTo>
                    <a:pt x="108" y="545"/>
                    <a:pt x="108" y="545"/>
                    <a:pt x="108" y="545"/>
                  </a:cubicBezTo>
                  <a:cubicBezTo>
                    <a:pt x="118" y="553"/>
                    <a:pt x="118" y="553"/>
                    <a:pt x="118" y="553"/>
                  </a:cubicBezTo>
                  <a:cubicBezTo>
                    <a:pt x="128" y="561"/>
                    <a:pt x="128" y="561"/>
                    <a:pt x="128" y="561"/>
                  </a:cubicBezTo>
                  <a:cubicBezTo>
                    <a:pt x="153" y="542"/>
                    <a:pt x="153" y="542"/>
                    <a:pt x="153" y="542"/>
                  </a:cubicBezTo>
                  <a:cubicBezTo>
                    <a:pt x="165" y="550"/>
                    <a:pt x="177" y="557"/>
                    <a:pt x="190" y="563"/>
                  </a:cubicBezTo>
                  <a:cubicBezTo>
                    <a:pt x="186" y="594"/>
                    <a:pt x="186" y="594"/>
                    <a:pt x="186" y="594"/>
                  </a:cubicBezTo>
                  <a:cubicBezTo>
                    <a:pt x="198" y="598"/>
                    <a:pt x="198" y="598"/>
                    <a:pt x="198" y="598"/>
                  </a:cubicBezTo>
                  <a:cubicBezTo>
                    <a:pt x="210" y="603"/>
                    <a:pt x="210" y="603"/>
                    <a:pt x="210" y="603"/>
                  </a:cubicBezTo>
                  <a:cubicBezTo>
                    <a:pt x="228" y="577"/>
                    <a:pt x="228" y="577"/>
                    <a:pt x="228" y="577"/>
                  </a:cubicBezTo>
                  <a:cubicBezTo>
                    <a:pt x="242" y="582"/>
                    <a:pt x="256" y="585"/>
                    <a:pt x="270" y="587"/>
                  </a:cubicBezTo>
                  <a:cubicBezTo>
                    <a:pt x="275" y="618"/>
                    <a:pt x="275" y="618"/>
                    <a:pt x="275" y="618"/>
                  </a:cubicBezTo>
                  <a:cubicBezTo>
                    <a:pt x="288" y="618"/>
                    <a:pt x="288" y="618"/>
                    <a:pt x="288" y="618"/>
                  </a:cubicBezTo>
                  <a:cubicBezTo>
                    <a:pt x="301" y="619"/>
                    <a:pt x="301" y="619"/>
                    <a:pt x="301" y="619"/>
                  </a:cubicBezTo>
                  <a:cubicBezTo>
                    <a:pt x="307" y="602"/>
                    <a:pt x="307" y="602"/>
                    <a:pt x="307" y="602"/>
                  </a:cubicBezTo>
                  <a:cubicBezTo>
                    <a:pt x="307" y="602"/>
                    <a:pt x="307" y="602"/>
                    <a:pt x="307" y="602"/>
                  </a:cubicBezTo>
                  <a:cubicBezTo>
                    <a:pt x="311" y="590"/>
                    <a:pt x="311" y="590"/>
                    <a:pt x="311" y="590"/>
                  </a:cubicBezTo>
                  <a:cubicBezTo>
                    <a:pt x="325" y="590"/>
                    <a:pt x="339" y="588"/>
                    <a:pt x="354" y="586"/>
                  </a:cubicBezTo>
                  <a:cubicBezTo>
                    <a:pt x="368" y="614"/>
                    <a:pt x="368" y="614"/>
                    <a:pt x="368" y="614"/>
                  </a:cubicBezTo>
                  <a:cubicBezTo>
                    <a:pt x="380" y="611"/>
                    <a:pt x="380" y="611"/>
                    <a:pt x="380" y="611"/>
                  </a:cubicBezTo>
                  <a:cubicBezTo>
                    <a:pt x="393" y="608"/>
                    <a:pt x="393" y="608"/>
                    <a:pt x="393" y="608"/>
                  </a:cubicBezTo>
                  <a:cubicBezTo>
                    <a:pt x="393" y="577"/>
                    <a:pt x="393" y="577"/>
                    <a:pt x="393" y="577"/>
                  </a:cubicBezTo>
                  <a:cubicBezTo>
                    <a:pt x="394" y="577"/>
                    <a:pt x="394" y="577"/>
                    <a:pt x="394" y="577"/>
                  </a:cubicBezTo>
                  <a:cubicBezTo>
                    <a:pt x="408" y="572"/>
                    <a:pt x="421" y="567"/>
                    <a:pt x="433" y="561"/>
                  </a:cubicBezTo>
                  <a:cubicBezTo>
                    <a:pt x="455" y="583"/>
                    <a:pt x="455" y="583"/>
                    <a:pt x="455" y="583"/>
                  </a:cubicBezTo>
                  <a:cubicBezTo>
                    <a:pt x="466" y="577"/>
                    <a:pt x="466" y="577"/>
                    <a:pt x="466" y="577"/>
                  </a:cubicBezTo>
                  <a:cubicBezTo>
                    <a:pt x="477" y="570"/>
                    <a:pt x="477" y="570"/>
                    <a:pt x="477" y="570"/>
                  </a:cubicBezTo>
                  <a:cubicBezTo>
                    <a:pt x="468" y="540"/>
                    <a:pt x="468" y="540"/>
                    <a:pt x="468" y="540"/>
                  </a:cubicBezTo>
                  <a:cubicBezTo>
                    <a:pt x="480" y="532"/>
                    <a:pt x="491" y="523"/>
                    <a:pt x="502" y="513"/>
                  </a:cubicBezTo>
                  <a:cubicBezTo>
                    <a:pt x="529" y="528"/>
                    <a:pt x="529" y="528"/>
                    <a:pt x="529" y="528"/>
                  </a:cubicBezTo>
                  <a:cubicBezTo>
                    <a:pt x="538" y="519"/>
                    <a:pt x="538" y="519"/>
                    <a:pt x="538" y="519"/>
                  </a:cubicBezTo>
                  <a:cubicBezTo>
                    <a:pt x="547" y="509"/>
                    <a:pt x="547" y="509"/>
                    <a:pt x="547" y="509"/>
                  </a:cubicBezTo>
                  <a:cubicBezTo>
                    <a:pt x="529" y="483"/>
                    <a:pt x="529" y="483"/>
                    <a:pt x="529" y="483"/>
                  </a:cubicBezTo>
                  <a:cubicBezTo>
                    <a:pt x="538" y="472"/>
                    <a:pt x="546" y="460"/>
                    <a:pt x="553" y="448"/>
                  </a:cubicBezTo>
                  <a:cubicBezTo>
                    <a:pt x="584" y="454"/>
                    <a:pt x="584" y="454"/>
                    <a:pt x="584" y="454"/>
                  </a:cubicBezTo>
                  <a:cubicBezTo>
                    <a:pt x="589" y="442"/>
                    <a:pt x="589" y="442"/>
                    <a:pt x="589" y="442"/>
                  </a:cubicBezTo>
                  <a:cubicBezTo>
                    <a:pt x="595" y="430"/>
                    <a:pt x="595" y="430"/>
                    <a:pt x="595" y="430"/>
                  </a:cubicBezTo>
                  <a:cubicBezTo>
                    <a:pt x="571" y="411"/>
                    <a:pt x="571" y="411"/>
                    <a:pt x="571" y="411"/>
                  </a:cubicBezTo>
                  <a:cubicBezTo>
                    <a:pt x="572" y="408"/>
                    <a:pt x="573" y="405"/>
                    <a:pt x="574" y="402"/>
                  </a:cubicBezTo>
                  <a:cubicBezTo>
                    <a:pt x="576" y="395"/>
                    <a:pt x="576" y="395"/>
                    <a:pt x="576" y="395"/>
                  </a:cubicBezTo>
                  <a:cubicBezTo>
                    <a:pt x="579" y="386"/>
                    <a:pt x="581" y="378"/>
                    <a:pt x="583" y="370"/>
                  </a:cubicBezTo>
                  <a:cubicBezTo>
                    <a:pt x="614" y="367"/>
                    <a:pt x="614" y="367"/>
                    <a:pt x="614" y="367"/>
                  </a:cubicBezTo>
                  <a:cubicBezTo>
                    <a:pt x="616" y="354"/>
                    <a:pt x="616" y="354"/>
                    <a:pt x="616" y="354"/>
                  </a:cubicBezTo>
                  <a:cubicBezTo>
                    <a:pt x="618" y="341"/>
                    <a:pt x="618" y="341"/>
                    <a:pt x="618" y="341"/>
                  </a:cubicBezTo>
                  <a:cubicBezTo>
                    <a:pt x="589" y="329"/>
                    <a:pt x="589" y="329"/>
                    <a:pt x="589" y="329"/>
                  </a:cubicBezTo>
                  <a:cubicBezTo>
                    <a:pt x="590" y="315"/>
                    <a:pt x="590" y="301"/>
                    <a:pt x="589" y="286"/>
                  </a:cubicBezTo>
                  <a:cubicBezTo>
                    <a:pt x="618" y="274"/>
                    <a:pt x="618" y="274"/>
                    <a:pt x="618" y="274"/>
                  </a:cubicBezTo>
                  <a:cubicBezTo>
                    <a:pt x="616" y="261"/>
                    <a:pt x="616" y="261"/>
                    <a:pt x="616" y="261"/>
                  </a:cubicBezTo>
                  <a:cubicBezTo>
                    <a:pt x="614" y="249"/>
                    <a:pt x="614" y="249"/>
                    <a:pt x="614" y="249"/>
                  </a:cubicBezTo>
                  <a:cubicBezTo>
                    <a:pt x="582" y="246"/>
                    <a:pt x="582" y="246"/>
                    <a:pt x="582" y="246"/>
                  </a:cubicBezTo>
                  <a:cubicBezTo>
                    <a:pt x="581" y="239"/>
                    <a:pt x="579" y="232"/>
                    <a:pt x="577" y="225"/>
                  </a:cubicBezTo>
                  <a:cubicBezTo>
                    <a:pt x="575" y="218"/>
                    <a:pt x="572" y="212"/>
                    <a:pt x="570" y="205"/>
                  </a:cubicBezTo>
                  <a:cubicBezTo>
                    <a:pt x="594" y="185"/>
                    <a:pt x="594" y="185"/>
                    <a:pt x="594" y="185"/>
                  </a:cubicBezTo>
                  <a:cubicBezTo>
                    <a:pt x="588" y="173"/>
                    <a:pt x="588" y="173"/>
                    <a:pt x="588" y="173"/>
                  </a:cubicBezTo>
                  <a:cubicBezTo>
                    <a:pt x="582" y="162"/>
                    <a:pt x="582" y="162"/>
                    <a:pt x="582" y="162"/>
                  </a:cubicBezTo>
                  <a:cubicBezTo>
                    <a:pt x="552" y="168"/>
                    <a:pt x="552" y="168"/>
                    <a:pt x="552" y="168"/>
                  </a:cubicBezTo>
                  <a:cubicBezTo>
                    <a:pt x="544" y="156"/>
                    <a:pt x="536" y="144"/>
                    <a:pt x="527" y="133"/>
                  </a:cubicBezTo>
                  <a:cubicBezTo>
                    <a:pt x="544" y="107"/>
                    <a:pt x="544" y="107"/>
                    <a:pt x="544" y="107"/>
                  </a:cubicBezTo>
                  <a:cubicBezTo>
                    <a:pt x="535" y="97"/>
                    <a:pt x="535" y="97"/>
                    <a:pt x="535" y="97"/>
                  </a:cubicBezTo>
                  <a:cubicBezTo>
                    <a:pt x="526" y="88"/>
                    <a:pt x="526" y="88"/>
                    <a:pt x="526" y="88"/>
                  </a:cubicBezTo>
                  <a:cubicBezTo>
                    <a:pt x="499" y="103"/>
                    <a:pt x="499" y="103"/>
                    <a:pt x="499" y="103"/>
                  </a:cubicBezTo>
                  <a:cubicBezTo>
                    <a:pt x="493" y="97"/>
                    <a:pt x="486" y="92"/>
                    <a:pt x="479" y="87"/>
                  </a:cubicBezTo>
                  <a:cubicBezTo>
                    <a:pt x="473" y="82"/>
                    <a:pt x="473" y="82"/>
                    <a:pt x="473" y="82"/>
                  </a:cubicBezTo>
                  <a:cubicBezTo>
                    <a:pt x="471" y="80"/>
                    <a:pt x="468" y="78"/>
                    <a:pt x="466" y="77"/>
                  </a:cubicBezTo>
                  <a:cubicBezTo>
                    <a:pt x="474" y="47"/>
                    <a:pt x="474" y="47"/>
                    <a:pt x="474" y="47"/>
                  </a:cubicBezTo>
                  <a:cubicBezTo>
                    <a:pt x="463" y="40"/>
                    <a:pt x="463" y="40"/>
                    <a:pt x="463" y="40"/>
                  </a:cubicBezTo>
                  <a:cubicBezTo>
                    <a:pt x="452" y="34"/>
                    <a:pt x="452" y="34"/>
                    <a:pt x="452" y="34"/>
                  </a:cubicBezTo>
                  <a:cubicBezTo>
                    <a:pt x="430" y="57"/>
                    <a:pt x="430" y="57"/>
                    <a:pt x="430" y="57"/>
                  </a:cubicBezTo>
                  <a:cubicBezTo>
                    <a:pt x="417" y="50"/>
                    <a:pt x="404" y="45"/>
                    <a:pt x="390" y="41"/>
                  </a:cubicBezTo>
                  <a:cubicBezTo>
                    <a:pt x="390" y="10"/>
                    <a:pt x="390" y="10"/>
                    <a:pt x="390" y="10"/>
                  </a:cubicBezTo>
                  <a:cubicBezTo>
                    <a:pt x="377" y="7"/>
                    <a:pt x="377" y="7"/>
                    <a:pt x="377" y="7"/>
                  </a:cubicBezTo>
                  <a:cubicBezTo>
                    <a:pt x="364" y="4"/>
                    <a:pt x="364" y="4"/>
                    <a:pt x="364" y="4"/>
                  </a:cubicBezTo>
                  <a:cubicBezTo>
                    <a:pt x="350" y="32"/>
                    <a:pt x="350" y="32"/>
                    <a:pt x="350" y="32"/>
                  </a:cubicBezTo>
                  <a:cubicBezTo>
                    <a:pt x="336" y="30"/>
                    <a:pt x="322" y="29"/>
                    <a:pt x="307" y="29"/>
                  </a:cubicBezTo>
                  <a:cubicBezTo>
                    <a:pt x="298" y="0"/>
                    <a:pt x="298" y="0"/>
                    <a:pt x="298" y="0"/>
                  </a:cubicBezTo>
                  <a:cubicBezTo>
                    <a:pt x="285" y="1"/>
                    <a:pt x="285" y="1"/>
                    <a:pt x="285" y="1"/>
                  </a:cubicBezTo>
                  <a:cubicBezTo>
                    <a:pt x="272" y="2"/>
                    <a:pt x="272" y="2"/>
                    <a:pt x="272" y="2"/>
                  </a:cubicBezTo>
                  <a:cubicBezTo>
                    <a:pt x="267" y="33"/>
                    <a:pt x="267" y="33"/>
                    <a:pt x="267" y="33"/>
                  </a:cubicBezTo>
                  <a:cubicBezTo>
                    <a:pt x="253" y="35"/>
                    <a:pt x="239" y="38"/>
                    <a:pt x="225" y="42"/>
                  </a:cubicBezTo>
                  <a:moveTo>
                    <a:pt x="156" y="121"/>
                  </a:moveTo>
                  <a:cubicBezTo>
                    <a:pt x="198" y="255"/>
                    <a:pt x="198" y="255"/>
                    <a:pt x="198" y="255"/>
                  </a:cubicBezTo>
                  <a:cubicBezTo>
                    <a:pt x="201" y="266"/>
                    <a:pt x="197" y="279"/>
                    <a:pt x="188" y="286"/>
                  </a:cubicBezTo>
                  <a:cubicBezTo>
                    <a:pt x="73" y="367"/>
                    <a:pt x="73" y="367"/>
                    <a:pt x="73" y="367"/>
                  </a:cubicBezTo>
                  <a:cubicBezTo>
                    <a:pt x="50" y="274"/>
                    <a:pt x="84" y="179"/>
                    <a:pt x="156" y="121"/>
                  </a:cubicBezTo>
                  <a:moveTo>
                    <a:pt x="228" y="335"/>
                  </a:moveTo>
                  <a:cubicBezTo>
                    <a:pt x="214" y="291"/>
                    <a:pt x="239" y="243"/>
                    <a:pt x="284" y="229"/>
                  </a:cubicBezTo>
                  <a:cubicBezTo>
                    <a:pt x="328" y="215"/>
                    <a:pt x="375" y="240"/>
                    <a:pt x="389" y="284"/>
                  </a:cubicBezTo>
                  <a:cubicBezTo>
                    <a:pt x="404" y="329"/>
                    <a:pt x="379" y="376"/>
                    <a:pt x="334" y="390"/>
                  </a:cubicBezTo>
                  <a:cubicBezTo>
                    <a:pt x="290" y="404"/>
                    <a:pt x="242" y="380"/>
                    <a:pt x="228" y="335"/>
                  </a:cubicBezTo>
                  <a:moveTo>
                    <a:pt x="82" y="398"/>
                  </a:moveTo>
                  <a:cubicBezTo>
                    <a:pt x="223" y="399"/>
                    <a:pt x="223" y="399"/>
                    <a:pt x="223" y="399"/>
                  </a:cubicBezTo>
                  <a:cubicBezTo>
                    <a:pt x="235" y="399"/>
                    <a:pt x="246" y="407"/>
                    <a:pt x="249" y="418"/>
                  </a:cubicBezTo>
                  <a:cubicBezTo>
                    <a:pt x="291" y="552"/>
                    <a:pt x="291" y="552"/>
                    <a:pt x="291" y="552"/>
                  </a:cubicBezTo>
                  <a:cubicBezTo>
                    <a:pt x="200" y="546"/>
                    <a:pt x="117" y="487"/>
                    <a:pt x="82" y="398"/>
                  </a:cubicBezTo>
                  <a:moveTo>
                    <a:pt x="534" y="402"/>
                  </a:moveTo>
                  <a:cubicBezTo>
                    <a:pt x="507" y="466"/>
                    <a:pt x="454" y="519"/>
                    <a:pt x="382" y="542"/>
                  </a:cubicBezTo>
                  <a:cubicBezTo>
                    <a:pt x="363" y="548"/>
                    <a:pt x="343" y="551"/>
                    <a:pt x="323" y="552"/>
                  </a:cubicBezTo>
                  <a:cubicBezTo>
                    <a:pt x="368" y="419"/>
                    <a:pt x="368" y="419"/>
                    <a:pt x="368" y="419"/>
                  </a:cubicBezTo>
                  <a:cubicBezTo>
                    <a:pt x="372" y="408"/>
                    <a:pt x="382" y="400"/>
                    <a:pt x="394" y="401"/>
                  </a:cubicBezTo>
                  <a:cubicBezTo>
                    <a:pt x="534" y="402"/>
                    <a:pt x="534" y="402"/>
                    <a:pt x="534" y="402"/>
                  </a:cubicBezTo>
                  <a:moveTo>
                    <a:pt x="541" y="237"/>
                  </a:moveTo>
                  <a:cubicBezTo>
                    <a:pt x="555" y="282"/>
                    <a:pt x="555" y="328"/>
                    <a:pt x="544" y="371"/>
                  </a:cubicBezTo>
                  <a:cubicBezTo>
                    <a:pt x="437" y="291"/>
                    <a:pt x="437" y="291"/>
                    <a:pt x="437" y="291"/>
                  </a:cubicBezTo>
                  <a:cubicBezTo>
                    <a:pt x="424" y="282"/>
                    <a:pt x="419" y="266"/>
                    <a:pt x="424" y="251"/>
                  </a:cubicBezTo>
                  <a:cubicBezTo>
                    <a:pt x="467" y="125"/>
                    <a:pt x="467" y="125"/>
                    <a:pt x="467" y="125"/>
                  </a:cubicBezTo>
                  <a:cubicBezTo>
                    <a:pt x="500" y="153"/>
                    <a:pt x="527" y="191"/>
                    <a:pt x="541" y="237"/>
                  </a:cubicBezTo>
                  <a:moveTo>
                    <a:pt x="441" y="105"/>
                  </a:moveTo>
                  <a:cubicBezTo>
                    <a:pt x="327" y="186"/>
                    <a:pt x="327" y="186"/>
                    <a:pt x="327" y="186"/>
                  </a:cubicBezTo>
                  <a:cubicBezTo>
                    <a:pt x="317" y="193"/>
                    <a:pt x="304" y="193"/>
                    <a:pt x="295" y="186"/>
                  </a:cubicBezTo>
                  <a:cubicBezTo>
                    <a:pt x="182" y="102"/>
                    <a:pt x="182" y="102"/>
                    <a:pt x="182" y="102"/>
                  </a:cubicBezTo>
                  <a:cubicBezTo>
                    <a:pt x="198" y="92"/>
                    <a:pt x="216" y="84"/>
                    <a:pt x="236" y="78"/>
                  </a:cubicBezTo>
                  <a:cubicBezTo>
                    <a:pt x="308" y="55"/>
                    <a:pt x="382" y="68"/>
                    <a:pt x="441" y="105"/>
                  </a:cubicBezTo>
                </a:path>
              </a:pathLst>
            </a:custGeom>
            <a:solidFill>
              <a:schemeClr val="accent2"/>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Freeform 36">
              <a:extLst>
                <a:ext uri="{FF2B5EF4-FFF2-40B4-BE49-F238E27FC236}">
                  <a16:creationId xmlns:a16="http://schemas.microsoft.com/office/drawing/2014/main" id="{33D2F91F-5483-4D90-ADC8-9139A1B610C1}"/>
                </a:ext>
              </a:extLst>
            </p:cNvPr>
            <p:cNvSpPr>
              <a:spLocks noEditPoints="1"/>
            </p:cNvSpPr>
            <p:nvPr/>
          </p:nvSpPr>
          <p:spPr bwMode="auto">
            <a:xfrm>
              <a:off x="5942847" y="4075863"/>
              <a:ext cx="597130" cy="597945"/>
            </a:xfrm>
            <a:custGeom>
              <a:avLst/>
              <a:gdLst>
                <a:gd name="T0" fmla="*/ 234 w 310"/>
                <a:gd name="T1" fmla="*/ 262 h 310"/>
                <a:gd name="T2" fmla="*/ 263 w 310"/>
                <a:gd name="T3" fmla="*/ 266 h 310"/>
                <a:gd name="T4" fmla="*/ 264 w 310"/>
                <a:gd name="T5" fmla="*/ 250 h 310"/>
                <a:gd name="T6" fmla="*/ 280 w 310"/>
                <a:gd name="T7" fmla="*/ 234 h 310"/>
                <a:gd name="T8" fmla="*/ 289 w 310"/>
                <a:gd name="T9" fmla="*/ 216 h 310"/>
                <a:gd name="T10" fmla="*/ 288 w 310"/>
                <a:gd name="T11" fmla="*/ 192 h 310"/>
                <a:gd name="T12" fmla="*/ 308 w 310"/>
                <a:gd name="T13" fmla="*/ 184 h 310"/>
                <a:gd name="T14" fmla="*/ 287 w 310"/>
                <a:gd name="T15" fmla="*/ 164 h 310"/>
                <a:gd name="T16" fmla="*/ 310 w 310"/>
                <a:gd name="T17" fmla="*/ 146 h 310"/>
                <a:gd name="T18" fmla="*/ 298 w 310"/>
                <a:gd name="T19" fmla="*/ 135 h 310"/>
                <a:gd name="T20" fmla="*/ 296 w 310"/>
                <a:gd name="T21" fmla="*/ 112 h 310"/>
                <a:gd name="T22" fmla="*/ 290 w 310"/>
                <a:gd name="T23" fmla="*/ 94 h 310"/>
                <a:gd name="T24" fmla="*/ 276 w 310"/>
                <a:gd name="T25" fmla="*/ 76 h 310"/>
                <a:gd name="T26" fmla="*/ 277 w 310"/>
                <a:gd name="T27" fmla="*/ 59 h 310"/>
                <a:gd name="T28" fmla="*/ 250 w 310"/>
                <a:gd name="T29" fmla="*/ 62 h 310"/>
                <a:gd name="T30" fmla="*/ 250 w 310"/>
                <a:gd name="T31" fmla="*/ 32 h 310"/>
                <a:gd name="T32" fmla="*/ 233 w 310"/>
                <a:gd name="T33" fmla="*/ 34 h 310"/>
                <a:gd name="T34" fmla="*/ 214 w 310"/>
                <a:gd name="T35" fmla="*/ 23 h 310"/>
                <a:gd name="T36" fmla="*/ 206 w 310"/>
                <a:gd name="T37" fmla="*/ 8 h 310"/>
                <a:gd name="T38" fmla="*/ 183 w 310"/>
                <a:gd name="T39" fmla="*/ 25 h 310"/>
                <a:gd name="T40" fmla="*/ 169 w 310"/>
                <a:gd name="T41" fmla="*/ 0 h 310"/>
                <a:gd name="T42" fmla="*/ 156 w 310"/>
                <a:gd name="T43" fmla="*/ 11 h 310"/>
                <a:gd name="T44" fmla="*/ 133 w 310"/>
                <a:gd name="T45" fmla="*/ 9 h 310"/>
                <a:gd name="T46" fmla="*/ 114 w 310"/>
                <a:gd name="T47" fmla="*/ 13 h 310"/>
                <a:gd name="T48" fmla="*/ 94 w 310"/>
                <a:gd name="T49" fmla="*/ 24 h 310"/>
                <a:gd name="T50" fmla="*/ 83 w 310"/>
                <a:gd name="T51" fmla="*/ 17 h 310"/>
                <a:gd name="T52" fmla="*/ 78 w 310"/>
                <a:gd name="T53" fmla="*/ 34 h 310"/>
                <a:gd name="T54" fmla="*/ 58 w 310"/>
                <a:gd name="T55" fmla="*/ 44 h 310"/>
                <a:gd name="T56" fmla="*/ 44 w 310"/>
                <a:gd name="T57" fmla="*/ 58 h 310"/>
                <a:gd name="T58" fmla="*/ 33 w 310"/>
                <a:gd name="T59" fmla="*/ 78 h 310"/>
                <a:gd name="T60" fmla="*/ 17 w 310"/>
                <a:gd name="T61" fmla="*/ 84 h 310"/>
                <a:gd name="T62" fmla="*/ 31 w 310"/>
                <a:gd name="T63" fmla="*/ 109 h 310"/>
                <a:gd name="T64" fmla="*/ 4 w 310"/>
                <a:gd name="T65" fmla="*/ 119 h 310"/>
                <a:gd name="T66" fmla="*/ 13 w 310"/>
                <a:gd name="T67" fmla="*/ 134 h 310"/>
                <a:gd name="T68" fmla="*/ 8 w 310"/>
                <a:gd name="T69" fmla="*/ 156 h 310"/>
                <a:gd name="T70" fmla="*/ 9 w 310"/>
                <a:gd name="T71" fmla="*/ 176 h 310"/>
                <a:gd name="T72" fmla="*/ 17 w 310"/>
                <a:gd name="T73" fmla="*/ 197 h 310"/>
                <a:gd name="T74" fmla="*/ 11 w 310"/>
                <a:gd name="T75" fmla="*/ 213 h 310"/>
                <a:gd name="T76" fmla="*/ 39 w 310"/>
                <a:gd name="T77" fmla="*/ 219 h 310"/>
                <a:gd name="T78" fmla="*/ 29 w 310"/>
                <a:gd name="T79" fmla="*/ 246 h 310"/>
                <a:gd name="T80" fmla="*/ 46 w 310"/>
                <a:gd name="T81" fmla="*/ 249 h 310"/>
                <a:gd name="T82" fmla="*/ 60 w 310"/>
                <a:gd name="T83" fmla="*/ 267 h 310"/>
                <a:gd name="T84" fmla="*/ 75 w 310"/>
                <a:gd name="T85" fmla="*/ 279 h 310"/>
                <a:gd name="T86" fmla="*/ 97 w 310"/>
                <a:gd name="T87" fmla="*/ 287 h 310"/>
                <a:gd name="T88" fmla="*/ 104 w 310"/>
                <a:gd name="T89" fmla="*/ 302 h 310"/>
                <a:gd name="T90" fmla="*/ 126 w 310"/>
                <a:gd name="T91" fmla="*/ 284 h 310"/>
                <a:gd name="T92" fmla="*/ 142 w 310"/>
                <a:gd name="T93" fmla="*/ 309 h 310"/>
                <a:gd name="T94" fmla="*/ 155 w 310"/>
                <a:gd name="T95" fmla="*/ 299 h 310"/>
                <a:gd name="T96" fmla="*/ 177 w 310"/>
                <a:gd name="T97" fmla="*/ 301 h 310"/>
                <a:gd name="T98" fmla="*/ 197 w 310"/>
                <a:gd name="T99" fmla="*/ 297 h 310"/>
                <a:gd name="T100" fmla="*/ 217 w 310"/>
                <a:gd name="T101" fmla="*/ 286 h 310"/>
                <a:gd name="T102" fmla="*/ 227 w 310"/>
                <a:gd name="T103" fmla="*/ 292 h 310"/>
                <a:gd name="T104" fmla="*/ 128 w 310"/>
                <a:gd name="T105" fmla="*/ 120 h 310"/>
                <a:gd name="T106" fmla="*/ 141 w 310"/>
                <a:gd name="T107" fmla="*/ 124 h 310"/>
                <a:gd name="T108" fmla="*/ 198 w 310"/>
                <a:gd name="T109" fmla="*/ 143 h 310"/>
                <a:gd name="T110" fmla="*/ 202 w 310"/>
                <a:gd name="T111" fmla="*/ 130 h 310"/>
                <a:gd name="T112" fmla="*/ 126 w 310"/>
                <a:gd name="T113" fmla="*/ 169 h 310"/>
                <a:gd name="T114" fmla="*/ 133 w 310"/>
                <a:gd name="T115" fmla="*/ 166 h 310"/>
                <a:gd name="T116" fmla="*/ 166 w 310"/>
                <a:gd name="T117" fmla="*/ 177 h 310"/>
                <a:gd name="T118" fmla="*/ 171 w 310"/>
                <a:gd name="T119" fmla="*/ 184 h 310"/>
                <a:gd name="T120" fmla="*/ 167 w 310"/>
                <a:gd name="T121" fmla="*/ 197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0" h="310">
                  <a:moveTo>
                    <a:pt x="235" y="279"/>
                  </a:moveTo>
                  <a:cubicBezTo>
                    <a:pt x="233" y="276"/>
                    <a:pt x="233" y="276"/>
                    <a:pt x="233" y="276"/>
                  </a:cubicBezTo>
                  <a:cubicBezTo>
                    <a:pt x="230" y="272"/>
                    <a:pt x="230" y="266"/>
                    <a:pt x="234" y="262"/>
                  </a:cubicBezTo>
                  <a:cubicBezTo>
                    <a:pt x="239" y="257"/>
                    <a:pt x="247" y="258"/>
                    <a:pt x="251" y="263"/>
                  </a:cubicBezTo>
                  <a:cubicBezTo>
                    <a:pt x="253" y="266"/>
                    <a:pt x="253" y="266"/>
                    <a:pt x="253" y="266"/>
                  </a:cubicBezTo>
                  <a:cubicBezTo>
                    <a:pt x="255" y="269"/>
                    <a:pt x="260" y="269"/>
                    <a:pt x="263" y="266"/>
                  </a:cubicBezTo>
                  <a:cubicBezTo>
                    <a:pt x="265" y="265"/>
                    <a:pt x="266" y="264"/>
                    <a:pt x="268" y="262"/>
                  </a:cubicBezTo>
                  <a:cubicBezTo>
                    <a:pt x="270" y="259"/>
                    <a:pt x="270" y="254"/>
                    <a:pt x="267" y="252"/>
                  </a:cubicBezTo>
                  <a:cubicBezTo>
                    <a:pt x="264" y="250"/>
                    <a:pt x="264" y="250"/>
                    <a:pt x="264" y="250"/>
                  </a:cubicBezTo>
                  <a:cubicBezTo>
                    <a:pt x="260" y="246"/>
                    <a:pt x="258" y="240"/>
                    <a:pt x="261" y="235"/>
                  </a:cubicBezTo>
                  <a:cubicBezTo>
                    <a:pt x="264" y="229"/>
                    <a:pt x="272" y="228"/>
                    <a:pt x="277" y="232"/>
                  </a:cubicBezTo>
                  <a:cubicBezTo>
                    <a:pt x="280" y="234"/>
                    <a:pt x="280" y="234"/>
                    <a:pt x="280" y="234"/>
                  </a:cubicBezTo>
                  <a:cubicBezTo>
                    <a:pt x="283" y="236"/>
                    <a:pt x="288" y="235"/>
                    <a:pt x="290" y="232"/>
                  </a:cubicBezTo>
                  <a:cubicBezTo>
                    <a:pt x="291" y="230"/>
                    <a:pt x="292" y="228"/>
                    <a:pt x="293" y="226"/>
                  </a:cubicBezTo>
                  <a:cubicBezTo>
                    <a:pt x="295" y="222"/>
                    <a:pt x="293" y="218"/>
                    <a:pt x="289" y="216"/>
                  </a:cubicBezTo>
                  <a:cubicBezTo>
                    <a:pt x="286" y="215"/>
                    <a:pt x="286" y="215"/>
                    <a:pt x="286" y="215"/>
                  </a:cubicBezTo>
                  <a:cubicBezTo>
                    <a:pt x="280" y="213"/>
                    <a:pt x="277" y="206"/>
                    <a:pt x="280" y="200"/>
                  </a:cubicBezTo>
                  <a:cubicBezTo>
                    <a:pt x="277" y="195"/>
                    <a:pt x="282" y="189"/>
                    <a:pt x="288" y="192"/>
                  </a:cubicBezTo>
                  <a:cubicBezTo>
                    <a:pt x="297" y="195"/>
                    <a:pt x="297" y="195"/>
                    <a:pt x="297" y="195"/>
                  </a:cubicBezTo>
                  <a:cubicBezTo>
                    <a:pt x="301" y="197"/>
                    <a:pt x="305" y="195"/>
                    <a:pt x="306" y="190"/>
                  </a:cubicBezTo>
                  <a:cubicBezTo>
                    <a:pt x="307" y="188"/>
                    <a:pt x="307" y="186"/>
                    <a:pt x="308" y="184"/>
                  </a:cubicBezTo>
                  <a:cubicBezTo>
                    <a:pt x="308" y="180"/>
                    <a:pt x="305" y="176"/>
                    <a:pt x="301" y="176"/>
                  </a:cubicBezTo>
                  <a:cubicBezTo>
                    <a:pt x="298" y="176"/>
                    <a:pt x="298" y="176"/>
                    <a:pt x="298" y="176"/>
                  </a:cubicBezTo>
                  <a:cubicBezTo>
                    <a:pt x="291" y="175"/>
                    <a:pt x="287" y="170"/>
                    <a:pt x="287" y="164"/>
                  </a:cubicBezTo>
                  <a:cubicBezTo>
                    <a:pt x="288" y="157"/>
                    <a:pt x="293" y="153"/>
                    <a:pt x="300" y="153"/>
                  </a:cubicBezTo>
                  <a:cubicBezTo>
                    <a:pt x="303" y="154"/>
                    <a:pt x="303" y="154"/>
                    <a:pt x="303" y="154"/>
                  </a:cubicBezTo>
                  <a:cubicBezTo>
                    <a:pt x="307" y="154"/>
                    <a:pt x="310" y="151"/>
                    <a:pt x="310" y="146"/>
                  </a:cubicBezTo>
                  <a:cubicBezTo>
                    <a:pt x="310" y="144"/>
                    <a:pt x="310" y="142"/>
                    <a:pt x="310" y="140"/>
                  </a:cubicBezTo>
                  <a:cubicBezTo>
                    <a:pt x="309" y="136"/>
                    <a:pt x="305" y="133"/>
                    <a:pt x="301" y="134"/>
                  </a:cubicBezTo>
                  <a:cubicBezTo>
                    <a:pt x="298" y="135"/>
                    <a:pt x="298" y="135"/>
                    <a:pt x="298" y="135"/>
                  </a:cubicBezTo>
                  <a:cubicBezTo>
                    <a:pt x="292" y="136"/>
                    <a:pt x="286" y="132"/>
                    <a:pt x="285" y="126"/>
                  </a:cubicBezTo>
                  <a:cubicBezTo>
                    <a:pt x="283" y="120"/>
                    <a:pt x="287" y="114"/>
                    <a:pt x="293" y="113"/>
                  </a:cubicBezTo>
                  <a:cubicBezTo>
                    <a:pt x="296" y="112"/>
                    <a:pt x="296" y="112"/>
                    <a:pt x="296" y="112"/>
                  </a:cubicBezTo>
                  <a:cubicBezTo>
                    <a:pt x="300" y="111"/>
                    <a:pt x="303" y="107"/>
                    <a:pt x="301" y="103"/>
                  </a:cubicBezTo>
                  <a:cubicBezTo>
                    <a:pt x="301" y="101"/>
                    <a:pt x="300" y="99"/>
                    <a:pt x="299" y="97"/>
                  </a:cubicBezTo>
                  <a:cubicBezTo>
                    <a:pt x="298" y="93"/>
                    <a:pt x="293" y="92"/>
                    <a:pt x="290" y="94"/>
                  </a:cubicBezTo>
                  <a:cubicBezTo>
                    <a:pt x="286" y="95"/>
                    <a:pt x="286" y="95"/>
                    <a:pt x="286" y="95"/>
                  </a:cubicBezTo>
                  <a:cubicBezTo>
                    <a:pt x="281" y="98"/>
                    <a:pt x="274" y="96"/>
                    <a:pt x="271" y="91"/>
                  </a:cubicBezTo>
                  <a:cubicBezTo>
                    <a:pt x="268" y="85"/>
                    <a:pt x="270" y="79"/>
                    <a:pt x="276" y="76"/>
                  </a:cubicBezTo>
                  <a:cubicBezTo>
                    <a:pt x="279" y="74"/>
                    <a:pt x="279" y="74"/>
                    <a:pt x="279" y="74"/>
                  </a:cubicBezTo>
                  <a:cubicBezTo>
                    <a:pt x="282" y="72"/>
                    <a:pt x="283" y="67"/>
                    <a:pt x="281" y="64"/>
                  </a:cubicBezTo>
                  <a:cubicBezTo>
                    <a:pt x="280" y="62"/>
                    <a:pt x="278" y="61"/>
                    <a:pt x="277" y="59"/>
                  </a:cubicBezTo>
                  <a:cubicBezTo>
                    <a:pt x="275" y="56"/>
                    <a:pt x="270" y="55"/>
                    <a:pt x="267" y="58"/>
                  </a:cubicBezTo>
                  <a:cubicBezTo>
                    <a:pt x="264" y="61"/>
                    <a:pt x="264" y="61"/>
                    <a:pt x="264" y="61"/>
                  </a:cubicBezTo>
                  <a:cubicBezTo>
                    <a:pt x="260" y="64"/>
                    <a:pt x="254" y="65"/>
                    <a:pt x="250" y="62"/>
                  </a:cubicBezTo>
                  <a:cubicBezTo>
                    <a:pt x="244" y="58"/>
                    <a:pt x="244" y="50"/>
                    <a:pt x="249" y="45"/>
                  </a:cubicBezTo>
                  <a:cubicBezTo>
                    <a:pt x="251" y="43"/>
                    <a:pt x="251" y="43"/>
                    <a:pt x="251" y="43"/>
                  </a:cubicBezTo>
                  <a:cubicBezTo>
                    <a:pt x="254" y="40"/>
                    <a:pt x="254" y="35"/>
                    <a:pt x="250" y="32"/>
                  </a:cubicBezTo>
                  <a:cubicBezTo>
                    <a:pt x="249" y="31"/>
                    <a:pt x="247" y="30"/>
                    <a:pt x="245" y="28"/>
                  </a:cubicBezTo>
                  <a:cubicBezTo>
                    <a:pt x="242" y="26"/>
                    <a:pt x="237" y="27"/>
                    <a:pt x="235" y="31"/>
                  </a:cubicBezTo>
                  <a:cubicBezTo>
                    <a:pt x="233" y="34"/>
                    <a:pt x="233" y="34"/>
                    <a:pt x="233" y="34"/>
                  </a:cubicBezTo>
                  <a:cubicBezTo>
                    <a:pt x="230" y="39"/>
                    <a:pt x="223" y="41"/>
                    <a:pt x="218" y="38"/>
                  </a:cubicBezTo>
                  <a:cubicBezTo>
                    <a:pt x="218" y="38"/>
                    <a:pt x="218" y="38"/>
                    <a:pt x="218" y="38"/>
                  </a:cubicBezTo>
                  <a:cubicBezTo>
                    <a:pt x="213" y="35"/>
                    <a:pt x="211" y="28"/>
                    <a:pt x="214" y="23"/>
                  </a:cubicBezTo>
                  <a:cubicBezTo>
                    <a:pt x="215" y="20"/>
                    <a:pt x="215" y="20"/>
                    <a:pt x="215" y="20"/>
                  </a:cubicBezTo>
                  <a:cubicBezTo>
                    <a:pt x="217" y="17"/>
                    <a:pt x="216" y="12"/>
                    <a:pt x="212" y="10"/>
                  </a:cubicBezTo>
                  <a:cubicBezTo>
                    <a:pt x="210" y="10"/>
                    <a:pt x="208" y="9"/>
                    <a:pt x="206" y="8"/>
                  </a:cubicBezTo>
                  <a:cubicBezTo>
                    <a:pt x="202" y="7"/>
                    <a:pt x="198" y="9"/>
                    <a:pt x="197" y="13"/>
                  </a:cubicBezTo>
                  <a:cubicBezTo>
                    <a:pt x="196" y="17"/>
                    <a:pt x="196" y="17"/>
                    <a:pt x="196" y="17"/>
                  </a:cubicBezTo>
                  <a:cubicBezTo>
                    <a:pt x="195" y="23"/>
                    <a:pt x="189" y="27"/>
                    <a:pt x="183" y="25"/>
                  </a:cubicBezTo>
                  <a:cubicBezTo>
                    <a:pt x="177" y="24"/>
                    <a:pt x="173" y="18"/>
                    <a:pt x="174" y="12"/>
                  </a:cubicBezTo>
                  <a:cubicBezTo>
                    <a:pt x="175" y="9"/>
                    <a:pt x="175" y="9"/>
                    <a:pt x="175" y="9"/>
                  </a:cubicBezTo>
                  <a:cubicBezTo>
                    <a:pt x="176" y="5"/>
                    <a:pt x="173" y="1"/>
                    <a:pt x="169" y="0"/>
                  </a:cubicBezTo>
                  <a:cubicBezTo>
                    <a:pt x="167" y="0"/>
                    <a:pt x="165" y="0"/>
                    <a:pt x="163" y="0"/>
                  </a:cubicBezTo>
                  <a:cubicBezTo>
                    <a:pt x="158" y="0"/>
                    <a:pt x="155" y="3"/>
                    <a:pt x="155" y="7"/>
                  </a:cubicBezTo>
                  <a:cubicBezTo>
                    <a:pt x="156" y="11"/>
                    <a:pt x="156" y="11"/>
                    <a:pt x="156" y="11"/>
                  </a:cubicBezTo>
                  <a:cubicBezTo>
                    <a:pt x="156" y="17"/>
                    <a:pt x="151" y="22"/>
                    <a:pt x="145" y="23"/>
                  </a:cubicBezTo>
                  <a:cubicBezTo>
                    <a:pt x="139" y="23"/>
                    <a:pt x="134" y="18"/>
                    <a:pt x="133" y="12"/>
                  </a:cubicBezTo>
                  <a:cubicBezTo>
                    <a:pt x="133" y="9"/>
                    <a:pt x="133" y="9"/>
                    <a:pt x="133" y="9"/>
                  </a:cubicBezTo>
                  <a:cubicBezTo>
                    <a:pt x="133" y="5"/>
                    <a:pt x="129" y="2"/>
                    <a:pt x="125" y="3"/>
                  </a:cubicBezTo>
                  <a:cubicBezTo>
                    <a:pt x="123" y="3"/>
                    <a:pt x="121" y="4"/>
                    <a:pt x="119" y="4"/>
                  </a:cubicBezTo>
                  <a:cubicBezTo>
                    <a:pt x="115" y="5"/>
                    <a:pt x="112" y="9"/>
                    <a:pt x="114" y="13"/>
                  </a:cubicBezTo>
                  <a:cubicBezTo>
                    <a:pt x="115" y="17"/>
                    <a:pt x="115" y="17"/>
                    <a:pt x="115" y="17"/>
                  </a:cubicBezTo>
                  <a:cubicBezTo>
                    <a:pt x="117" y="23"/>
                    <a:pt x="114" y="29"/>
                    <a:pt x="108" y="31"/>
                  </a:cubicBezTo>
                  <a:cubicBezTo>
                    <a:pt x="102" y="33"/>
                    <a:pt x="96" y="30"/>
                    <a:pt x="94" y="24"/>
                  </a:cubicBezTo>
                  <a:cubicBezTo>
                    <a:pt x="93" y="21"/>
                    <a:pt x="93" y="21"/>
                    <a:pt x="93" y="21"/>
                  </a:cubicBezTo>
                  <a:cubicBezTo>
                    <a:pt x="92" y="17"/>
                    <a:pt x="87" y="15"/>
                    <a:pt x="83" y="17"/>
                  </a:cubicBezTo>
                  <a:cubicBezTo>
                    <a:pt x="83" y="17"/>
                    <a:pt x="83" y="17"/>
                    <a:pt x="83" y="17"/>
                  </a:cubicBezTo>
                  <a:cubicBezTo>
                    <a:pt x="81" y="18"/>
                    <a:pt x="79" y="19"/>
                    <a:pt x="78" y="21"/>
                  </a:cubicBezTo>
                  <a:cubicBezTo>
                    <a:pt x="74" y="23"/>
                    <a:pt x="73" y="27"/>
                    <a:pt x="75" y="31"/>
                  </a:cubicBezTo>
                  <a:cubicBezTo>
                    <a:pt x="78" y="34"/>
                    <a:pt x="78" y="34"/>
                    <a:pt x="78" y="34"/>
                  </a:cubicBezTo>
                  <a:cubicBezTo>
                    <a:pt x="81" y="39"/>
                    <a:pt x="80" y="46"/>
                    <a:pt x="75" y="49"/>
                  </a:cubicBezTo>
                  <a:cubicBezTo>
                    <a:pt x="70" y="53"/>
                    <a:pt x="63" y="52"/>
                    <a:pt x="60" y="47"/>
                  </a:cubicBezTo>
                  <a:cubicBezTo>
                    <a:pt x="58" y="44"/>
                    <a:pt x="58" y="44"/>
                    <a:pt x="58" y="44"/>
                  </a:cubicBezTo>
                  <a:cubicBezTo>
                    <a:pt x="55" y="41"/>
                    <a:pt x="50" y="40"/>
                    <a:pt x="47" y="43"/>
                  </a:cubicBezTo>
                  <a:cubicBezTo>
                    <a:pt x="46" y="45"/>
                    <a:pt x="44" y="46"/>
                    <a:pt x="43" y="48"/>
                  </a:cubicBezTo>
                  <a:cubicBezTo>
                    <a:pt x="40" y="51"/>
                    <a:pt x="40" y="56"/>
                    <a:pt x="44" y="58"/>
                  </a:cubicBezTo>
                  <a:cubicBezTo>
                    <a:pt x="47" y="60"/>
                    <a:pt x="47" y="60"/>
                    <a:pt x="47" y="60"/>
                  </a:cubicBezTo>
                  <a:cubicBezTo>
                    <a:pt x="52" y="64"/>
                    <a:pt x="52" y="71"/>
                    <a:pt x="49" y="76"/>
                  </a:cubicBezTo>
                  <a:cubicBezTo>
                    <a:pt x="45" y="81"/>
                    <a:pt x="38" y="82"/>
                    <a:pt x="33" y="78"/>
                  </a:cubicBezTo>
                  <a:cubicBezTo>
                    <a:pt x="31" y="76"/>
                    <a:pt x="31" y="76"/>
                    <a:pt x="31" y="76"/>
                  </a:cubicBezTo>
                  <a:cubicBezTo>
                    <a:pt x="27" y="74"/>
                    <a:pt x="22" y="75"/>
                    <a:pt x="20" y="78"/>
                  </a:cubicBezTo>
                  <a:cubicBezTo>
                    <a:pt x="19" y="80"/>
                    <a:pt x="18" y="82"/>
                    <a:pt x="17" y="84"/>
                  </a:cubicBezTo>
                  <a:cubicBezTo>
                    <a:pt x="15" y="87"/>
                    <a:pt x="17" y="92"/>
                    <a:pt x="21" y="93"/>
                  </a:cubicBezTo>
                  <a:cubicBezTo>
                    <a:pt x="24" y="95"/>
                    <a:pt x="24" y="95"/>
                    <a:pt x="24" y="95"/>
                  </a:cubicBezTo>
                  <a:cubicBezTo>
                    <a:pt x="30" y="97"/>
                    <a:pt x="33" y="104"/>
                    <a:pt x="31" y="109"/>
                  </a:cubicBezTo>
                  <a:cubicBezTo>
                    <a:pt x="34" y="114"/>
                    <a:pt x="28" y="120"/>
                    <a:pt x="23" y="118"/>
                  </a:cubicBezTo>
                  <a:cubicBezTo>
                    <a:pt x="14" y="114"/>
                    <a:pt x="14" y="114"/>
                    <a:pt x="14" y="114"/>
                  </a:cubicBezTo>
                  <a:cubicBezTo>
                    <a:pt x="10" y="113"/>
                    <a:pt x="5" y="115"/>
                    <a:pt x="4" y="119"/>
                  </a:cubicBezTo>
                  <a:cubicBezTo>
                    <a:pt x="4" y="121"/>
                    <a:pt x="3" y="123"/>
                    <a:pt x="3" y="125"/>
                  </a:cubicBezTo>
                  <a:cubicBezTo>
                    <a:pt x="2" y="130"/>
                    <a:pt x="5" y="133"/>
                    <a:pt x="9" y="134"/>
                  </a:cubicBezTo>
                  <a:cubicBezTo>
                    <a:pt x="13" y="134"/>
                    <a:pt x="13" y="134"/>
                    <a:pt x="13" y="134"/>
                  </a:cubicBezTo>
                  <a:cubicBezTo>
                    <a:pt x="18" y="135"/>
                    <a:pt x="23" y="139"/>
                    <a:pt x="23" y="144"/>
                  </a:cubicBezTo>
                  <a:cubicBezTo>
                    <a:pt x="24" y="151"/>
                    <a:pt x="18" y="157"/>
                    <a:pt x="11" y="156"/>
                  </a:cubicBezTo>
                  <a:cubicBezTo>
                    <a:pt x="8" y="156"/>
                    <a:pt x="8" y="156"/>
                    <a:pt x="8" y="156"/>
                  </a:cubicBezTo>
                  <a:cubicBezTo>
                    <a:pt x="4" y="156"/>
                    <a:pt x="0" y="159"/>
                    <a:pt x="0" y="163"/>
                  </a:cubicBezTo>
                  <a:cubicBezTo>
                    <a:pt x="0" y="165"/>
                    <a:pt x="1" y="168"/>
                    <a:pt x="1" y="170"/>
                  </a:cubicBezTo>
                  <a:cubicBezTo>
                    <a:pt x="1" y="174"/>
                    <a:pt x="5" y="177"/>
                    <a:pt x="9" y="176"/>
                  </a:cubicBezTo>
                  <a:cubicBezTo>
                    <a:pt x="13" y="175"/>
                    <a:pt x="13" y="175"/>
                    <a:pt x="13" y="175"/>
                  </a:cubicBezTo>
                  <a:cubicBezTo>
                    <a:pt x="18" y="174"/>
                    <a:pt x="23" y="177"/>
                    <a:pt x="25" y="182"/>
                  </a:cubicBezTo>
                  <a:cubicBezTo>
                    <a:pt x="28" y="188"/>
                    <a:pt x="24" y="196"/>
                    <a:pt x="17" y="197"/>
                  </a:cubicBezTo>
                  <a:cubicBezTo>
                    <a:pt x="14" y="198"/>
                    <a:pt x="14" y="198"/>
                    <a:pt x="14" y="198"/>
                  </a:cubicBezTo>
                  <a:cubicBezTo>
                    <a:pt x="10" y="198"/>
                    <a:pt x="8" y="203"/>
                    <a:pt x="9" y="207"/>
                  </a:cubicBezTo>
                  <a:cubicBezTo>
                    <a:pt x="10" y="209"/>
                    <a:pt x="10" y="211"/>
                    <a:pt x="11" y="213"/>
                  </a:cubicBezTo>
                  <a:cubicBezTo>
                    <a:pt x="13" y="216"/>
                    <a:pt x="17" y="218"/>
                    <a:pt x="21" y="216"/>
                  </a:cubicBezTo>
                  <a:cubicBezTo>
                    <a:pt x="24" y="214"/>
                    <a:pt x="24" y="214"/>
                    <a:pt x="24" y="214"/>
                  </a:cubicBezTo>
                  <a:cubicBezTo>
                    <a:pt x="30" y="212"/>
                    <a:pt x="36" y="214"/>
                    <a:pt x="39" y="219"/>
                  </a:cubicBezTo>
                  <a:cubicBezTo>
                    <a:pt x="42" y="224"/>
                    <a:pt x="40" y="231"/>
                    <a:pt x="35" y="234"/>
                  </a:cubicBezTo>
                  <a:cubicBezTo>
                    <a:pt x="32" y="236"/>
                    <a:pt x="32" y="236"/>
                    <a:pt x="32" y="236"/>
                  </a:cubicBezTo>
                  <a:cubicBezTo>
                    <a:pt x="28" y="238"/>
                    <a:pt x="27" y="242"/>
                    <a:pt x="29" y="246"/>
                  </a:cubicBezTo>
                  <a:cubicBezTo>
                    <a:pt x="31" y="248"/>
                    <a:pt x="32" y="249"/>
                    <a:pt x="33" y="251"/>
                  </a:cubicBezTo>
                  <a:cubicBezTo>
                    <a:pt x="36" y="254"/>
                    <a:pt x="41" y="254"/>
                    <a:pt x="44" y="252"/>
                  </a:cubicBezTo>
                  <a:cubicBezTo>
                    <a:pt x="46" y="249"/>
                    <a:pt x="46" y="249"/>
                    <a:pt x="46" y="249"/>
                  </a:cubicBezTo>
                  <a:cubicBezTo>
                    <a:pt x="50" y="245"/>
                    <a:pt x="56" y="245"/>
                    <a:pt x="61" y="248"/>
                  </a:cubicBezTo>
                  <a:cubicBezTo>
                    <a:pt x="66" y="252"/>
                    <a:pt x="67" y="260"/>
                    <a:pt x="62" y="265"/>
                  </a:cubicBezTo>
                  <a:cubicBezTo>
                    <a:pt x="60" y="267"/>
                    <a:pt x="60" y="267"/>
                    <a:pt x="60" y="267"/>
                  </a:cubicBezTo>
                  <a:cubicBezTo>
                    <a:pt x="57" y="270"/>
                    <a:pt x="57" y="275"/>
                    <a:pt x="60" y="278"/>
                  </a:cubicBezTo>
                  <a:cubicBezTo>
                    <a:pt x="62" y="279"/>
                    <a:pt x="63" y="280"/>
                    <a:pt x="65" y="281"/>
                  </a:cubicBezTo>
                  <a:cubicBezTo>
                    <a:pt x="69" y="284"/>
                    <a:pt x="73" y="283"/>
                    <a:pt x="75" y="279"/>
                  </a:cubicBezTo>
                  <a:cubicBezTo>
                    <a:pt x="77" y="276"/>
                    <a:pt x="77" y="276"/>
                    <a:pt x="77" y="276"/>
                  </a:cubicBezTo>
                  <a:cubicBezTo>
                    <a:pt x="80" y="271"/>
                    <a:pt x="85" y="269"/>
                    <a:pt x="91" y="271"/>
                  </a:cubicBezTo>
                  <a:cubicBezTo>
                    <a:pt x="97" y="273"/>
                    <a:pt x="100" y="281"/>
                    <a:pt x="97" y="287"/>
                  </a:cubicBezTo>
                  <a:cubicBezTo>
                    <a:pt x="95" y="289"/>
                    <a:pt x="95" y="289"/>
                    <a:pt x="95" y="289"/>
                  </a:cubicBezTo>
                  <a:cubicBezTo>
                    <a:pt x="93" y="293"/>
                    <a:pt x="95" y="298"/>
                    <a:pt x="99" y="299"/>
                  </a:cubicBezTo>
                  <a:cubicBezTo>
                    <a:pt x="101" y="300"/>
                    <a:pt x="102" y="301"/>
                    <a:pt x="104" y="302"/>
                  </a:cubicBezTo>
                  <a:cubicBezTo>
                    <a:pt x="108" y="303"/>
                    <a:pt x="113" y="301"/>
                    <a:pt x="114" y="297"/>
                  </a:cubicBezTo>
                  <a:cubicBezTo>
                    <a:pt x="114" y="293"/>
                    <a:pt x="114" y="293"/>
                    <a:pt x="114" y="293"/>
                  </a:cubicBezTo>
                  <a:cubicBezTo>
                    <a:pt x="116" y="288"/>
                    <a:pt x="120" y="284"/>
                    <a:pt x="126" y="284"/>
                  </a:cubicBezTo>
                  <a:cubicBezTo>
                    <a:pt x="133" y="285"/>
                    <a:pt x="138" y="291"/>
                    <a:pt x="136" y="298"/>
                  </a:cubicBezTo>
                  <a:cubicBezTo>
                    <a:pt x="135" y="301"/>
                    <a:pt x="135" y="301"/>
                    <a:pt x="135" y="301"/>
                  </a:cubicBezTo>
                  <a:cubicBezTo>
                    <a:pt x="134" y="305"/>
                    <a:pt x="137" y="309"/>
                    <a:pt x="142" y="309"/>
                  </a:cubicBezTo>
                  <a:cubicBezTo>
                    <a:pt x="144" y="310"/>
                    <a:pt x="146" y="310"/>
                    <a:pt x="148" y="310"/>
                  </a:cubicBezTo>
                  <a:cubicBezTo>
                    <a:pt x="152" y="310"/>
                    <a:pt x="155" y="307"/>
                    <a:pt x="155" y="303"/>
                  </a:cubicBezTo>
                  <a:cubicBezTo>
                    <a:pt x="155" y="299"/>
                    <a:pt x="155" y="299"/>
                    <a:pt x="155" y="299"/>
                  </a:cubicBezTo>
                  <a:cubicBezTo>
                    <a:pt x="155" y="293"/>
                    <a:pt x="159" y="287"/>
                    <a:pt x="165" y="287"/>
                  </a:cubicBezTo>
                  <a:cubicBezTo>
                    <a:pt x="171" y="284"/>
                    <a:pt x="177" y="288"/>
                    <a:pt x="177" y="294"/>
                  </a:cubicBezTo>
                  <a:cubicBezTo>
                    <a:pt x="177" y="301"/>
                    <a:pt x="177" y="301"/>
                    <a:pt x="177" y="301"/>
                  </a:cubicBezTo>
                  <a:cubicBezTo>
                    <a:pt x="178" y="305"/>
                    <a:pt x="182" y="308"/>
                    <a:pt x="186" y="307"/>
                  </a:cubicBezTo>
                  <a:cubicBezTo>
                    <a:pt x="188" y="307"/>
                    <a:pt x="190" y="306"/>
                    <a:pt x="192" y="306"/>
                  </a:cubicBezTo>
                  <a:cubicBezTo>
                    <a:pt x="196" y="305"/>
                    <a:pt x="198" y="300"/>
                    <a:pt x="197" y="297"/>
                  </a:cubicBezTo>
                  <a:cubicBezTo>
                    <a:pt x="195" y="293"/>
                    <a:pt x="195" y="293"/>
                    <a:pt x="195" y="293"/>
                  </a:cubicBezTo>
                  <a:cubicBezTo>
                    <a:pt x="193" y="287"/>
                    <a:pt x="197" y="279"/>
                    <a:pt x="204" y="278"/>
                  </a:cubicBezTo>
                  <a:cubicBezTo>
                    <a:pt x="210" y="277"/>
                    <a:pt x="215" y="281"/>
                    <a:pt x="217" y="286"/>
                  </a:cubicBezTo>
                  <a:cubicBezTo>
                    <a:pt x="217" y="288"/>
                    <a:pt x="217" y="288"/>
                    <a:pt x="217" y="288"/>
                  </a:cubicBezTo>
                  <a:cubicBezTo>
                    <a:pt x="219" y="292"/>
                    <a:pt x="224" y="294"/>
                    <a:pt x="227" y="292"/>
                  </a:cubicBezTo>
                  <a:cubicBezTo>
                    <a:pt x="227" y="292"/>
                    <a:pt x="227" y="292"/>
                    <a:pt x="227" y="292"/>
                  </a:cubicBezTo>
                  <a:cubicBezTo>
                    <a:pt x="229" y="291"/>
                    <a:pt x="231" y="290"/>
                    <a:pt x="233" y="289"/>
                  </a:cubicBezTo>
                  <a:cubicBezTo>
                    <a:pt x="236" y="287"/>
                    <a:pt x="237" y="282"/>
                    <a:pt x="235" y="279"/>
                  </a:cubicBezTo>
                  <a:moveTo>
                    <a:pt x="128" y="120"/>
                  </a:moveTo>
                  <a:cubicBezTo>
                    <a:pt x="125" y="116"/>
                    <a:pt x="127" y="110"/>
                    <a:pt x="132" y="108"/>
                  </a:cubicBezTo>
                  <a:cubicBezTo>
                    <a:pt x="136" y="105"/>
                    <a:pt x="142" y="107"/>
                    <a:pt x="145" y="111"/>
                  </a:cubicBezTo>
                  <a:cubicBezTo>
                    <a:pt x="147" y="116"/>
                    <a:pt x="145" y="122"/>
                    <a:pt x="141" y="124"/>
                  </a:cubicBezTo>
                  <a:cubicBezTo>
                    <a:pt x="136" y="127"/>
                    <a:pt x="130" y="125"/>
                    <a:pt x="128" y="120"/>
                  </a:cubicBezTo>
                  <a:moveTo>
                    <a:pt x="202" y="130"/>
                  </a:moveTo>
                  <a:cubicBezTo>
                    <a:pt x="205" y="135"/>
                    <a:pt x="203" y="140"/>
                    <a:pt x="198" y="143"/>
                  </a:cubicBezTo>
                  <a:cubicBezTo>
                    <a:pt x="194" y="145"/>
                    <a:pt x="188" y="144"/>
                    <a:pt x="186" y="139"/>
                  </a:cubicBezTo>
                  <a:cubicBezTo>
                    <a:pt x="183" y="134"/>
                    <a:pt x="185" y="129"/>
                    <a:pt x="190" y="126"/>
                  </a:cubicBezTo>
                  <a:cubicBezTo>
                    <a:pt x="194" y="124"/>
                    <a:pt x="200" y="126"/>
                    <a:pt x="202" y="130"/>
                  </a:cubicBezTo>
                  <a:moveTo>
                    <a:pt x="109" y="178"/>
                  </a:moveTo>
                  <a:cubicBezTo>
                    <a:pt x="107" y="174"/>
                    <a:pt x="108" y="168"/>
                    <a:pt x="113" y="165"/>
                  </a:cubicBezTo>
                  <a:cubicBezTo>
                    <a:pt x="118" y="163"/>
                    <a:pt x="123" y="165"/>
                    <a:pt x="126" y="169"/>
                  </a:cubicBezTo>
                  <a:cubicBezTo>
                    <a:pt x="128" y="174"/>
                    <a:pt x="126" y="180"/>
                    <a:pt x="122" y="182"/>
                  </a:cubicBezTo>
                  <a:cubicBezTo>
                    <a:pt x="117" y="185"/>
                    <a:pt x="112" y="183"/>
                    <a:pt x="109" y="178"/>
                  </a:cubicBezTo>
                  <a:moveTo>
                    <a:pt x="133" y="166"/>
                  </a:moveTo>
                  <a:cubicBezTo>
                    <a:pt x="127" y="154"/>
                    <a:pt x="132" y="140"/>
                    <a:pt x="144" y="133"/>
                  </a:cubicBezTo>
                  <a:cubicBezTo>
                    <a:pt x="156" y="127"/>
                    <a:pt x="170" y="132"/>
                    <a:pt x="177" y="144"/>
                  </a:cubicBezTo>
                  <a:cubicBezTo>
                    <a:pt x="183" y="156"/>
                    <a:pt x="178" y="170"/>
                    <a:pt x="166" y="177"/>
                  </a:cubicBezTo>
                  <a:cubicBezTo>
                    <a:pt x="155" y="183"/>
                    <a:pt x="140" y="178"/>
                    <a:pt x="133" y="166"/>
                  </a:cubicBezTo>
                  <a:moveTo>
                    <a:pt x="167" y="197"/>
                  </a:moveTo>
                  <a:cubicBezTo>
                    <a:pt x="165" y="192"/>
                    <a:pt x="166" y="187"/>
                    <a:pt x="171" y="184"/>
                  </a:cubicBezTo>
                  <a:cubicBezTo>
                    <a:pt x="176" y="182"/>
                    <a:pt x="181" y="183"/>
                    <a:pt x="184" y="188"/>
                  </a:cubicBezTo>
                  <a:cubicBezTo>
                    <a:pt x="186" y="193"/>
                    <a:pt x="184" y="198"/>
                    <a:pt x="180" y="201"/>
                  </a:cubicBezTo>
                  <a:cubicBezTo>
                    <a:pt x="175" y="203"/>
                    <a:pt x="169" y="202"/>
                    <a:pt x="167" y="197"/>
                  </a:cubicBezTo>
                </a:path>
              </a:pathLst>
            </a:custGeom>
            <a:solidFill>
              <a:schemeClr val="accent2"/>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2" name="Picture 39">
              <a:extLst>
                <a:ext uri="{FF2B5EF4-FFF2-40B4-BE49-F238E27FC236}">
                  <a16:creationId xmlns:a16="http://schemas.microsoft.com/office/drawing/2014/main" id="{A26DC4A8-9AD3-45B0-BBCA-092E0D4AD0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2862866"/>
              <a:ext cx="53766" cy="7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Freeform 40">
              <a:extLst>
                <a:ext uri="{FF2B5EF4-FFF2-40B4-BE49-F238E27FC236}">
                  <a16:creationId xmlns:a16="http://schemas.microsoft.com/office/drawing/2014/main" id="{7EEF2310-0608-47D1-9A8B-F034C3C2995C}"/>
                </a:ext>
              </a:extLst>
            </p:cNvPr>
            <p:cNvSpPr>
              <a:spLocks noEditPoints="1"/>
            </p:cNvSpPr>
            <p:nvPr/>
          </p:nvSpPr>
          <p:spPr bwMode="auto">
            <a:xfrm>
              <a:off x="8130965" y="2556562"/>
              <a:ext cx="366587" cy="365773"/>
            </a:xfrm>
            <a:custGeom>
              <a:avLst/>
              <a:gdLst>
                <a:gd name="T0" fmla="*/ 143 w 190"/>
                <a:gd name="T1" fmla="*/ 160 h 190"/>
                <a:gd name="T2" fmla="*/ 161 w 190"/>
                <a:gd name="T3" fmla="*/ 163 h 190"/>
                <a:gd name="T4" fmla="*/ 161 w 190"/>
                <a:gd name="T5" fmla="*/ 153 h 190"/>
                <a:gd name="T6" fmla="*/ 171 w 190"/>
                <a:gd name="T7" fmla="*/ 143 h 190"/>
                <a:gd name="T8" fmla="*/ 177 w 190"/>
                <a:gd name="T9" fmla="*/ 133 h 190"/>
                <a:gd name="T10" fmla="*/ 176 w 190"/>
                <a:gd name="T11" fmla="*/ 118 h 190"/>
                <a:gd name="T12" fmla="*/ 188 w 190"/>
                <a:gd name="T13" fmla="*/ 113 h 190"/>
                <a:gd name="T14" fmla="*/ 175 w 190"/>
                <a:gd name="T15" fmla="*/ 100 h 190"/>
                <a:gd name="T16" fmla="*/ 189 w 190"/>
                <a:gd name="T17" fmla="*/ 90 h 190"/>
                <a:gd name="T18" fmla="*/ 182 w 190"/>
                <a:gd name="T19" fmla="*/ 83 h 190"/>
                <a:gd name="T20" fmla="*/ 181 w 190"/>
                <a:gd name="T21" fmla="*/ 69 h 190"/>
                <a:gd name="T22" fmla="*/ 177 w 190"/>
                <a:gd name="T23" fmla="*/ 58 h 190"/>
                <a:gd name="T24" fmla="*/ 168 w 190"/>
                <a:gd name="T25" fmla="*/ 47 h 190"/>
                <a:gd name="T26" fmla="*/ 169 w 190"/>
                <a:gd name="T27" fmla="*/ 37 h 190"/>
                <a:gd name="T28" fmla="*/ 153 w 190"/>
                <a:gd name="T29" fmla="*/ 38 h 190"/>
                <a:gd name="T30" fmla="*/ 153 w 190"/>
                <a:gd name="T31" fmla="*/ 20 h 190"/>
                <a:gd name="T32" fmla="*/ 142 w 190"/>
                <a:gd name="T33" fmla="*/ 21 h 190"/>
                <a:gd name="T34" fmla="*/ 131 w 190"/>
                <a:gd name="T35" fmla="*/ 13 h 190"/>
                <a:gd name="T36" fmla="*/ 120 w 190"/>
                <a:gd name="T37" fmla="*/ 9 h 190"/>
                <a:gd name="T38" fmla="*/ 106 w 190"/>
                <a:gd name="T39" fmla="*/ 8 h 190"/>
                <a:gd name="T40" fmla="*/ 99 w 190"/>
                <a:gd name="T41" fmla="*/ 0 h 190"/>
                <a:gd name="T42" fmla="*/ 89 w 190"/>
                <a:gd name="T43" fmla="*/ 14 h 190"/>
                <a:gd name="T44" fmla="*/ 81 w 190"/>
                <a:gd name="T45" fmla="*/ 6 h 190"/>
                <a:gd name="T46" fmla="*/ 69 w 190"/>
                <a:gd name="T47" fmla="*/ 9 h 190"/>
                <a:gd name="T48" fmla="*/ 57 w 190"/>
                <a:gd name="T49" fmla="*/ 15 h 190"/>
                <a:gd name="T50" fmla="*/ 51 w 190"/>
                <a:gd name="T51" fmla="*/ 11 h 190"/>
                <a:gd name="T52" fmla="*/ 47 w 190"/>
                <a:gd name="T53" fmla="*/ 21 h 190"/>
                <a:gd name="T54" fmla="*/ 35 w 190"/>
                <a:gd name="T55" fmla="*/ 28 h 190"/>
                <a:gd name="T56" fmla="*/ 27 w 190"/>
                <a:gd name="T57" fmla="*/ 36 h 190"/>
                <a:gd name="T58" fmla="*/ 20 w 190"/>
                <a:gd name="T59" fmla="*/ 48 h 190"/>
                <a:gd name="T60" fmla="*/ 11 w 190"/>
                <a:gd name="T61" fmla="*/ 52 h 190"/>
                <a:gd name="T62" fmla="*/ 19 w 190"/>
                <a:gd name="T63" fmla="*/ 67 h 190"/>
                <a:gd name="T64" fmla="*/ 3 w 190"/>
                <a:gd name="T65" fmla="*/ 73 h 190"/>
                <a:gd name="T66" fmla="*/ 8 w 190"/>
                <a:gd name="T67" fmla="*/ 82 h 190"/>
                <a:gd name="T68" fmla="*/ 5 w 190"/>
                <a:gd name="T69" fmla="*/ 96 h 190"/>
                <a:gd name="T70" fmla="*/ 6 w 190"/>
                <a:gd name="T71" fmla="*/ 108 h 190"/>
                <a:gd name="T72" fmla="*/ 10 w 190"/>
                <a:gd name="T73" fmla="*/ 121 h 190"/>
                <a:gd name="T74" fmla="*/ 7 w 190"/>
                <a:gd name="T75" fmla="*/ 130 h 190"/>
                <a:gd name="T76" fmla="*/ 24 w 190"/>
                <a:gd name="T77" fmla="*/ 134 h 190"/>
                <a:gd name="T78" fmla="*/ 18 w 190"/>
                <a:gd name="T79" fmla="*/ 151 h 190"/>
                <a:gd name="T80" fmla="*/ 28 w 190"/>
                <a:gd name="T81" fmla="*/ 153 h 190"/>
                <a:gd name="T82" fmla="*/ 36 w 190"/>
                <a:gd name="T83" fmla="*/ 164 h 190"/>
                <a:gd name="T84" fmla="*/ 46 w 190"/>
                <a:gd name="T85" fmla="*/ 171 h 190"/>
                <a:gd name="T86" fmla="*/ 59 w 190"/>
                <a:gd name="T87" fmla="*/ 176 h 190"/>
                <a:gd name="T88" fmla="*/ 64 w 190"/>
                <a:gd name="T89" fmla="*/ 185 h 190"/>
                <a:gd name="T90" fmla="*/ 77 w 190"/>
                <a:gd name="T91" fmla="*/ 174 h 190"/>
                <a:gd name="T92" fmla="*/ 86 w 190"/>
                <a:gd name="T93" fmla="*/ 189 h 190"/>
                <a:gd name="T94" fmla="*/ 95 w 190"/>
                <a:gd name="T95" fmla="*/ 183 h 190"/>
                <a:gd name="T96" fmla="*/ 108 w 190"/>
                <a:gd name="T97" fmla="*/ 184 h 190"/>
                <a:gd name="T98" fmla="*/ 120 w 190"/>
                <a:gd name="T99" fmla="*/ 182 h 190"/>
                <a:gd name="T100" fmla="*/ 132 w 190"/>
                <a:gd name="T101" fmla="*/ 175 h 190"/>
                <a:gd name="T102" fmla="*/ 139 w 190"/>
                <a:gd name="T103" fmla="*/ 179 h 190"/>
                <a:gd name="T104" fmla="*/ 78 w 190"/>
                <a:gd name="T105" fmla="*/ 74 h 190"/>
                <a:gd name="T106" fmla="*/ 86 w 190"/>
                <a:gd name="T107" fmla="*/ 76 h 190"/>
                <a:gd name="T108" fmla="*/ 121 w 190"/>
                <a:gd name="T109" fmla="*/ 88 h 190"/>
                <a:gd name="T110" fmla="*/ 124 w 190"/>
                <a:gd name="T111" fmla="*/ 80 h 190"/>
                <a:gd name="T112" fmla="*/ 77 w 190"/>
                <a:gd name="T113" fmla="*/ 104 h 190"/>
                <a:gd name="T114" fmla="*/ 81 w 190"/>
                <a:gd name="T115" fmla="*/ 102 h 190"/>
                <a:gd name="T116" fmla="*/ 102 w 190"/>
                <a:gd name="T117" fmla="*/ 108 h 190"/>
                <a:gd name="T118" fmla="*/ 104 w 190"/>
                <a:gd name="T119" fmla="*/ 113 h 190"/>
                <a:gd name="T120" fmla="*/ 102 w 190"/>
                <a:gd name="T121" fmla="*/ 12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 h="190">
                  <a:moveTo>
                    <a:pt x="143" y="171"/>
                  </a:moveTo>
                  <a:cubicBezTo>
                    <a:pt x="142" y="169"/>
                    <a:pt x="142" y="169"/>
                    <a:pt x="142" y="169"/>
                  </a:cubicBezTo>
                  <a:cubicBezTo>
                    <a:pt x="140" y="167"/>
                    <a:pt x="140" y="163"/>
                    <a:pt x="143" y="160"/>
                  </a:cubicBezTo>
                  <a:cubicBezTo>
                    <a:pt x="146" y="157"/>
                    <a:pt x="151" y="158"/>
                    <a:pt x="153" y="161"/>
                  </a:cubicBezTo>
                  <a:cubicBezTo>
                    <a:pt x="154" y="163"/>
                    <a:pt x="154" y="163"/>
                    <a:pt x="154" y="163"/>
                  </a:cubicBezTo>
                  <a:cubicBezTo>
                    <a:pt x="156" y="165"/>
                    <a:pt x="159" y="165"/>
                    <a:pt x="161" y="163"/>
                  </a:cubicBezTo>
                  <a:cubicBezTo>
                    <a:pt x="162" y="162"/>
                    <a:pt x="162" y="161"/>
                    <a:pt x="163" y="160"/>
                  </a:cubicBezTo>
                  <a:cubicBezTo>
                    <a:pt x="165" y="159"/>
                    <a:pt x="165" y="156"/>
                    <a:pt x="163" y="154"/>
                  </a:cubicBezTo>
                  <a:cubicBezTo>
                    <a:pt x="161" y="153"/>
                    <a:pt x="161" y="153"/>
                    <a:pt x="161" y="153"/>
                  </a:cubicBezTo>
                  <a:cubicBezTo>
                    <a:pt x="159" y="151"/>
                    <a:pt x="158" y="147"/>
                    <a:pt x="159" y="144"/>
                  </a:cubicBezTo>
                  <a:cubicBezTo>
                    <a:pt x="161" y="140"/>
                    <a:pt x="166" y="139"/>
                    <a:pt x="169" y="142"/>
                  </a:cubicBezTo>
                  <a:cubicBezTo>
                    <a:pt x="171" y="143"/>
                    <a:pt x="171" y="143"/>
                    <a:pt x="171" y="143"/>
                  </a:cubicBezTo>
                  <a:cubicBezTo>
                    <a:pt x="173" y="145"/>
                    <a:pt x="176" y="144"/>
                    <a:pt x="177" y="142"/>
                  </a:cubicBezTo>
                  <a:cubicBezTo>
                    <a:pt x="178" y="141"/>
                    <a:pt x="178" y="140"/>
                    <a:pt x="179" y="139"/>
                  </a:cubicBezTo>
                  <a:cubicBezTo>
                    <a:pt x="180" y="136"/>
                    <a:pt x="179" y="134"/>
                    <a:pt x="177" y="133"/>
                  </a:cubicBezTo>
                  <a:cubicBezTo>
                    <a:pt x="175" y="132"/>
                    <a:pt x="175" y="132"/>
                    <a:pt x="175" y="132"/>
                  </a:cubicBezTo>
                  <a:cubicBezTo>
                    <a:pt x="171" y="130"/>
                    <a:pt x="169" y="126"/>
                    <a:pt x="171" y="123"/>
                  </a:cubicBezTo>
                  <a:cubicBezTo>
                    <a:pt x="169" y="120"/>
                    <a:pt x="172" y="116"/>
                    <a:pt x="176" y="118"/>
                  </a:cubicBezTo>
                  <a:cubicBezTo>
                    <a:pt x="181" y="120"/>
                    <a:pt x="181" y="120"/>
                    <a:pt x="181" y="120"/>
                  </a:cubicBezTo>
                  <a:cubicBezTo>
                    <a:pt x="184" y="121"/>
                    <a:pt x="186" y="119"/>
                    <a:pt x="187" y="117"/>
                  </a:cubicBezTo>
                  <a:cubicBezTo>
                    <a:pt x="187" y="116"/>
                    <a:pt x="188" y="114"/>
                    <a:pt x="188" y="113"/>
                  </a:cubicBezTo>
                  <a:cubicBezTo>
                    <a:pt x="188" y="111"/>
                    <a:pt x="186" y="108"/>
                    <a:pt x="184" y="108"/>
                  </a:cubicBezTo>
                  <a:cubicBezTo>
                    <a:pt x="182" y="108"/>
                    <a:pt x="182" y="108"/>
                    <a:pt x="182" y="108"/>
                  </a:cubicBezTo>
                  <a:cubicBezTo>
                    <a:pt x="178" y="107"/>
                    <a:pt x="175" y="104"/>
                    <a:pt x="175" y="100"/>
                  </a:cubicBezTo>
                  <a:cubicBezTo>
                    <a:pt x="176" y="97"/>
                    <a:pt x="179" y="94"/>
                    <a:pt x="183" y="94"/>
                  </a:cubicBezTo>
                  <a:cubicBezTo>
                    <a:pt x="185" y="94"/>
                    <a:pt x="185" y="94"/>
                    <a:pt x="185" y="94"/>
                  </a:cubicBezTo>
                  <a:cubicBezTo>
                    <a:pt x="187" y="95"/>
                    <a:pt x="190" y="93"/>
                    <a:pt x="189" y="90"/>
                  </a:cubicBezTo>
                  <a:cubicBezTo>
                    <a:pt x="189" y="89"/>
                    <a:pt x="189" y="87"/>
                    <a:pt x="189" y="86"/>
                  </a:cubicBezTo>
                  <a:cubicBezTo>
                    <a:pt x="189" y="84"/>
                    <a:pt x="186" y="82"/>
                    <a:pt x="184" y="82"/>
                  </a:cubicBezTo>
                  <a:cubicBezTo>
                    <a:pt x="182" y="83"/>
                    <a:pt x="182" y="83"/>
                    <a:pt x="182" y="83"/>
                  </a:cubicBezTo>
                  <a:cubicBezTo>
                    <a:pt x="178" y="84"/>
                    <a:pt x="174" y="81"/>
                    <a:pt x="174" y="77"/>
                  </a:cubicBezTo>
                  <a:cubicBezTo>
                    <a:pt x="173" y="74"/>
                    <a:pt x="175" y="70"/>
                    <a:pt x="179" y="69"/>
                  </a:cubicBezTo>
                  <a:cubicBezTo>
                    <a:pt x="181" y="69"/>
                    <a:pt x="181" y="69"/>
                    <a:pt x="181" y="69"/>
                  </a:cubicBezTo>
                  <a:cubicBezTo>
                    <a:pt x="183" y="69"/>
                    <a:pt x="185" y="66"/>
                    <a:pt x="184" y="63"/>
                  </a:cubicBezTo>
                  <a:cubicBezTo>
                    <a:pt x="184" y="62"/>
                    <a:pt x="183" y="61"/>
                    <a:pt x="183" y="60"/>
                  </a:cubicBezTo>
                  <a:cubicBezTo>
                    <a:pt x="182" y="58"/>
                    <a:pt x="179" y="57"/>
                    <a:pt x="177" y="58"/>
                  </a:cubicBezTo>
                  <a:cubicBezTo>
                    <a:pt x="175" y="59"/>
                    <a:pt x="175" y="59"/>
                    <a:pt x="175" y="59"/>
                  </a:cubicBezTo>
                  <a:cubicBezTo>
                    <a:pt x="171" y="61"/>
                    <a:pt x="167" y="59"/>
                    <a:pt x="166" y="56"/>
                  </a:cubicBezTo>
                  <a:cubicBezTo>
                    <a:pt x="164" y="53"/>
                    <a:pt x="165" y="48"/>
                    <a:pt x="168" y="47"/>
                  </a:cubicBezTo>
                  <a:cubicBezTo>
                    <a:pt x="170" y="46"/>
                    <a:pt x="170" y="46"/>
                    <a:pt x="170" y="46"/>
                  </a:cubicBezTo>
                  <a:cubicBezTo>
                    <a:pt x="172" y="45"/>
                    <a:pt x="173" y="42"/>
                    <a:pt x="172" y="40"/>
                  </a:cubicBezTo>
                  <a:cubicBezTo>
                    <a:pt x="171" y="39"/>
                    <a:pt x="170" y="38"/>
                    <a:pt x="169" y="37"/>
                  </a:cubicBezTo>
                  <a:cubicBezTo>
                    <a:pt x="168" y="35"/>
                    <a:pt x="165" y="34"/>
                    <a:pt x="163" y="36"/>
                  </a:cubicBezTo>
                  <a:cubicBezTo>
                    <a:pt x="161" y="38"/>
                    <a:pt x="161" y="38"/>
                    <a:pt x="161" y="38"/>
                  </a:cubicBezTo>
                  <a:cubicBezTo>
                    <a:pt x="159" y="40"/>
                    <a:pt x="155" y="40"/>
                    <a:pt x="153" y="38"/>
                  </a:cubicBezTo>
                  <a:cubicBezTo>
                    <a:pt x="149" y="36"/>
                    <a:pt x="149" y="31"/>
                    <a:pt x="152" y="28"/>
                  </a:cubicBezTo>
                  <a:cubicBezTo>
                    <a:pt x="153" y="27"/>
                    <a:pt x="153" y="27"/>
                    <a:pt x="153" y="27"/>
                  </a:cubicBezTo>
                  <a:cubicBezTo>
                    <a:pt x="155" y="25"/>
                    <a:pt x="155" y="22"/>
                    <a:pt x="153" y="20"/>
                  </a:cubicBezTo>
                  <a:cubicBezTo>
                    <a:pt x="152" y="19"/>
                    <a:pt x="151" y="19"/>
                    <a:pt x="150" y="18"/>
                  </a:cubicBezTo>
                  <a:cubicBezTo>
                    <a:pt x="148" y="16"/>
                    <a:pt x="145" y="17"/>
                    <a:pt x="144" y="19"/>
                  </a:cubicBezTo>
                  <a:cubicBezTo>
                    <a:pt x="142" y="21"/>
                    <a:pt x="142" y="21"/>
                    <a:pt x="142" y="21"/>
                  </a:cubicBezTo>
                  <a:cubicBezTo>
                    <a:pt x="141" y="25"/>
                    <a:pt x="136" y="26"/>
                    <a:pt x="133" y="24"/>
                  </a:cubicBezTo>
                  <a:cubicBezTo>
                    <a:pt x="130" y="22"/>
                    <a:pt x="129" y="18"/>
                    <a:pt x="131" y="15"/>
                  </a:cubicBezTo>
                  <a:cubicBezTo>
                    <a:pt x="131" y="13"/>
                    <a:pt x="131" y="13"/>
                    <a:pt x="131" y="13"/>
                  </a:cubicBezTo>
                  <a:cubicBezTo>
                    <a:pt x="133" y="11"/>
                    <a:pt x="132" y="8"/>
                    <a:pt x="129" y="7"/>
                  </a:cubicBezTo>
                  <a:cubicBezTo>
                    <a:pt x="128" y="6"/>
                    <a:pt x="127" y="6"/>
                    <a:pt x="126" y="6"/>
                  </a:cubicBezTo>
                  <a:cubicBezTo>
                    <a:pt x="123" y="5"/>
                    <a:pt x="121" y="6"/>
                    <a:pt x="120" y="9"/>
                  </a:cubicBezTo>
                  <a:cubicBezTo>
                    <a:pt x="120" y="11"/>
                    <a:pt x="120" y="11"/>
                    <a:pt x="120" y="11"/>
                  </a:cubicBezTo>
                  <a:cubicBezTo>
                    <a:pt x="119" y="15"/>
                    <a:pt x="115" y="17"/>
                    <a:pt x="111" y="16"/>
                  </a:cubicBezTo>
                  <a:cubicBezTo>
                    <a:pt x="108" y="15"/>
                    <a:pt x="106" y="11"/>
                    <a:pt x="106" y="8"/>
                  </a:cubicBezTo>
                  <a:cubicBezTo>
                    <a:pt x="107" y="6"/>
                    <a:pt x="107" y="6"/>
                    <a:pt x="107" y="6"/>
                  </a:cubicBezTo>
                  <a:cubicBezTo>
                    <a:pt x="107" y="3"/>
                    <a:pt x="106" y="1"/>
                    <a:pt x="103" y="1"/>
                  </a:cubicBezTo>
                  <a:cubicBezTo>
                    <a:pt x="102" y="1"/>
                    <a:pt x="101" y="1"/>
                    <a:pt x="99" y="0"/>
                  </a:cubicBezTo>
                  <a:cubicBezTo>
                    <a:pt x="97" y="0"/>
                    <a:pt x="95" y="2"/>
                    <a:pt x="95" y="5"/>
                  </a:cubicBezTo>
                  <a:cubicBezTo>
                    <a:pt x="95" y="7"/>
                    <a:pt x="95" y="7"/>
                    <a:pt x="95" y="7"/>
                  </a:cubicBezTo>
                  <a:cubicBezTo>
                    <a:pt x="95" y="11"/>
                    <a:pt x="92" y="14"/>
                    <a:pt x="89" y="14"/>
                  </a:cubicBezTo>
                  <a:cubicBezTo>
                    <a:pt x="89" y="14"/>
                    <a:pt x="89" y="14"/>
                    <a:pt x="89" y="14"/>
                  </a:cubicBezTo>
                  <a:cubicBezTo>
                    <a:pt x="85" y="15"/>
                    <a:pt x="82" y="12"/>
                    <a:pt x="81" y="8"/>
                  </a:cubicBezTo>
                  <a:cubicBezTo>
                    <a:pt x="81" y="6"/>
                    <a:pt x="81" y="6"/>
                    <a:pt x="81" y="6"/>
                  </a:cubicBezTo>
                  <a:cubicBezTo>
                    <a:pt x="81" y="4"/>
                    <a:pt x="79" y="2"/>
                    <a:pt x="76" y="2"/>
                  </a:cubicBezTo>
                  <a:cubicBezTo>
                    <a:pt x="75" y="2"/>
                    <a:pt x="74" y="3"/>
                    <a:pt x="72" y="3"/>
                  </a:cubicBezTo>
                  <a:cubicBezTo>
                    <a:pt x="70" y="4"/>
                    <a:pt x="69" y="6"/>
                    <a:pt x="69" y="9"/>
                  </a:cubicBezTo>
                  <a:cubicBezTo>
                    <a:pt x="70" y="11"/>
                    <a:pt x="70" y="11"/>
                    <a:pt x="70" y="11"/>
                  </a:cubicBezTo>
                  <a:cubicBezTo>
                    <a:pt x="71" y="14"/>
                    <a:pt x="70" y="18"/>
                    <a:pt x="66" y="19"/>
                  </a:cubicBezTo>
                  <a:cubicBezTo>
                    <a:pt x="63" y="21"/>
                    <a:pt x="59" y="19"/>
                    <a:pt x="57" y="15"/>
                  </a:cubicBezTo>
                  <a:cubicBezTo>
                    <a:pt x="57" y="14"/>
                    <a:pt x="57" y="14"/>
                    <a:pt x="57" y="14"/>
                  </a:cubicBezTo>
                  <a:cubicBezTo>
                    <a:pt x="56" y="11"/>
                    <a:pt x="53" y="10"/>
                    <a:pt x="51" y="11"/>
                  </a:cubicBezTo>
                  <a:cubicBezTo>
                    <a:pt x="51" y="11"/>
                    <a:pt x="51" y="11"/>
                    <a:pt x="51" y="11"/>
                  </a:cubicBezTo>
                  <a:cubicBezTo>
                    <a:pt x="50" y="12"/>
                    <a:pt x="48" y="12"/>
                    <a:pt x="47" y="13"/>
                  </a:cubicBezTo>
                  <a:cubicBezTo>
                    <a:pt x="45" y="14"/>
                    <a:pt x="45" y="17"/>
                    <a:pt x="46" y="19"/>
                  </a:cubicBezTo>
                  <a:cubicBezTo>
                    <a:pt x="47" y="21"/>
                    <a:pt x="47" y="21"/>
                    <a:pt x="47" y="21"/>
                  </a:cubicBezTo>
                  <a:cubicBezTo>
                    <a:pt x="50" y="24"/>
                    <a:pt x="49" y="28"/>
                    <a:pt x="46" y="31"/>
                  </a:cubicBezTo>
                  <a:cubicBezTo>
                    <a:pt x="43" y="33"/>
                    <a:pt x="39" y="32"/>
                    <a:pt x="36" y="29"/>
                  </a:cubicBezTo>
                  <a:cubicBezTo>
                    <a:pt x="35" y="28"/>
                    <a:pt x="35" y="28"/>
                    <a:pt x="35" y="28"/>
                  </a:cubicBezTo>
                  <a:cubicBezTo>
                    <a:pt x="34" y="25"/>
                    <a:pt x="31" y="25"/>
                    <a:pt x="29" y="27"/>
                  </a:cubicBezTo>
                  <a:cubicBezTo>
                    <a:pt x="28" y="28"/>
                    <a:pt x="27" y="29"/>
                    <a:pt x="26" y="30"/>
                  </a:cubicBezTo>
                  <a:cubicBezTo>
                    <a:pt x="24" y="32"/>
                    <a:pt x="25" y="34"/>
                    <a:pt x="27" y="36"/>
                  </a:cubicBezTo>
                  <a:cubicBezTo>
                    <a:pt x="28" y="37"/>
                    <a:pt x="28" y="37"/>
                    <a:pt x="28" y="37"/>
                  </a:cubicBezTo>
                  <a:cubicBezTo>
                    <a:pt x="31" y="40"/>
                    <a:pt x="32" y="44"/>
                    <a:pt x="30" y="47"/>
                  </a:cubicBezTo>
                  <a:cubicBezTo>
                    <a:pt x="27" y="50"/>
                    <a:pt x="23" y="50"/>
                    <a:pt x="20" y="48"/>
                  </a:cubicBezTo>
                  <a:cubicBezTo>
                    <a:pt x="19" y="47"/>
                    <a:pt x="19" y="47"/>
                    <a:pt x="19" y="47"/>
                  </a:cubicBezTo>
                  <a:cubicBezTo>
                    <a:pt x="17" y="45"/>
                    <a:pt x="14" y="46"/>
                    <a:pt x="12" y="48"/>
                  </a:cubicBezTo>
                  <a:cubicBezTo>
                    <a:pt x="12" y="49"/>
                    <a:pt x="11" y="51"/>
                    <a:pt x="11" y="52"/>
                  </a:cubicBezTo>
                  <a:cubicBezTo>
                    <a:pt x="9" y="54"/>
                    <a:pt x="10" y="57"/>
                    <a:pt x="13" y="58"/>
                  </a:cubicBezTo>
                  <a:cubicBezTo>
                    <a:pt x="15" y="58"/>
                    <a:pt x="15" y="58"/>
                    <a:pt x="15" y="58"/>
                  </a:cubicBezTo>
                  <a:cubicBezTo>
                    <a:pt x="18" y="60"/>
                    <a:pt x="20" y="64"/>
                    <a:pt x="19" y="67"/>
                  </a:cubicBezTo>
                  <a:cubicBezTo>
                    <a:pt x="20" y="70"/>
                    <a:pt x="17" y="74"/>
                    <a:pt x="14" y="73"/>
                  </a:cubicBezTo>
                  <a:cubicBezTo>
                    <a:pt x="8" y="70"/>
                    <a:pt x="8" y="70"/>
                    <a:pt x="8" y="70"/>
                  </a:cubicBezTo>
                  <a:cubicBezTo>
                    <a:pt x="6" y="69"/>
                    <a:pt x="3" y="71"/>
                    <a:pt x="3" y="73"/>
                  </a:cubicBezTo>
                  <a:cubicBezTo>
                    <a:pt x="2" y="75"/>
                    <a:pt x="2" y="76"/>
                    <a:pt x="2" y="77"/>
                  </a:cubicBezTo>
                  <a:cubicBezTo>
                    <a:pt x="1" y="80"/>
                    <a:pt x="3" y="82"/>
                    <a:pt x="6" y="82"/>
                  </a:cubicBezTo>
                  <a:cubicBezTo>
                    <a:pt x="8" y="82"/>
                    <a:pt x="8" y="82"/>
                    <a:pt x="8" y="82"/>
                  </a:cubicBezTo>
                  <a:cubicBezTo>
                    <a:pt x="11" y="83"/>
                    <a:pt x="14" y="85"/>
                    <a:pt x="14" y="89"/>
                  </a:cubicBezTo>
                  <a:cubicBezTo>
                    <a:pt x="14" y="93"/>
                    <a:pt x="11" y="96"/>
                    <a:pt x="7" y="96"/>
                  </a:cubicBezTo>
                  <a:cubicBezTo>
                    <a:pt x="5" y="96"/>
                    <a:pt x="5" y="96"/>
                    <a:pt x="5" y="96"/>
                  </a:cubicBezTo>
                  <a:cubicBezTo>
                    <a:pt x="2" y="96"/>
                    <a:pt x="0" y="98"/>
                    <a:pt x="0" y="100"/>
                  </a:cubicBezTo>
                  <a:cubicBezTo>
                    <a:pt x="0" y="102"/>
                    <a:pt x="0" y="103"/>
                    <a:pt x="0" y="104"/>
                  </a:cubicBezTo>
                  <a:cubicBezTo>
                    <a:pt x="1" y="107"/>
                    <a:pt x="3" y="108"/>
                    <a:pt x="6" y="108"/>
                  </a:cubicBezTo>
                  <a:cubicBezTo>
                    <a:pt x="8" y="107"/>
                    <a:pt x="8" y="107"/>
                    <a:pt x="8" y="107"/>
                  </a:cubicBezTo>
                  <a:cubicBezTo>
                    <a:pt x="11" y="107"/>
                    <a:pt x="14" y="108"/>
                    <a:pt x="15" y="112"/>
                  </a:cubicBezTo>
                  <a:cubicBezTo>
                    <a:pt x="17" y="116"/>
                    <a:pt x="15" y="120"/>
                    <a:pt x="10" y="121"/>
                  </a:cubicBezTo>
                  <a:cubicBezTo>
                    <a:pt x="9" y="121"/>
                    <a:pt x="9" y="121"/>
                    <a:pt x="9" y="121"/>
                  </a:cubicBezTo>
                  <a:cubicBezTo>
                    <a:pt x="6" y="122"/>
                    <a:pt x="5" y="124"/>
                    <a:pt x="5" y="127"/>
                  </a:cubicBezTo>
                  <a:cubicBezTo>
                    <a:pt x="6" y="128"/>
                    <a:pt x="6" y="129"/>
                    <a:pt x="7" y="130"/>
                  </a:cubicBezTo>
                  <a:cubicBezTo>
                    <a:pt x="8" y="133"/>
                    <a:pt x="11" y="134"/>
                    <a:pt x="13" y="132"/>
                  </a:cubicBezTo>
                  <a:cubicBezTo>
                    <a:pt x="15" y="131"/>
                    <a:pt x="15" y="131"/>
                    <a:pt x="15" y="131"/>
                  </a:cubicBezTo>
                  <a:cubicBezTo>
                    <a:pt x="18" y="130"/>
                    <a:pt x="22" y="131"/>
                    <a:pt x="24" y="134"/>
                  </a:cubicBezTo>
                  <a:cubicBezTo>
                    <a:pt x="26" y="138"/>
                    <a:pt x="24" y="142"/>
                    <a:pt x="21" y="143"/>
                  </a:cubicBezTo>
                  <a:cubicBezTo>
                    <a:pt x="19" y="144"/>
                    <a:pt x="19" y="144"/>
                    <a:pt x="19" y="144"/>
                  </a:cubicBezTo>
                  <a:cubicBezTo>
                    <a:pt x="17" y="146"/>
                    <a:pt x="16" y="149"/>
                    <a:pt x="18" y="151"/>
                  </a:cubicBezTo>
                  <a:cubicBezTo>
                    <a:pt x="19" y="152"/>
                    <a:pt x="19" y="153"/>
                    <a:pt x="20" y="154"/>
                  </a:cubicBezTo>
                  <a:cubicBezTo>
                    <a:pt x="22" y="156"/>
                    <a:pt x="25" y="156"/>
                    <a:pt x="27" y="154"/>
                  </a:cubicBezTo>
                  <a:cubicBezTo>
                    <a:pt x="28" y="153"/>
                    <a:pt x="28" y="153"/>
                    <a:pt x="28" y="153"/>
                  </a:cubicBezTo>
                  <a:cubicBezTo>
                    <a:pt x="31" y="150"/>
                    <a:pt x="34" y="150"/>
                    <a:pt x="37" y="152"/>
                  </a:cubicBezTo>
                  <a:cubicBezTo>
                    <a:pt x="40" y="154"/>
                    <a:pt x="41" y="159"/>
                    <a:pt x="38" y="162"/>
                  </a:cubicBezTo>
                  <a:cubicBezTo>
                    <a:pt x="36" y="164"/>
                    <a:pt x="36" y="164"/>
                    <a:pt x="36" y="164"/>
                  </a:cubicBezTo>
                  <a:cubicBezTo>
                    <a:pt x="35" y="165"/>
                    <a:pt x="35" y="168"/>
                    <a:pt x="37" y="170"/>
                  </a:cubicBezTo>
                  <a:cubicBezTo>
                    <a:pt x="38" y="171"/>
                    <a:pt x="39" y="172"/>
                    <a:pt x="40" y="172"/>
                  </a:cubicBezTo>
                  <a:cubicBezTo>
                    <a:pt x="42" y="174"/>
                    <a:pt x="45" y="173"/>
                    <a:pt x="46" y="171"/>
                  </a:cubicBezTo>
                  <a:cubicBezTo>
                    <a:pt x="47" y="169"/>
                    <a:pt x="47" y="169"/>
                    <a:pt x="47" y="169"/>
                  </a:cubicBezTo>
                  <a:cubicBezTo>
                    <a:pt x="49" y="166"/>
                    <a:pt x="52" y="165"/>
                    <a:pt x="55" y="166"/>
                  </a:cubicBezTo>
                  <a:cubicBezTo>
                    <a:pt x="59" y="167"/>
                    <a:pt x="61" y="172"/>
                    <a:pt x="59" y="176"/>
                  </a:cubicBezTo>
                  <a:cubicBezTo>
                    <a:pt x="58" y="177"/>
                    <a:pt x="58" y="177"/>
                    <a:pt x="58" y="177"/>
                  </a:cubicBezTo>
                  <a:cubicBezTo>
                    <a:pt x="57" y="179"/>
                    <a:pt x="58" y="182"/>
                    <a:pt x="60" y="183"/>
                  </a:cubicBezTo>
                  <a:cubicBezTo>
                    <a:pt x="61" y="184"/>
                    <a:pt x="63" y="184"/>
                    <a:pt x="64" y="185"/>
                  </a:cubicBezTo>
                  <a:cubicBezTo>
                    <a:pt x="66" y="185"/>
                    <a:pt x="69" y="184"/>
                    <a:pt x="69" y="182"/>
                  </a:cubicBezTo>
                  <a:cubicBezTo>
                    <a:pt x="70" y="180"/>
                    <a:pt x="70" y="180"/>
                    <a:pt x="70" y="180"/>
                  </a:cubicBezTo>
                  <a:cubicBezTo>
                    <a:pt x="71" y="176"/>
                    <a:pt x="74" y="174"/>
                    <a:pt x="77" y="174"/>
                  </a:cubicBezTo>
                  <a:cubicBezTo>
                    <a:pt x="81" y="174"/>
                    <a:pt x="84" y="178"/>
                    <a:pt x="83" y="182"/>
                  </a:cubicBezTo>
                  <a:cubicBezTo>
                    <a:pt x="83" y="184"/>
                    <a:pt x="83" y="184"/>
                    <a:pt x="83" y="184"/>
                  </a:cubicBezTo>
                  <a:cubicBezTo>
                    <a:pt x="82" y="187"/>
                    <a:pt x="84" y="189"/>
                    <a:pt x="86" y="189"/>
                  </a:cubicBezTo>
                  <a:cubicBezTo>
                    <a:pt x="88" y="190"/>
                    <a:pt x="89" y="190"/>
                    <a:pt x="90" y="190"/>
                  </a:cubicBezTo>
                  <a:cubicBezTo>
                    <a:pt x="93" y="190"/>
                    <a:pt x="95" y="188"/>
                    <a:pt x="95" y="185"/>
                  </a:cubicBezTo>
                  <a:cubicBezTo>
                    <a:pt x="95" y="183"/>
                    <a:pt x="95" y="183"/>
                    <a:pt x="95" y="183"/>
                  </a:cubicBezTo>
                  <a:cubicBezTo>
                    <a:pt x="94" y="179"/>
                    <a:pt x="97" y="176"/>
                    <a:pt x="101" y="176"/>
                  </a:cubicBezTo>
                  <a:cubicBezTo>
                    <a:pt x="104" y="174"/>
                    <a:pt x="108" y="176"/>
                    <a:pt x="108" y="180"/>
                  </a:cubicBezTo>
                  <a:cubicBezTo>
                    <a:pt x="108" y="184"/>
                    <a:pt x="108" y="184"/>
                    <a:pt x="108" y="184"/>
                  </a:cubicBezTo>
                  <a:cubicBezTo>
                    <a:pt x="108" y="187"/>
                    <a:pt x="111" y="189"/>
                    <a:pt x="113" y="188"/>
                  </a:cubicBezTo>
                  <a:cubicBezTo>
                    <a:pt x="115" y="188"/>
                    <a:pt x="116" y="187"/>
                    <a:pt x="117" y="187"/>
                  </a:cubicBezTo>
                  <a:cubicBezTo>
                    <a:pt x="120" y="187"/>
                    <a:pt x="121" y="184"/>
                    <a:pt x="120" y="182"/>
                  </a:cubicBezTo>
                  <a:cubicBezTo>
                    <a:pt x="119" y="179"/>
                    <a:pt x="119" y="179"/>
                    <a:pt x="119" y="179"/>
                  </a:cubicBezTo>
                  <a:cubicBezTo>
                    <a:pt x="118" y="176"/>
                    <a:pt x="120" y="171"/>
                    <a:pt x="125" y="170"/>
                  </a:cubicBezTo>
                  <a:cubicBezTo>
                    <a:pt x="128" y="170"/>
                    <a:pt x="131" y="172"/>
                    <a:pt x="132" y="175"/>
                  </a:cubicBezTo>
                  <a:cubicBezTo>
                    <a:pt x="133" y="177"/>
                    <a:pt x="133" y="177"/>
                    <a:pt x="133" y="177"/>
                  </a:cubicBezTo>
                  <a:cubicBezTo>
                    <a:pt x="134" y="179"/>
                    <a:pt x="136" y="180"/>
                    <a:pt x="139" y="179"/>
                  </a:cubicBezTo>
                  <a:cubicBezTo>
                    <a:pt x="139" y="179"/>
                    <a:pt x="139" y="179"/>
                    <a:pt x="139" y="179"/>
                  </a:cubicBezTo>
                  <a:cubicBezTo>
                    <a:pt x="140" y="178"/>
                    <a:pt x="141" y="178"/>
                    <a:pt x="142" y="177"/>
                  </a:cubicBezTo>
                  <a:cubicBezTo>
                    <a:pt x="144" y="176"/>
                    <a:pt x="145" y="173"/>
                    <a:pt x="143" y="171"/>
                  </a:cubicBezTo>
                  <a:close/>
                  <a:moveTo>
                    <a:pt x="78" y="74"/>
                  </a:moveTo>
                  <a:cubicBezTo>
                    <a:pt x="77" y="71"/>
                    <a:pt x="78" y="68"/>
                    <a:pt x="80" y="66"/>
                  </a:cubicBezTo>
                  <a:cubicBezTo>
                    <a:pt x="83" y="65"/>
                    <a:pt x="87" y="66"/>
                    <a:pt x="88" y="69"/>
                  </a:cubicBezTo>
                  <a:cubicBezTo>
                    <a:pt x="90" y="71"/>
                    <a:pt x="89" y="75"/>
                    <a:pt x="86" y="76"/>
                  </a:cubicBezTo>
                  <a:cubicBezTo>
                    <a:pt x="83" y="78"/>
                    <a:pt x="79" y="77"/>
                    <a:pt x="78" y="74"/>
                  </a:cubicBezTo>
                  <a:close/>
                  <a:moveTo>
                    <a:pt x="124" y="80"/>
                  </a:moveTo>
                  <a:cubicBezTo>
                    <a:pt x="125" y="83"/>
                    <a:pt x="124" y="86"/>
                    <a:pt x="121" y="88"/>
                  </a:cubicBezTo>
                  <a:cubicBezTo>
                    <a:pt x="118" y="89"/>
                    <a:pt x="115" y="88"/>
                    <a:pt x="113" y="85"/>
                  </a:cubicBezTo>
                  <a:cubicBezTo>
                    <a:pt x="112" y="83"/>
                    <a:pt x="113" y="79"/>
                    <a:pt x="116" y="78"/>
                  </a:cubicBezTo>
                  <a:cubicBezTo>
                    <a:pt x="119" y="76"/>
                    <a:pt x="122" y="77"/>
                    <a:pt x="124" y="80"/>
                  </a:cubicBezTo>
                  <a:close/>
                  <a:moveTo>
                    <a:pt x="67" y="109"/>
                  </a:moveTo>
                  <a:cubicBezTo>
                    <a:pt x="65" y="107"/>
                    <a:pt x="66" y="103"/>
                    <a:pt x="69" y="102"/>
                  </a:cubicBezTo>
                  <a:cubicBezTo>
                    <a:pt x="72" y="100"/>
                    <a:pt x="75" y="101"/>
                    <a:pt x="77" y="104"/>
                  </a:cubicBezTo>
                  <a:cubicBezTo>
                    <a:pt x="78" y="107"/>
                    <a:pt x="77" y="110"/>
                    <a:pt x="74" y="112"/>
                  </a:cubicBezTo>
                  <a:cubicBezTo>
                    <a:pt x="72" y="113"/>
                    <a:pt x="68" y="112"/>
                    <a:pt x="67" y="109"/>
                  </a:cubicBezTo>
                  <a:close/>
                  <a:moveTo>
                    <a:pt x="81" y="102"/>
                  </a:moveTo>
                  <a:cubicBezTo>
                    <a:pt x="78" y="95"/>
                    <a:pt x="80" y="86"/>
                    <a:pt x="88" y="82"/>
                  </a:cubicBezTo>
                  <a:cubicBezTo>
                    <a:pt x="95" y="78"/>
                    <a:pt x="104" y="81"/>
                    <a:pt x="108" y="88"/>
                  </a:cubicBezTo>
                  <a:cubicBezTo>
                    <a:pt x="112" y="96"/>
                    <a:pt x="109" y="105"/>
                    <a:pt x="102" y="108"/>
                  </a:cubicBezTo>
                  <a:cubicBezTo>
                    <a:pt x="94" y="112"/>
                    <a:pt x="85" y="109"/>
                    <a:pt x="81" y="102"/>
                  </a:cubicBezTo>
                  <a:close/>
                  <a:moveTo>
                    <a:pt x="102" y="121"/>
                  </a:moveTo>
                  <a:cubicBezTo>
                    <a:pt x="100" y="118"/>
                    <a:pt x="102" y="114"/>
                    <a:pt x="104" y="113"/>
                  </a:cubicBezTo>
                  <a:cubicBezTo>
                    <a:pt x="107" y="111"/>
                    <a:pt x="111" y="113"/>
                    <a:pt x="112" y="115"/>
                  </a:cubicBezTo>
                  <a:cubicBezTo>
                    <a:pt x="114" y="118"/>
                    <a:pt x="113" y="122"/>
                    <a:pt x="110" y="123"/>
                  </a:cubicBezTo>
                  <a:cubicBezTo>
                    <a:pt x="107" y="125"/>
                    <a:pt x="103" y="124"/>
                    <a:pt x="102" y="121"/>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Freeform 41">
              <a:extLst>
                <a:ext uri="{FF2B5EF4-FFF2-40B4-BE49-F238E27FC236}">
                  <a16:creationId xmlns:a16="http://schemas.microsoft.com/office/drawing/2014/main" id="{9D2A5D97-F2D1-4A09-ADA1-374BA74F2ED7}"/>
                </a:ext>
              </a:extLst>
            </p:cNvPr>
            <p:cNvSpPr>
              <a:spLocks noEditPoints="1"/>
            </p:cNvSpPr>
            <p:nvPr/>
          </p:nvSpPr>
          <p:spPr bwMode="auto">
            <a:xfrm>
              <a:off x="6607592" y="3575676"/>
              <a:ext cx="1232549" cy="1236621"/>
            </a:xfrm>
            <a:custGeom>
              <a:avLst/>
              <a:gdLst>
                <a:gd name="T0" fmla="*/ 619 w 640"/>
                <a:gd name="T1" fmla="*/ 436 h 642"/>
                <a:gd name="T2" fmla="*/ 614 w 640"/>
                <a:gd name="T3" fmla="*/ 371 h 642"/>
                <a:gd name="T4" fmla="*/ 625 w 640"/>
                <a:gd name="T5" fmla="*/ 332 h 642"/>
                <a:gd name="T6" fmla="*/ 623 w 640"/>
                <a:gd name="T7" fmla="*/ 286 h 642"/>
                <a:gd name="T8" fmla="*/ 608 w 640"/>
                <a:gd name="T9" fmla="*/ 248 h 642"/>
                <a:gd name="T10" fmla="*/ 609 w 640"/>
                <a:gd name="T11" fmla="*/ 182 h 642"/>
                <a:gd name="T12" fmla="*/ 547 w 640"/>
                <a:gd name="T13" fmla="*/ 167 h 642"/>
                <a:gd name="T14" fmla="*/ 550 w 640"/>
                <a:gd name="T15" fmla="*/ 97 h 642"/>
                <a:gd name="T16" fmla="*/ 488 w 640"/>
                <a:gd name="T17" fmla="*/ 74 h 642"/>
                <a:gd name="T18" fmla="*/ 457 w 640"/>
                <a:gd name="T19" fmla="*/ 48 h 642"/>
                <a:gd name="T20" fmla="*/ 414 w 640"/>
                <a:gd name="T21" fmla="*/ 31 h 642"/>
                <a:gd name="T22" fmla="*/ 374 w 640"/>
                <a:gd name="T23" fmla="*/ 29 h 642"/>
                <a:gd name="T24" fmla="*/ 314 w 640"/>
                <a:gd name="T25" fmla="*/ 0 h 642"/>
                <a:gd name="T26" fmla="*/ 266 w 640"/>
                <a:gd name="T27" fmla="*/ 52 h 642"/>
                <a:gd name="T28" fmla="*/ 224 w 640"/>
                <a:gd name="T29" fmla="*/ 15 h 642"/>
                <a:gd name="T30" fmla="*/ 200 w 640"/>
                <a:gd name="T31" fmla="*/ 75 h 642"/>
                <a:gd name="T32" fmla="*/ 131 w 640"/>
                <a:gd name="T33" fmla="*/ 62 h 642"/>
                <a:gd name="T34" fmla="*/ 100 w 640"/>
                <a:gd name="T35" fmla="*/ 120 h 642"/>
                <a:gd name="T36" fmla="*/ 70 w 640"/>
                <a:gd name="T37" fmla="*/ 147 h 642"/>
                <a:gd name="T38" fmla="*/ 47 w 640"/>
                <a:gd name="T39" fmla="*/ 187 h 642"/>
                <a:gd name="T40" fmla="*/ 39 w 640"/>
                <a:gd name="T41" fmla="*/ 227 h 642"/>
                <a:gd name="T42" fmla="*/ 2 w 640"/>
                <a:gd name="T43" fmla="*/ 281 h 642"/>
                <a:gd name="T44" fmla="*/ 47 w 640"/>
                <a:gd name="T45" fmla="*/ 332 h 642"/>
                <a:gd name="T46" fmla="*/ 6 w 640"/>
                <a:gd name="T47" fmla="*/ 385 h 642"/>
                <a:gd name="T48" fmla="*/ 46 w 640"/>
                <a:gd name="T49" fmla="*/ 438 h 642"/>
                <a:gd name="T50" fmla="*/ 58 w 640"/>
                <a:gd name="T51" fmla="*/ 476 h 642"/>
                <a:gd name="T52" fmla="*/ 85 w 640"/>
                <a:gd name="T53" fmla="*/ 514 h 642"/>
                <a:gd name="T54" fmla="*/ 117 w 640"/>
                <a:gd name="T55" fmla="*/ 538 h 642"/>
                <a:gd name="T56" fmla="*/ 152 w 640"/>
                <a:gd name="T57" fmla="*/ 594 h 642"/>
                <a:gd name="T58" fmla="*/ 217 w 640"/>
                <a:gd name="T59" fmla="*/ 574 h 642"/>
                <a:gd name="T60" fmla="*/ 248 w 640"/>
                <a:gd name="T61" fmla="*/ 633 h 642"/>
                <a:gd name="T62" fmla="*/ 313 w 640"/>
                <a:gd name="T63" fmla="*/ 619 h 642"/>
                <a:gd name="T64" fmla="*/ 353 w 640"/>
                <a:gd name="T65" fmla="*/ 624 h 642"/>
                <a:gd name="T66" fmla="*/ 398 w 640"/>
                <a:gd name="T67" fmla="*/ 615 h 642"/>
                <a:gd name="T68" fmla="*/ 437 w 640"/>
                <a:gd name="T69" fmla="*/ 603 h 642"/>
                <a:gd name="T70" fmla="*/ 478 w 640"/>
                <a:gd name="T71" fmla="*/ 581 h 642"/>
                <a:gd name="T72" fmla="*/ 506 w 640"/>
                <a:gd name="T73" fmla="*/ 553 h 642"/>
                <a:gd name="T74" fmla="*/ 567 w 640"/>
                <a:gd name="T75" fmla="*/ 526 h 642"/>
                <a:gd name="T76" fmla="*/ 557 w 640"/>
                <a:gd name="T77" fmla="*/ 459 h 642"/>
                <a:gd name="T78" fmla="*/ 540 w 640"/>
                <a:gd name="T79" fmla="*/ 327 h 642"/>
                <a:gd name="T80" fmla="*/ 480 w 640"/>
                <a:gd name="T81" fmla="*/ 170 h 642"/>
                <a:gd name="T82" fmla="*/ 346 w 640"/>
                <a:gd name="T83" fmla="*/ 103 h 642"/>
                <a:gd name="T84" fmla="*/ 326 w 640"/>
                <a:gd name="T85" fmla="*/ 111 h 642"/>
                <a:gd name="T86" fmla="*/ 169 w 640"/>
                <a:gd name="T87" fmla="*/ 161 h 642"/>
                <a:gd name="T88" fmla="*/ 102 w 640"/>
                <a:gd name="T89" fmla="*/ 295 h 642"/>
                <a:gd name="T90" fmla="*/ 101 w 640"/>
                <a:gd name="T91" fmla="*/ 315 h 642"/>
                <a:gd name="T92" fmla="*/ 161 w 640"/>
                <a:gd name="T93" fmla="*/ 472 h 642"/>
                <a:gd name="T94" fmla="*/ 295 w 640"/>
                <a:gd name="T95" fmla="*/ 539 h 642"/>
                <a:gd name="T96" fmla="*/ 393 w 640"/>
                <a:gd name="T97" fmla="*/ 164 h 642"/>
                <a:gd name="T98" fmla="*/ 314 w 640"/>
                <a:gd name="T99" fmla="*/ 540 h 642"/>
                <a:gd name="T100" fmla="*/ 386 w 640"/>
                <a:gd name="T101" fmla="*/ 530 h 642"/>
                <a:gd name="T102" fmla="*/ 528 w 640"/>
                <a:gd name="T103" fmla="*/ 346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0" h="642">
                  <a:moveTo>
                    <a:pt x="576" y="444"/>
                  </a:moveTo>
                  <a:cubicBezTo>
                    <a:pt x="594" y="455"/>
                    <a:pt x="594" y="455"/>
                    <a:pt x="594" y="455"/>
                  </a:cubicBezTo>
                  <a:cubicBezTo>
                    <a:pt x="601" y="459"/>
                    <a:pt x="611" y="456"/>
                    <a:pt x="614" y="448"/>
                  </a:cubicBezTo>
                  <a:cubicBezTo>
                    <a:pt x="616" y="444"/>
                    <a:pt x="618" y="440"/>
                    <a:pt x="619" y="436"/>
                  </a:cubicBezTo>
                  <a:cubicBezTo>
                    <a:pt x="622" y="428"/>
                    <a:pt x="618" y="420"/>
                    <a:pt x="610" y="417"/>
                  </a:cubicBezTo>
                  <a:cubicBezTo>
                    <a:pt x="603" y="415"/>
                    <a:pt x="603" y="415"/>
                    <a:pt x="603" y="415"/>
                  </a:cubicBezTo>
                  <a:cubicBezTo>
                    <a:pt x="592" y="412"/>
                    <a:pt x="584" y="402"/>
                    <a:pt x="585" y="391"/>
                  </a:cubicBezTo>
                  <a:cubicBezTo>
                    <a:pt x="587" y="376"/>
                    <a:pt x="601" y="367"/>
                    <a:pt x="614" y="371"/>
                  </a:cubicBezTo>
                  <a:cubicBezTo>
                    <a:pt x="620" y="372"/>
                    <a:pt x="620" y="372"/>
                    <a:pt x="620" y="372"/>
                  </a:cubicBezTo>
                  <a:cubicBezTo>
                    <a:pt x="629" y="375"/>
                    <a:pt x="637" y="369"/>
                    <a:pt x="638" y="360"/>
                  </a:cubicBezTo>
                  <a:cubicBezTo>
                    <a:pt x="639" y="356"/>
                    <a:pt x="639" y="352"/>
                    <a:pt x="640" y="348"/>
                  </a:cubicBezTo>
                  <a:cubicBezTo>
                    <a:pt x="640" y="339"/>
                    <a:pt x="634" y="332"/>
                    <a:pt x="625" y="332"/>
                  </a:cubicBezTo>
                  <a:cubicBezTo>
                    <a:pt x="618" y="332"/>
                    <a:pt x="618" y="332"/>
                    <a:pt x="618" y="332"/>
                  </a:cubicBezTo>
                  <a:cubicBezTo>
                    <a:pt x="607" y="332"/>
                    <a:pt x="596" y="325"/>
                    <a:pt x="594" y="314"/>
                  </a:cubicBezTo>
                  <a:cubicBezTo>
                    <a:pt x="591" y="299"/>
                    <a:pt x="602" y="286"/>
                    <a:pt x="616" y="286"/>
                  </a:cubicBezTo>
                  <a:cubicBezTo>
                    <a:pt x="623" y="286"/>
                    <a:pt x="623" y="286"/>
                    <a:pt x="623" y="286"/>
                  </a:cubicBezTo>
                  <a:cubicBezTo>
                    <a:pt x="631" y="286"/>
                    <a:pt x="638" y="278"/>
                    <a:pt x="637" y="269"/>
                  </a:cubicBezTo>
                  <a:cubicBezTo>
                    <a:pt x="636" y="265"/>
                    <a:pt x="635" y="261"/>
                    <a:pt x="634" y="256"/>
                  </a:cubicBezTo>
                  <a:cubicBezTo>
                    <a:pt x="633" y="248"/>
                    <a:pt x="624" y="243"/>
                    <a:pt x="616" y="246"/>
                  </a:cubicBezTo>
                  <a:cubicBezTo>
                    <a:pt x="608" y="248"/>
                    <a:pt x="608" y="248"/>
                    <a:pt x="608" y="248"/>
                  </a:cubicBezTo>
                  <a:cubicBezTo>
                    <a:pt x="596" y="252"/>
                    <a:pt x="583" y="245"/>
                    <a:pt x="579" y="233"/>
                  </a:cubicBezTo>
                  <a:cubicBezTo>
                    <a:pt x="576" y="221"/>
                    <a:pt x="582" y="208"/>
                    <a:pt x="595" y="204"/>
                  </a:cubicBezTo>
                  <a:cubicBezTo>
                    <a:pt x="601" y="202"/>
                    <a:pt x="601" y="202"/>
                    <a:pt x="601" y="202"/>
                  </a:cubicBezTo>
                  <a:cubicBezTo>
                    <a:pt x="609" y="199"/>
                    <a:pt x="613" y="190"/>
                    <a:pt x="609" y="182"/>
                  </a:cubicBezTo>
                  <a:cubicBezTo>
                    <a:pt x="607" y="178"/>
                    <a:pt x="605" y="174"/>
                    <a:pt x="603" y="171"/>
                  </a:cubicBezTo>
                  <a:cubicBezTo>
                    <a:pt x="599" y="163"/>
                    <a:pt x="590" y="161"/>
                    <a:pt x="583" y="165"/>
                  </a:cubicBezTo>
                  <a:cubicBezTo>
                    <a:pt x="577" y="169"/>
                    <a:pt x="577" y="169"/>
                    <a:pt x="577" y="169"/>
                  </a:cubicBezTo>
                  <a:cubicBezTo>
                    <a:pt x="567" y="176"/>
                    <a:pt x="554" y="175"/>
                    <a:pt x="547" y="167"/>
                  </a:cubicBezTo>
                  <a:cubicBezTo>
                    <a:pt x="537" y="156"/>
                    <a:pt x="539" y="139"/>
                    <a:pt x="550" y="132"/>
                  </a:cubicBezTo>
                  <a:cubicBezTo>
                    <a:pt x="556" y="128"/>
                    <a:pt x="556" y="128"/>
                    <a:pt x="556" y="128"/>
                  </a:cubicBezTo>
                  <a:cubicBezTo>
                    <a:pt x="563" y="123"/>
                    <a:pt x="564" y="113"/>
                    <a:pt x="558" y="106"/>
                  </a:cubicBezTo>
                  <a:cubicBezTo>
                    <a:pt x="556" y="103"/>
                    <a:pt x="553" y="100"/>
                    <a:pt x="550" y="97"/>
                  </a:cubicBezTo>
                  <a:cubicBezTo>
                    <a:pt x="544" y="91"/>
                    <a:pt x="534" y="91"/>
                    <a:pt x="528" y="98"/>
                  </a:cubicBezTo>
                  <a:cubicBezTo>
                    <a:pt x="524" y="103"/>
                    <a:pt x="524" y="103"/>
                    <a:pt x="524" y="103"/>
                  </a:cubicBezTo>
                  <a:cubicBezTo>
                    <a:pt x="516" y="112"/>
                    <a:pt x="504" y="115"/>
                    <a:pt x="494" y="109"/>
                  </a:cubicBezTo>
                  <a:cubicBezTo>
                    <a:pt x="481" y="102"/>
                    <a:pt x="479" y="85"/>
                    <a:pt x="488" y="74"/>
                  </a:cubicBezTo>
                  <a:cubicBezTo>
                    <a:pt x="492" y="70"/>
                    <a:pt x="492" y="70"/>
                    <a:pt x="492" y="70"/>
                  </a:cubicBezTo>
                  <a:cubicBezTo>
                    <a:pt x="497" y="63"/>
                    <a:pt x="496" y="53"/>
                    <a:pt x="488" y="48"/>
                  </a:cubicBezTo>
                  <a:cubicBezTo>
                    <a:pt x="485" y="46"/>
                    <a:pt x="481" y="44"/>
                    <a:pt x="477" y="41"/>
                  </a:cubicBezTo>
                  <a:cubicBezTo>
                    <a:pt x="470" y="37"/>
                    <a:pt x="460" y="40"/>
                    <a:pt x="457" y="48"/>
                  </a:cubicBezTo>
                  <a:cubicBezTo>
                    <a:pt x="454" y="55"/>
                    <a:pt x="454" y="55"/>
                    <a:pt x="454" y="55"/>
                  </a:cubicBezTo>
                  <a:cubicBezTo>
                    <a:pt x="450" y="65"/>
                    <a:pt x="438" y="71"/>
                    <a:pt x="427" y="69"/>
                  </a:cubicBezTo>
                  <a:cubicBezTo>
                    <a:pt x="413" y="65"/>
                    <a:pt x="406" y="50"/>
                    <a:pt x="412" y="37"/>
                  </a:cubicBezTo>
                  <a:cubicBezTo>
                    <a:pt x="414" y="31"/>
                    <a:pt x="414" y="31"/>
                    <a:pt x="414" y="31"/>
                  </a:cubicBezTo>
                  <a:cubicBezTo>
                    <a:pt x="418" y="23"/>
                    <a:pt x="413" y="14"/>
                    <a:pt x="405" y="12"/>
                  </a:cubicBezTo>
                  <a:cubicBezTo>
                    <a:pt x="401" y="11"/>
                    <a:pt x="396" y="9"/>
                    <a:pt x="392" y="9"/>
                  </a:cubicBezTo>
                  <a:cubicBezTo>
                    <a:pt x="384" y="7"/>
                    <a:pt x="376" y="12"/>
                    <a:pt x="375" y="21"/>
                  </a:cubicBezTo>
                  <a:cubicBezTo>
                    <a:pt x="374" y="29"/>
                    <a:pt x="374" y="29"/>
                    <a:pt x="374" y="29"/>
                  </a:cubicBezTo>
                  <a:cubicBezTo>
                    <a:pt x="372" y="41"/>
                    <a:pt x="360" y="50"/>
                    <a:pt x="348" y="49"/>
                  </a:cubicBezTo>
                  <a:cubicBezTo>
                    <a:pt x="337" y="52"/>
                    <a:pt x="325" y="43"/>
                    <a:pt x="327" y="31"/>
                  </a:cubicBezTo>
                  <a:cubicBezTo>
                    <a:pt x="329" y="17"/>
                    <a:pt x="329" y="17"/>
                    <a:pt x="329" y="17"/>
                  </a:cubicBezTo>
                  <a:cubicBezTo>
                    <a:pt x="330" y="8"/>
                    <a:pt x="323" y="0"/>
                    <a:pt x="314" y="0"/>
                  </a:cubicBezTo>
                  <a:cubicBezTo>
                    <a:pt x="310" y="0"/>
                    <a:pt x="306" y="1"/>
                    <a:pt x="301" y="1"/>
                  </a:cubicBezTo>
                  <a:cubicBezTo>
                    <a:pt x="293" y="1"/>
                    <a:pt x="286" y="9"/>
                    <a:pt x="288" y="18"/>
                  </a:cubicBezTo>
                  <a:cubicBezTo>
                    <a:pt x="289" y="25"/>
                    <a:pt x="289" y="25"/>
                    <a:pt x="289" y="25"/>
                  </a:cubicBezTo>
                  <a:cubicBezTo>
                    <a:pt x="291" y="39"/>
                    <a:pt x="281" y="52"/>
                    <a:pt x="266" y="52"/>
                  </a:cubicBezTo>
                  <a:cubicBezTo>
                    <a:pt x="255" y="52"/>
                    <a:pt x="245" y="43"/>
                    <a:pt x="244" y="32"/>
                  </a:cubicBezTo>
                  <a:cubicBezTo>
                    <a:pt x="243" y="27"/>
                    <a:pt x="243" y="27"/>
                    <a:pt x="243" y="27"/>
                  </a:cubicBezTo>
                  <a:cubicBezTo>
                    <a:pt x="241" y="18"/>
                    <a:pt x="233" y="13"/>
                    <a:pt x="224" y="15"/>
                  </a:cubicBezTo>
                  <a:cubicBezTo>
                    <a:pt x="224" y="15"/>
                    <a:pt x="224" y="15"/>
                    <a:pt x="224" y="15"/>
                  </a:cubicBezTo>
                  <a:cubicBezTo>
                    <a:pt x="220" y="17"/>
                    <a:pt x="216" y="18"/>
                    <a:pt x="212" y="19"/>
                  </a:cubicBezTo>
                  <a:cubicBezTo>
                    <a:pt x="204" y="22"/>
                    <a:pt x="200" y="31"/>
                    <a:pt x="204" y="39"/>
                  </a:cubicBezTo>
                  <a:cubicBezTo>
                    <a:pt x="207" y="46"/>
                    <a:pt x="207" y="46"/>
                    <a:pt x="207" y="46"/>
                  </a:cubicBezTo>
                  <a:cubicBezTo>
                    <a:pt x="212" y="56"/>
                    <a:pt x="209" y="68"/>
                    <a:pt x="200" y="75"/>
                  </a:cubicBezTo>
                  <a:cubicBezTo>
                    <a:pt x="188" y="83"/>
                    <a:pt x="172" y="79"/>
                    <a:pt x="166" y="66"/>
                  </a:cubicBezTo>
                  <a:cubicBezTo>
                    <a:pt x="163" y="60"/>
                    <a:pt x="163" y="60"/>
                    <a:pt x="163" y="60"/>
                  </a:cubicBezTo>
                  <a:cubicBezTo>
                    <a:pt x="159" y="52"/>
                    <a:pt x="149" y="50"/>
                    <a:pt x="142" y="55"/>
                  </a:cubicBezTo>
                  <a:cubicBezTo>
                    <a:pt x="138" y="57"/>
                    <a:pt x="135" y="59"/>
                    <a:pt x="131" y="62"/>
                  </a:cubicBezTo>
                  <a:cubicBezTo>
                    <a:pt x="124" y="67"/>
                    <a:pt x="123" y="77"/>
                    <a:pt x="129" y="83"/>
                  </a:cubicBezTo>
                  <a:cubicBezTo>
                    <a:pt x="134" y="89"/>
                    <a:pt x="134" y="89"/>
                    <a:pt x="134" y="89"/>
                  </a:cubicBezTo>
                  <a:cubicBezTo>
                    <a:pt x="141" y="97"/>
                    <a:pt x="142" y="110"/>
                    <a:pt x="135" y="119"/>
                  </a:cubicBezTo>
                  <a:cubicBezTo>
                    <a:pt x="126" y="130"/>
                    <a:pt x="109" y="130"/>
                    <a:pt x="100" y="120"/>
                  </a:cubicBezTo>
                  <a:cubicBezTo>
                    <a:pt x="96" y="115"/>
                    <a:pt x="96" y="115"/>
                    <a:pt x="96" y="115"/>
                  </a:cubicBezTo>
                  <a:cubicBezTo>
                    <a:pt x="90" y="109"/>
                    <a:pt x="80" y="109"/>
                    <a:pt x="74" y="116"/>
                  </a:cubicBezTo>
                  <a:cubicBezTo>
                    <a:pt x="71" y="119"/>
                    <a:pt x="69" y="122"/>
                    <a:pt x="66" y="126"/>
                  </a:cubicBezTo>
                  <a:cubicBezTo>
                    <a:pt x="61" y="133"/>
                    <a:pt x="63" y="142"/>
                    <a:pt x="70" y="147"/>
                  </a:cubicBezTo>
                  <a:cubicBezTo>
                    <a:pt x="77" y="151"/>
                    <a:pt x="77" y="151"/>
                    <a:pt x="77" y="151"/>
                  </a:cubicBezTo>
                  <a:cubicBezTo>
                    <a:pt x="87" y="158"/>
                    <a:pt x="91" y="172"/>
                    <a:pt x="84" y="183"/>
                  </a:cubicBezTo>
                  <a:cubicBezTo>
                    <a:pt x="88" y="194"/>
                    <a:pt x="75" y="204"/>
                    <a:pt x="65" y="198"/>
                  </a:cubicBezTo>
                  <a:cubicBezTo>
                    <a:pt x="47" y="187"/>
                    <a:pt x="47" y="187"/>
                    <a:pt x="47" y="187"/>
                  </a:cubicBezTo>
                  <a:cubicBezTo>
                    <a:pt x="40" y="182"/>
                    <a:pt x="30" y="185"/>
                    <a:pt x="26" y="193"/>
                  </a:cubicBezTo>
                  <a:cubicBezTo>
                    <a:pt x="25" y="197"/>
                    <a:pt x="23" y="201"/>
                    <a:pt x="21" y="205"/>
                  </a:cubicBezTo>
                  <a:cubicBezTo>
                    <a:pt x="18" y="213"/>
                    <a:pt x="23" y="222"/>
                    <a:pt x="31" y="225"/>
                  </a:cubicBezTo>
                  <a:cubicBezTo>
                    <a:pt x="39" y="227"/>
                    <a:pt x="39" y="227"/>
                    <a:pt x="39" y="227"/>
                  </a:cubicBezTo>
                  <a:cubicBezTo>
                    <a:pt x="51" y="230"/>
                    <a:pt x="58" y="243"/>
                    <a:pt x="55" y="255"/>
                  </a:cubicBezTo>
                  <a:cubicBezTo>
                    <a:pt x="51" y="267"/>
                    <a:pt x="39" y="274"/>
                    <a:pt x="26" y="271"/>
                  </a:cubicBezTo>
                  <a:cubicBezTo>
                    <a:pt x="20" y="269"/>
                    <a:pt x="20" y="269"/>
                    <a:pt x="20" y="269"/>
                  </a:cubicBezTo>
                  <a:cubicBezTo>
                    <a:pt x="12" y="267"/>
                    <a:pt x="3" y="273"/>
                    <a:pt x="2" y="281"/>
                  </a:cubicBezTo>
                  <a:cubicBezTo>
                    <a:pt x="2" y="286"/>
                    <a:pt x="1" y="290"/>
                    <a:pt x="1" y="294"/>
                  </a:cubicBezTo>
                  <a:cubicBezTo>
                    <a:pt x="0" y="303"/>
                    <a:pt x="7" y="310"/>
                    <a:pt x="16" y="310"/>
                  </a:cubicBezTo>
                  <a:cubicBezTo>
                    <a:pt x="23" y="310"/>
                    <a:pt x="23" y="310"/>
                    <a:pt x="23" y="310"/>
                  </a:cubicBezTo>
                  <a:cubicBezTo>
                    <a:pt x="36" y="310"/>
                    <a:pt x="47" y="320"/>
                    <a:pt x="47" y="332"/>
                  </a:cubicBezTo>
                  <a:cubicBezTo>
                    <a:pt x="47" y="345"/>
                    <a:pt x="37" y="356"/>
                    <a:pt x="24" y="356"/>
                  </a:cubicBezTo>
                  <a:cubicBezTo>
                    <a:pt x="18" y="356"/>
                    <a:pt x="18" y="356"/>
                    <a:pt x="18" y="356"/>
                  </a:cubicBezTo>
                  <a:cubicBezTo>
                    <a:pt x="9" y="356"/>
                    <a:pt x="3" y="364"/>
                    <a:pt x="4" y="373"/>
                  </a:cubicBezTo>
                  <a:cubicBezTo>
                    <a:pt x="5" y="377"/>
                    <a:pt x="5" y="381"/>
                    <a:pt x="6" y="385"/>
                  </a:cubicBezTo>
                  <a:cubicBezTo>
                    <a:pt x="8" y="394"/>
                    <a:pt x="17" y="399"/>
                    <a:pt x="25" y="396"/>
                  </a:cubicBezTo>
                  <a:cubicBezTo>
                    <a:pt x="32" y="394"/>
                    <a:pt x="32" y="394"/>
                    <a:pt x="32" y="394"/>
                  </a:cubicBezTo>
                  <a:cubicBezTo>
                    <a:pt x="44" y="390"/>
                    <a:pt x="57" y="397"/>
                    <a:pt x="61" y="409"/>
                  </a:cubicBezTo>
                  <a:cubicBezTo>
                    <a:pt x="65" y="421"/>
                    <a:pt x="58" y="434"/>
                    <a:pt x="46" y="438"/>
                  </a:cubicBezTo>
                  <a:cubicBezTo>
                    <a:pt x="40" y="440"/>
                    <a:pt x="40" y="440"/>
                    <a:pt x="40" y="440"/>
                  </a:cubicBezTo>
                  <a:cubicBezTo>
                    <a:pt x="32" y="442"/>
                    <a:pt x="28" y="452"/>
                    <a:pt x="31" y="460"/>
                  </a:cubicBezTo>
                  <a:cubicBezTo>
                    <a:pt x="33" y="464"/>
                    <a:pt x="35" y="467"/>
                    <a:pt x="37" y="471"/>
                  </a:cubicBezTo>
                  <a:cubicBezTo>
                    <a:pt x="41" y="479"/>
                    <a:pt x="51" y="481"/>
                    <a:pt x="58" y="476"/>
                  </a:cubicBezTo>
                  <a:cubicBezTo>
                    <a:pt x="64" y="472"/>
                    <a:pt x="64" y="472"/>
                    <a:pt x="64" y="472"/>
                  </a:cubicBezTo>
                  <a:cubicBezTo>
                    <a:pt x="73" y="466"/>
                    <a:pt x="86" y="467"/>
                    <a:pt x="94" y="475"/>
                  </a:cubicBezTo>
                  <a:cubicBezTo>
                    <a:pt x="104" y="486"/>
                    <a:pt x="102" y="503"/>
                    <a:pt x="90" y="510"/>
                  </a:cubicBezTo>
                  <a:cubicBezTo>
                    <a:pt x="85" y="514"/>
                    <a:pt x="85" y="514"/>
                    <a:pt x="85" y="514"/>
                  </a:cubicBezTo>
                  <a:cubicBezTo>
                    <a:pt x="78" y="519"/>
                    <a:pt x="76" y="529"/>
                    <a:pt x="82" y="535"/>
                  </a:cubicBezTo>
                  <a:cubicBezTo>
                    <a:pt x="85" y="539"/>
                    <a:pt x="88" y="542"/>
                    <a:pt x="91" y="545"/>
                  </a:cubicBezTo>
                  <a:cubicBezTo>
                    <a:pt x="97" y="551"/>
                    <a:pt x="107" y="551"/>
                    <a:pt x="112" y="544"/>
                  </a:cubicBezTo>
                  <a:cubicBezTo>
                    <a:pt x="117" y="538"/>
                    <a:pt x="117" y="538"/>
                    <a:pt x="117" y="538"/>
                  </a:cubicBezTo>
                  <a:cubicBezTo>
                    <a:pt x="126" y="528"/>
                    <a:pt x="140" y="527"/>
                    <a:pt x="150" y="535"/>
                  </a:cubicBezTo>
                  <a:cubicBezTo>
                    <a:pt x="160" y="543"/>
                    <a:pt x="161" y="558"/>
                    <a:pt x="153" y="567"/>
                  </a:cubicBezTo>
                  <a:cubicBezTo>
                    <a:pt x="149" y="572"/>
                    <a:pt x="149" y="572"/>
                    <a:pt x="149" y="572"/>
                  </a:cubicBezTo>
                  <a:cubicBezTo>
                    <a:pt x="143" y="579"/>
                    <a:pt x="145" y="589"/>
                    <a:pt x="152" y="594"/>
                  </a:cubicBezTo>
                  <a:cubicBezTo>
                    <a:pt x="156" y="596"/>
                    <a:pt x="160" y="598"/>
                    <a:pt x="163" y="600"/>
                  </a:cubicBezTo>
                  <a:cubicBezTo>
                    <a:pt x="171" y="605"/>
                    <a:pt x="180" y="601"/>
                    <a:pt x="184" y="594"/>
                  </a:cubicBezTo>
                  <a:cubicBezTo>
                    <a:pt x="187" y="586"/>
                    <a:pt x="187" y="586"/>
                    <a:pt x="187" y="586"/>
                  </a:cubicBezTo>
                  <a:cubicBezTo>
                    <a:pt x="192" y="575"/>
                    <a:pt x="205" y="569"/>
                    <a:pt x="217" y="574"/>
                  </a:cubicBezTo>
                  <a:cubicBezTo>
                    <a:pt x="229" y="579"/>
                    <a:pt x="234" y="593"/>
                    <a:pt x="229" y="605"/>
                  </a:cubicBezTo>
                  <a:cubicBezTo>
                    <a:pt x="227" y="610"/>
                    <a:pt x="227" y="610"/>
                    <a:pt x="227" y="610"/>
                  </a:cubicBezTo>
                  <a:cubicBezTo>
                    <a:pt x="223" y="619"/>
                    <a:pt x="228" y="628"/>
                    <a:pt x="236" y="630"/>
                  </a:cubicBezTo>
                  <a:cubicBezTo>
                    <a:pt x="240" y="631"/>
                    <a:pt x="244" y="632"/>
                    <a:pt x="248" y="633"/>
                  </a:cubicBezTo>
                  <a:cubicBezTo>
                    <a:pt x="257" y="635"/>
                    <a:pt x="265" y="629"/>
                    <a:pt x="266" y="621"/>
                  </a:cubicBezTo>
                  <a:cubicBezTo>
                    <a:pt x="267" y="613"/>
                    <a:pt x="267" y="613"/>
                    <a:pt x="267" y="613"/>
                  </a:cubicBezTo>
                  <a:cubicBezTo>
                    <a:pt x="269" y="601"/>
                    <a:pt x="280" y="592"/>
                    <a:pt x="293" y="593"/>
                  </a:cubicBezTo>
                  <a:cubicBezTo>
                    <a:pt x="305" y="595"/>
                    <a:pt x="314" y="606"/>
                    <a:pt x="313" y="619"/>
                  </a:cubicBezTo>
                  <a:cubicBezTo>
                    <a:pt x="312" y="625"/>
                    <a:pt x="312" y="625"/>
                    <a:pt x="312" y="625"/>
                  </a:cubicBezTo>
                  <a:cubicBezTo>
                    <a:pt x="311" y="634"/>
                    <a:pt x="318" y="642"/>
                    <a:pt x="327" y="641"/>
                  </a:cubicBezTo>
                  <a:cubicBezTo>
                    <a:pt x="331" y="641"/>
                    <a:pt x="335" y="641"/>
                    <a:pt x="339" y="641"/>
                  </a:cubicBezTo>
                  <a:cubicBezTo>
                    <a:pt x="348" y="640"/>
                    <a:pt x="354" y="633"/>
                    <a:pt x="353" y="624"/>
                  </a:cubicBezTo>
                  <a:cubicBezTo>
                    <a:pt x="352" y="616"/>
                    <a:pt x="352" y="616"/>
                    <a:pt x="352" y="616"/>
                  </a:cubicBezTo>
                  <a:cubicBezTo>
                    <a:pt x="349" y="604"/>
                    <a:pt x="358" y="592"/>
                    <a:pt x="371" y="590"/>
                  </a:cubicBezTo>
                  <a:cubicBezTo>
                    <a:pt x="383" y="588"/>
                    <a:pt x="395" y="596"/>
                    <a:pt x="397" y="609"/>
                  </a:cubicBezTo>
                  <a:cubicBezTo>
                    <a:pt x="398" y="615"/>
                    <a:pt x="398" y="615"/>
                    <a:pt x="398" y="615"/>
                  </a:cubicBezTo>
                  <a:cubicBezTo>
                    <a:pt x="399" y="624"/>
                    <a:pt x="408" y="629"/>
                    <a:pt x="416" y="627"/>
                  </a:cubicBezTo>
                  <a:cubicBezTo>
                    <a:pt x="417" y="627"/>
                    <a:pt x="417" y="627"/>
                    <a:pt x="417" y="627"/>
                  </a:cubicBezTo>
                  <a:cubicBezTo>
                    <a:pt x="421" y="625"/>
                    <a:pt x="425" y="624"/>
                    <a:pt x="429" y="622"/>
                  </a:cubicBezTo>
                  <a:cubicBezTo>
                    <a:pt x="437" y="620"/>
                    <a:pt x="441" y="610"/>
                    <a:pt x="437" y="603"/>
                  </a:cubicBezTo>
                  <a:cubicBezTo>
                    <a:pt x="434" y="596"/>
                    <a:pt x="434" y="596"/>
                    <a:pt x="434" y="596"/>
                  </a:cubicBezTo>
                  <a:cubicBezTo>
                    <a:pt x="428" y="584"/>
                    <a:pt x="433" y="570"/>
                    <a:pt x="444" y="565"/>
                  </a:cubicBezTo>
                  <a:cubicBezTo>
                    <a:pt x="456" y="559"/>
                    <a:pt x="470" y="564"/>
                    <a:pt x="475" y="576"/>
                  </a:cubicBezTo>
                  <a:cubicBezTo>
                    <a:pt x="478" y="581"/>
                    <a:pt x="478" y="581"/>
                    <a:pt x="478" y="581"/>
                  </a:cubicBezTo>
                  <a:cubicBezTo>
                    <a:pt x="482" y="589"/>
                    <a:pt x="492" y="592"/>
                    <a:pt x="499" y="587"/>
                  </a:cubicBezTo>
                  <a:cubicBezTo>
                    <a:pt x="502" y="585"/>
                    <a:pt x="506" y="582"/>
                    <a:pt x="509" y="580"/>
                  </a:cubicBezTo>
                  <a:cubicBezTo>
                    <a:pt x="516" y="575"/>
                    <a:pt x="517" y="565"/>
                    <a:pt x="512" y="558"/>
                  </a:cubicBezTo>
                  <a:cubicBezTo>
                    <a:pt x="506" y="553"/>
                    <a:pt x="506" y="553"/>
                    <a:pt x="506" y="553"/>
                  </a:cubicBezTo>
                  <a:cubicBezTo>
                    <a:pt x="498" y="543"/>
                    <a:pt x="499" y="529"/>
                    <a:pt x="508" y="520"/>
                  </a:cubicBezTo>
                  <a:cubicBezTo>
                    <a:pt x="517" y="512"/>
                    <a:pt x="532" y="512"/>
                    <a:pt x="541" y="522"/>
                  </a:cubicBezTo>
                  <a:cubicBezTo>
                    <a:pt x="545" y="526"/>
                    <a:pt x="545" y="526"/>
                    <a:pt x="545" y="526"/>
                  </a:cubicBezTo>
                  <a:cubicBezTo>
                    <a:pt x="551" y="533"/>
                    <a:pt x="561" y="533"/>
                    <a:pt x="567" y="526"/>
                  </a:cubicBezTo>
                  <a:cubicBezTo>
                    <a:pt x="569" y="523"/>
                    <a:pt x="572" y="519"/>
                    <a:pt x="575" y="516"/>
                  </a:cubicBezTo>
                  <a:cubicBezTo>
                    <a:pt x="580" y="509"/>
                    <a:pt x="578" y="499"/>
                    <a:pt x="571" y="495"/>
                  </a:cubicBezTo>
                  <a:cubicBezTo>
                    <a:pt x="564" y="491"/>
                    <a:pt x="564" y="491"/>
                    <a:pt x="564" y="491"/>
                  </a:cubicBezTo>
                  <a:cubicBezTo>
                    <a:pt x="553" y="484"/>
                    <a:pt x="550" y="470"/>
                    <a:pt x="557" y="459"/>
                  </a:cubicBezTo>
                  <a:cubicBezTo>
                    <a:pt x="553" y="448"/>
                    <a:pt x="566" y="438"/>
                    <a:pt x="576" y="444"/>
                  </a:cubicBezTo>
                  <a:moveTo>
                    <a:pt x="493" y="185"/>
                  </a:moveTo>
                  <a:cubicBezTo>
                    <a:pt x="509" y="205"/>
                    <a:pt x="521" y="229"/>
                    <a:pt x="530" y="255"/>
                  </a:cubicBezTo>
                  <a:cubicBezTo>
                    <a:pt x="537" y="279"/>
                    <a:pt x="540" y="303"/>
                    <a:pt x="540" y="327"/>
                  </a:cubicBezTo>
                  <a:cubicBezTo>
                    <a:pt x="530" y="326"/>
                    <a:pt x="530" y="326"/>
                    <a:pt x="530" y="326"/>
                  </a:cubicBezTo>
                  <a:cubicBezTo>
                    <a:pt x="531" y="278"/>
                    <a:pt x="515" y="230"/>
                    <a:pt x="485" y="191"/>
                  </a:cubicBezTo>
                  <a:cubicBezTo>
                    <a:pt x="493" y="185"/>
                    <a:pt x="493" y="185"/>
                    <a:pt x="493" y="185"/>
                  </a:cubicBezTo>
                  <a:moveTo>
                    <a:pt x="480" y="170"/>
                  </a:moveTo>
                  <a:cubicBezTo>
                    <a:pt x="472" y="177"/>
                    <a:pt x="472" y="177"/>
                    <a:pt x="472" y="177"/>
                  </a:cubicBezTo>
                  <a:cubicBezTo>
                    <a:pt x="455" y="158"/>
                    <a:pt x="433" y="142"/>
                    <a:pt x="409" y="131"/>
                  </a:cubicBezTo>
                  <a:cubicBezTo>
                    <a:pt x="388" y="121"/>
                    <a:pt x="367" y="115"/>
                    <a:pt x="345" y="113"/>
                  </a:cubicBezTo>
                  <a:cubicBezTo>
                    <a:pt x="346" y="103"/>
                    <a:pt x="346" y="103"/>
                    <a:pt x="346" y="103"/>
                  </a:cubicBezTo>
                  <a:cubicBezTo>
                    <a:pt x="397" y="109"/>
                    <a:pt x="445" y="133"/>
                    <a:pt x="480" y="170"/>
                  </a:cubicBezTo>
                  <a:moveTo>
                    <a:pt x="254" y="112"/>
                  </a:moveTo>
                  <a:cubicBezTo>
                    <a:pt x="278" y="104"/>
                    <a:pt x="303" y="101"/>
                    <a:pt x="326" y="101"/>
                  </a:cubicBezTo>
                  <a:cubicBezTo>
                    <a:pt x="326" y="111"/>
                    <a:pt x="326" y="111"/>
                    <a:pt x="326" y="111"/>
                  </a:cubicBezTo>
                  <a:cubicBezTo>
                    <a:pt x="277" y="110"/>
                    <a:pt x="229" y="126"/>
                    <a:pt x="191" y="156"/>
                  </a:cubicBezTo>
                  <a:cubicBezTo>
                    <a:pt x="184" y="149"/>
                    <a:pt x="184" y="149"/>
                    <a:pt x="184" y="149"/>
                  </a:cubicBezTo>
                  <a:cubicBezTo>
                    <a:pt x="205" y="133"/>
                    <a:pt x="228" y="120"/>
                    <a:pt x="254" y="112"/>
                  </a:cubicBezTo>
                  <a:moveTo>
                    <a:pt x="169" y="161"/>
                  </a:moveTo>
                  <a:cubicBezTo>
                    <a:pt x="176" y="169"/>
                    <a:pt x="176" y="169"/>
                    <a:pt x="176" y="169"/>
                  </a:cubicBezTo>
                  <a:cubicBezTo>
                    <a:pt x="157" y="187"/>
                    <a:pt x="142" y="208"/>
                    <a:pt x="130" y="233"/>
                  </a:cubicBezTo>
                  <a:cubicBezTo>
                    <a:pt x="121" y="253"/>
                    <a:pt x="115" y="275"/>
                    <a:pt x="112" y="296"/>
                  </a:cubicBezTo>
                  <a:cubicBezTo>
                    <a:pt x="102" y="295"/>
                    <a:pt x="102" y="295"/>
                    <a:pt x="102" y="295"/>
                  </a:cubicBezTo>
                  <a:cubicBezTo>
                    <a:pt x="108" y="244"/>
                    <a:pt x="132" y="197"/>
                    <a:pt x="169" y="161"/>
                  </a:cubicBezTo>
                  <a:moveTo>
                    <a:pt x="148" y="457"/>
                  </a:moveTo>
                  <a:cubicBezTo>
                    <a:pt x="132" y="437"/>
                    <a:pt x="119" y="413"/>
                    <a:pt x="111" y="387"/>
                  </a:cubicBezTo>
                  <a:cubicBezTo>
                    <a:pt x="103" y="363"/>
                    <a:pt x="100" y="339"/>
                    <a:pt x="101" y="315"/>
                  </a:cubicBezTo>
                  <a:cubicBezTo>
                    <a:pt x="111" y="315"/>
                    <a:pt x="111" y="315"/>
                    <a:pt x="111" y="315"/>
                  </a:cubicBezTo>
                  <a:cubicBezTo>
                    <a:pt x="110" y="364"/>
                    <a:pt x="126" y="412"/>
                    <a:pt x="156" y="450"/>
                  </a:cubicBezTo>
                  <a:cubicBezTo>
                    <a:pt x="148" y="457"/>
                    <a:pt x="148" y="457"/>
                    <a:pt x="148" y="457"/>
                  </a:cubicBezTo>
                  <a:moveTo>
                    <a:pt x="161" y="472"/>
                  </a:moveTo>
                  <a:cubicBezTo>
                    <a:pt x="168" y="465"/>
                    <a:pt x="168" y="465"/>
                    <a:pt x="168" y="465"/>
                  </a:cubicBezTo>
                  <a:cubicBezTo>
                    <a:pt x="186" y="484"/>
                    <a:pt x="207" y="499"/>
                    <a:pt x="232" y="511"/>
                  </a:cubicBezTo>
                  <a:cubicBezTo>
                    <a:pt x="253" y="521"/>
                    <a:pt x="274" y="526"/>
                    <a:pt x="295" y="529"/>
                  </a:cubicBezTo>
                  <a:cubicBezTo>
                    <a:pt x="295" y="539"/>
                    <a:pt x="295" y="539"/>
                    <a:pt x="295" y="539"/>
                  </a:cubicBezTo>
                  <a:cubicBezTo>
                    <a:pt x="244" y="533"/>
                    <a:pt x="196" y="509"/>
                    <a:pt x="161" y="472"/>
                  </a:cubicBezTo>
                  <a:moveTo>
                    <a:pt x="247" y="478"/>
                  </a:moveTo>
                  <a:cubicBezTo>
                    <a:pt x="161" y="438"/>
                    <a:pt x="123" y="335"/>
                    <a:pt x="163" y="248"/>
                  </a:cubicBezTo>
                  <a:cubicBezTo>
                    <a:pt x="204" y="161"/>
                    <a:pt x="307" y="124"/>
                    <a:pt x="393" y="164"/>
                  </a:cubicBezTo>
                  <a:cubicBezTo>
                    <a:pt x="480" y="204"/>
                    <a:pt x="517" y="307"/>
                    <a:pt x="477" y="394"/>
                  </a:cubicBezTo>
                  <a:cubicBezTo>
                    <a:pt x="437" y="480"/>
                    <a:pt x="334" y="518"/>
                    <a:pt x="247" y="478"/>
                  </a:cubicBezTo>
                  <a:moveTo>
                    <a:pt x="386" y="530"/>
                  </a:moveTo>
                  <a:cubicBezTo>
                    <a:pt x="362" y="538"/>
                    <a:pt x="338" y="541"/>
                    <a:pt x="314" y="540"/>
                  </a:cubicBezTo>
                  <a:cubicBezTo>
                    <a:pt x="315" y="530"/>
                    <a:pt x="315" y="530"/>
                    <a:pt x="315" y="530"/>
                  </a:cubicBezTo>
                  <a:cubicBezTo>
                    <a:pt x="364" y="532"/>
                    <a:pt x="411" y="516"/>
                    <a:pt x="450" y="486"/>
                  </a:cubicBezTo>
                  <a:cubicBezTo>
                    <a:pt x="456" y="493"/>
                    <a:pt x="456" y="493"/>
                    <a:pt x="456" y="493"/>
                  </a:cubicBezTo>
                  <a:cubicBezTo>
                    <a:pt x="436" y="509"/>
                    <a:pt x="412" y="522"/>
                    <a:pt x="386" y="530"/>
                  </a:cubicBezTo>
                  <a:moveTo>
                    <a:pt x="471" y="480"/>
                  </a:moveTo>
                  <a:cubicBezTo>
                    <a:pt x="465" y="473"/>
                    <a:pt x="465" y="473"/>
                    <a:pt x="465" y="473"/>
                  </a:cubicBezTo>
                  <a:cubicBezTo>
                    <a:pt x="483" y="455"/>
                    <a:pt x="499" y="434"/>
                    <a:pt x="510" y="409"/>
                  </a:cubicBezTo>
                  <a:cubicBezTo>
                    <a:pt x="520" y="389"/>
                    <a:pt x="526" y="367"/>
                    <a:pt x="528" y="346"/>
                  </a:cubicBezTo>
                  <a:cubicBezTo>
                    <a:pt x="538" y="347"/>
                    <a:pt x="538" y="347"/>
                    <a:pt x="538" y="347"/>
                  </a:cubicBezTo>
                  <a:cubicBezTo>
                    <a:pt x="532" y="398"/>
                    <a:pt x="508" y="445"/>
                    <a:pt x="471" y="480"/>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Freeform 42">
              <a:extLst>
                <a:ext uri="{FF2B5EF4-FFF2-40B4-BE49-F238E27FC236}">
                  <a16:creationId xmlns:a16="http://schemas.microsoft.com/office/drawing/2014/main" id="{080D5C78-09C2-4C0D-A241-F35CC5164211}"/>
                </a:ext>
              </a:extLst>
            </p:cNvPr>
            <p:cNvSpPr>
              <a:spLocks noEditPoints="1"/>
            </p:cNvSpPr>
            <p:nvPr/>
          </p:nvSpPr>
          <p:spPr bwMode="auto">
            <a:xfrm>
              <a:off x="4624762" y="3802960"/>
              <a:ext cx="1292831" cy="1294460"/>
            </a:xfrm>
            <a:custGeom>
              <a:avLst/>
              <a:gdLst>
                <a:gd name="T0" fmla="*/ 640 w 671"/>
                <a:gd name="T1" fmla="*/ 357 h 672"/>
                <a:gd name="T2" fmla="*/ 626 w 671"/>
                <a:gd name="T3" fmla="*/ 244 h 672"/>
                <a:gd name="T4" fmla="*/ 573 w 671"/>
                <a:gd name="T5" fmla="*/ 144 h 672"/>
                <a:gd name="T6" fmla="*/ 515 w 671"/>
                <a:gd name="T7" fmla="*/ 51 h 672"/>
                <a:gd name="T8" fmla="*/ 409 w 671"/>
                <a:gd name="T9" fmla="*/ 8 h 672"/>
                <a:gd name="T10" fmla="*/ 295 w 671"/>
                <a:gd name="T11" fmla="*/ 2 h 672"/>
                <a:gd name="T12" fmla="*/ 198 w 671"/>
                <a:gd name="T13" fmla="*/ 29 h 672"/>
                <a:gd name="T14" fmla="*/ 129 w 671"/>
                <a:gd name="T15" fmla="*/ 114 h 672"/>
                <a:gd name="T16" fmla="*/ 52 w 671"/>
                <a:gd name="T17" fmla="*/ 227 h 672"/>
                <a:gd name="T18" fmla="*/ 0 w 671"/>
                <a:gd name="T19" fmla="*/ 324 h 672"/>
                <a:gd name="T20" fmla="*/ 16 w 671"/>
                <a:gd name="T21" fmla="*/ 437 h 672"/>
                <a:gd name="T22" fmla="*/ 68 w 671"/>
                <a:gd name="T23" fmla="*/ 539 h 672"/>
                <a:gd name="T24" fmla="*/ 166 w 671"/>
                <a:gd name="T25" fmla="*/ 588 h 672"/>
                <a:gd name="T26" fmla="*/ 293 w 671"/>
                <a:gd name="T27" fmla="*/ 637 h 672"/>
                <a:gd name="T28" fmla="*/ 399 w 671"/>
                <a:gd name="T29" fmla="*/ 666 h 672"/>
                <a:gd name="T30" fmla="*/ 494 w 671"/>
                <a:gd name="T31" fmla="*/ 633 h 672"/>
                <a:gd name="T32" fmla="*/ 584 w 671"/>
                <a:gd name="T33" fmla="*/ 563 h 672"/>
                <a:gd name="T34" fmla="*/ 646 w 671"/>
                <a:gd name="T35" fmla="*/ 467 h 672"/>
                <a:gd name="T36" fmla="*/ 579 w 671"/>
                <a:gd name="T37" fmla="*/ 437 h 672"/>
                <a:gd name="T38" fmla="*/ 598 w 671"/>
                <a:gd name="T39" fmla="*/ 364 h 672"/>
                <a:gd name="T40" fmla="*/ 599 w 671"/>
                <a:gd name="T41" fmla="*/ 327 h 672"/>
                <a:gd name="T42" fmla="*/ 548 w 671"/>
                <a:gd name="T43" fmla="*/ 273 h 672"/>
                <a:gd name="T44" fmla="*/ 575 w 671"/>
                <a:gd name="T45" fmla="*/ 225 h 672"/>
                <a:gd name="T46" fmla="*/ 557 w 671"/>
                <a:gd name="T47" fmla="*/ 192 h 672"/>
                <a:gd name="T48" fmla="*/ 530 w 671"/>
                <a:gd name="T49" fmla="*/ 157 h 672"/>
                <a:gd name="T50" fmla="*/ 502 w 671"/>
                <a:gd name="T51" fmla="*/ 131 h 672"/>
                <a:gd name="T52" fmla="*/ 429 w 671"/>
                <a:gd name="T53" fmla="*/ 136 h 672"/>
                <a:gd name="T54" fmla="*/ 398 w 671"/>
                <a:gd name="T55" fmla="*/ 124 h 672"/>
                <a:gd name="T56" fmla="*/ 373 w 671"/>
                <a:gd name="T57" fmla="*/ 75 h 672"/>
                <a:gd name="T58" fmla="*/ 365 w 671"/>
                <a:gd name="T59" fmla="*/ 74 h 672"/>
                <a:gd name="T60" fmla="*/ 290 w 671"/>
                <a:gd name="T61" fmla="*/ 76 h 672"/>
                <a:gd name="T62" fmla="*/ 267 w 671"/>
                <a:gd name="T63" fmla="*/ 127 h 672"/>
                <a:gd name="T64" fmla="*/ 217 w 671"/>
                <a:gd name="T65" fmla="*/ 151 h 672"/>
                <a:gd name="T66" fmla="*/ 162 w 671"/>
                <a:gd name="T67" fmla="*/ 137 h 672"/>
                <a:gd name="T68" fmla="*/ 157 w 671"/>
                <a:gd name="T69" fmla="*/ 142 h 672"/>
                <a:gd name="T70" fmla="*/ 109 w 671"/>
                <a:gd name="T71" fmla="*/ 200 h 672"/>
                <a:gd name="T72" fmla="*/ 92 w 671"/>
                <a:gd name="T73" fmla="*/ 234 h 672"/>
                <a:gd name="T74" fmla="*/ 123 w 671"/>
                <a:gd name="T75" fmla="*/ 281 h 672"/>
                <a:gd name="T76" fmla="*/ 117 w 671"/>
                <a:gd name="T77" fmla="*/ 312 h 672"/>
                <a:gd name="T78" fmla="*/ 74 w 671"/>
                <a:gd name="T79" fmla="*/ 375 h 672"/>
                <a:gd name="T80" fmla="*/ 76 w 671"/>
                <a:gd name="T81" fmla="*/ 382 h 672"/>
                <a:gd name="T82" fmla="*/ 114 w 671"/>
                <a:gd name="T83" fmla="*/ 480 h 672"/>
                <a:gd name="T84" fmla="*/ 155 w 671"/>
                <a:gd name="T85" fmla="*/ 462 h 672"/>
                <a:gd name="T86" fmla="*/ 193 w 671"/>
                <a:gd name="T87" fmla="*/ 503 h 672"/>
                <a:gd name="T88" fmla="*/ 218 w 671"/>
                <a:gd name="T89" fmla="*/ 522 h 672"/>
                <a:gd name="T90" fmla="*/ 228 w 671"/>
                <a:gd name="T91" fmla="*/ 577 h 672"/>
                <a:gd name="T92" fmla="*/ 251 w 671"/>
                <a:gd name="T93" fmla="*/ 521 h 672"/>
                <a:gd name="T94" fmla="*/ 271 w 671"/>
                <a:gd name="T95" fmla="*/ 592 h 672"/>
                <a:gd name="T96" fmla="*/ 313 w 671"/>
                <a:gd name="T97" fmla="*/ 555 h 672"/>
                <a:gd name="T98" fmla="*/ 369 w 671"/>
                <a:gd name="T99" fmla="*/ 554 h 672"/>
                <a:gd name="T100" fmla="*/ 412 w 671"/>
                <a:gd name="T101" fmla="*/ 589 h 672"/>
                <a:gd name="T102" fmla="*/ 419 w 671"/>
                <a:gd name="T103" fmla="*/ 586 h 672"/>
                <a:gd name="T104" fmla="*/ 487 w 671"/>
                <a:gd name="T105" fmla="*/ 553 h 672"/>
                <a:gd name="T106" fmla="*/ 487 w 671"/>
                <a:gd name="T107" fmla="*/ 497 h 672"/>
                <a:gd name="T108" fmla="*/ 522 w 671"/>
                <a:gd name="T109" fmla="*/ 454 h 672"/>
                <a:gd name="T110" fmla="*/ 537 w 671"/>
                <a:gd name="T111" fmla="*/ 427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1" h="672">
                  <a:moveTo>
                    <a:pt x="620" y="446"/>
                  </a:moveTo>
                  <a:cubicBezTo>
                    <a:pt x="626" y="431"/>
                    <a:pt x="630" y="416"/>
                    <a:pt x="633" y="401"/>
                  </a:cubicBezTo>
                  <a:cubicBezTo>
                    <a:pt x="667" y="398"/>
                    <a:pt x="667" y="398"/>
                    <a:pt x="667" y="398"/>
                  </a:cubicBezTo>
                  <a:cubicBezTo>
                    <a:pt x="669" y="384"/>
                    <a:pt x="669" y="384"/>
                    <a:pt x="669" y="384"/>
                  </a:cubicBezTo>
                  <a:cubicBezTo>
                    <a:pt x="671" y="370"/>
                    <a:pt x="671" y="370"/>
                    <a:pt x="671" y="370"/>
                  </a:cubicBezTo>
                  <a:cubicBezTo>
                    <a:pt x="640" y="357"/>
                    <a:pt x="640" y="357"/>
                    <a:pt x="640" y="357"/>
                  </a:cubicBezTo>
                  <a:cubicBezTo>
                    <a:pt x="641" y="342"/>
                    <a:pt x="641" y="326"/>
                    <a:pt x="639" y="311"/>
                  </a:cubicBezTo>
                  <a:cubicBezTo>
                    <a:pt x="671" y="298"/>
                    <a:pt x="671" y="298"/>
                    <a:pt x="671" y="298"/>
                  </a:cubicBezTo>
                  <a:cubicBezTo>
                    <a:pt x="669" y="284"/>
                    <a:pt x="669" y="284"/>
                    <a:pt x="669" y="284"/>
                  </a:cubicBezTo>
                  <a:cubicBezTo>
                    <a:pt x="666" y="270"/>
                    <a:pt x="666" y="270"/>
                    <a:pt x="666" y="270"/>
                  </a:cubicBezTo>
                  <a:cubicBezTo>
                    <a:pt x="633" y="267"/>
                    <a:pt x="633" y="267"/>
                    <a:pt x="633" y="267"/>
                  </a:cubicBezTo>
                  <a:cubicBezTo>
                    <a:pt x="631" y="259"/>
                    <a:pt x="629" y="252"/>
                    <a:pt x="626" y="244"/>
                  </a:cubicBezTo>
                  <a:cubicBezTo>
                    <a:pt x="624" y="237"/>
                    <a:pt x="621" y="230"/>
                    <a:pt x="619" y="222"/>
                  </a:cubicBezTo>
                  <a:cubicBezTo>
                    <a:pt x="645" y="201"/>
                    <a:pt x="645" y="201"/>
                    <a:pt x="645" y="201"/>
                  </a:cubicBezTo>
                  <a:cubicBezTo>
                    <a:pt x="638" y="188"/>
                    <a:pt x="638" y="188"/>
                    <a:pt x="638" y="188"/>
                  </a:cubicBezTo>
                  <a:cubicBezTo>
                    <a:pt x="632" y="175"/>
                    <a:pt x="632" y="175"/>
                    <a:pt x="632" y="175"/>
                  </a:cubicBezTo>
                  <a:cubicBezTo>
                    <a:pt x="599" y="183"/>
                    <a:pt x="599" y="183"/>
                    <a:pt x="599" y="183"/>
                  </a:cubicBezTo>
                  <a:cubicBezTo>
                    <a:pt x="591" y="169"/>
                    <a:pt x="582" y="156"/>
                    <a:pt x="573" y="144"/>
                  </a:cubicBezTo>
                  <a:cubicBezTo>
                    <a:pt x="591" y="116"/>
                    <a:pt x="591" y="116"/>
                    <a:pt x="591" y="116"/>
                  </a:cubicBezTo>
                  <a:cubicBezTo>
                    <a:pt x="581" y="106"/>
                    <a:pt x="581" y="106"/>
                    <a:pt x="581" y="106"/>
                  </a:cubicBezTo>
                  <a:cubicBezTo>
                    <a:pt x="572" y="95"/>
                    <a:pt x="572" y="95"/>
                    <a:pt x="572" y="95"/>
                  </a:cubicBezTo>
                  <a:cubicBezTo>
                    <a:pt x="542" y="112"/>
                    <a:pt x="542" y="112"/>
                    <a:pt x="542" y="112"/>
                  </a:cubicBezTo>
                  <a:cubicBezTo>
                    <a:pt x="531" y="101"/>
                    <a:pt x="519" y="92"/>
                    <a:pt x="506" y="83"/>
                  </a:cubicBezTo>
                  <a:cubicBezTo>
                    <a:pt x="515" y="51"/>
                    <a:pt x="515" y="51"/>
                    <a:pt x="515" y="51"/>
                  </a:cubicBezTo>
                  <a:cubicBezTo>
                    <a:pt x="503" y="44"/>
                    <a:pt x="503" y="44"/>
                    <a:pt x="503" y="44"/>
                  </a:cubicBezTo>
                  <a:cubicBezTo>
                    <a:pt x="490" y="37"/>
                    <a:pt x="490" y="37"/>
                    <a:pt x="490" y="37"/>
                  </a:cubicBezTo>
                  <a:cubicBezTo>
                    <a:pt x="467" y="61"/>
                    <a:pt x="467" y="61"/>
                    <a:pt x="467" y="61"/>
                  </a:cubicBezTo>
                  <a:cubicBezTo>
                    <a:pt x="453" y="55"/>
                    <a:pt x="439" y="49"/>
                    <a:pt x="424" y="44"/>
                  </a:cubicBezTo>
                  <a:cubicBezTo>
                    <a:pt x="423" y="11"/>
                    <a:pt x="423" y="11"/>
                    <a:pt x="423" y="11"/>
                  </a:cubicBezTo>
                  <a:cubicBezTo>
                    <a:pt x="409" y="8"/>
                    <a:pt x="409" y="8"/>
                    <a:pt x="409" y="8"/>
                  </a:cubicBezTo>
                  <a:cubicBezTo>
                    <a:pt x="395" y="4"/>
                    <a:pt x="395" y="4"/>
                    <a:pt x="395" y="4"/>
                  </a:cubicBezTo>
                  <a:cubicBezTo>
                    <a:pt x="381" y="35"/>
                    <a:pt x="381" y="35"/>
                    <a:pt x="381" y="35"/>
                  </a:cubicBezTo>
                  <a:cubicBezTo>
                    <a:pt x="365" y="33"/>
                    <a:pt x="350" y="32"/>
                    <a:pt x="334" y="32"/>
                  </a:cubicBezTo>
                  <a:cubicBezTo>
                    <a:pt x="323" y="0"/>
                    <a:pt x="323" y="0"/>
                    <a:pt x="323" y="0"/>
                  </a:cubicBezTo>
                  <a:cubicBezTo>
                    <a:pt x="309" y="1"/>
                    <a:pt x="309" y="1"/>
                    <a:pt x="309" y="1"/>
                  </a:cubicBezTo>
                  <a:cubicBezTo>
                    <a:pt x="295" y="2"/>
                    <a:pt x="295" y="2"/>
                    <a:pt x="295" y="2"/>
                  </a:cubicBezTo>
                  <a:cubicBezTo>
                    <a:pt x="290" y="35"/>
                    <a:pt x="290" y="35"/>
                    <a:pt x="290" y="35"/>
                  </a:cubicBezTo>
                  <a:cubicBezTo>
                    <a:pt x="275" y="38"/>
                    <a:pt x="260" y="41"/>
                    <a:pt x="245" y="46"/>
                  </a:cubicBezTo>
                  <a:cubicBezTo>
                    <a:pt x="244" y="46"/>
                    <a:pt x="244" y="46"/>
                    <a:pt x="244" y="46"/>
                  </a:cubicBezTo>
                  <a:cubicBezTo>
                    <a:pt x="225" y="18"/>
                    <a:pt x="225" y="18"/>
                    <a:pt x="225" y="18"/>
                  </a:cubicBezTo>
                  <a:cubicBezTo>
                    <a:pt x="212" y="24"/>
                    <a:pt x="212" y="24"/>
                    <a:pt x="212" y="24"/>
                  </a:cubicBezTo>
                  <a:cubicBezTo>
                    <a:pt x="198" y="29"/>
                    <a:pt x="198" y="29"/>
                    <a:pt x="198" y="29"/>
                  </a:cubicBezTo>
                  <a:cubicBezTo>
                    <a:pt x="203" y="62"/>
                    <a:pt x="203" y="62"/>
                    <a:pt x="203" y="62"/>
                  </a:cubicBezTo>
                  <a:cubicBezTo>
                    <a:pt x="189" y="69"/>
                    <a:pt x="176" y="77"/>
                    <a:pt x="163" y="86"/>
                  </a:cubicBezTo>
                  <a:cubicBezTo>
                    <a:pt x="136" y="65"/>
                    <a:pt x="136" y="65"/>
                    <a:pt x="136" y="65"/>
                  </a:cubicBezTo>
                  <a:cubicBezTo>
                    <a:pt x="125" y="74"/>
                    <a:pt x="125" y="74"/>
                    <a:pt x="125" y="74"/>
                  </a:cubicBezTo>
                  <a:cubicBezTo>
                    <a:pt x="114" y="83"/>
                    <a:pt x="114" y="83"/>
                    <a:pt x="114" y="83"/>
                  </a:cubicBezTo>
                  <a:cubicBezTo>
                    <a:pt x="129" y="114"/>
                    <a:pt x="129" y="114"/>
                    <a:pt x="129" y="114"/>
                  </a:cubicBezTo>
                  <a:cubicBezTo>
                    <a:pt x="117" y="124"/>
                    <a:pt x="107" y="136"/>
                    <a:pt x="97" y="148"/>
                  </a:cubicBezTo>
                  <a:cubicBezTo>
                    <a:pt x="65" y="136"/>
                    <a:pt x="65" y="136"/>
                    <a:pt x="65" y="136"/>
                  </a:cubicBezTo>
                  <a:cubicBezTo>
                    <a:pt x="57" y="148"/>
                    <a:pt x="57" y="148"/>
                    <a:pt x="57" y="148"/>
                  </a:cubicBezTo>
                  <a:cubicBezTo>
                    <a:pt x="49" y="160"/>
                    <a:pt x="49" y="160"/>
                    <a:pt x="49" y="160"/>
                  </a:cubicBezTo>
                  <a:cubicBezTo>
                    <a:pt x="72" y="185"/>
                    <a:pt x="72" y="185"/>
                    <a:pt x="72" y="185"/>
                  </a:cubicBezTo>
                  <a:cubicBezTo>
                    <a:pt x="65" y="198"/>
                    <a:pt x="58" y="212"/>
                    <a:pt x="52" y="227"/>
                  </a:cubicBezTo>
                  <a:cubicBezTo>
                    <a:pt x="19" y="225"/>
                    <a:pt x="19" y="225"/>
                    <a:pt x="19" y="225"/>
                  </a:cubicBezTo>
                  <a:cubicBezTo>
                    <a:pt x="14" y="239"/>
                    <a:pt x="14" y="239"/>
                    <a:pt x="14" y="239"/>
                  </a:cubicBezTo>
                  <a:cubicBezTo>
                    <a:pt x="10" y="252"/>
                    <a:pt x="10" y="252"/>
                    <a:pt x="10" y="252"/>
                  </a:cubicBezTo>
                  <a:cubicBezTo>
                    <a:pt x="40" y="269"/>
                    <a:pt x="40" y="269"/>
                    <a:pt x="40" y="269"/>
                  </a:cubicBezTo>
                  <a:cubicBezTo>
                    <a:pt x="36" y="284"/>
                    <a:pt x="34" y="300"/>
                    <a:pt x="33" y="316"/>
                  </a:cubicBezTo>
                  <a:cubicBezTo>
                    <a:pt x="0" y="324"/>
                    <a:pt x="0" y="324"/>
                    <a:pt x="0" y="324"/>
                  </a:cubicBezTo>
                  <a:cubicBezTo>
                    <a:pt x="0" y="338"/>
                    <a:pt x="0" y="338"/>
                    <a:pt x="0" y="338"/>
                  </a:cubicBezTo>
                  <a:cubicBezTo>
                    <a:pt x="0" y="352"/>
                    <a:pt x="0" y="352"/>
                    <a:pt x="0" y="352"/>
                  </a:cubicBezTo>
                  <a:cubicBezTo>
                    <a:pt x="33" y="360"/>
                    <a:pt x="33" y="360"/>
                    <a:pt x="33" y="360"/>
                  </a:cubicBezTo>
                  <a:cubicBezTo>
                    <a:pt x="34" y="375"/>
                    <a:pt x="37" y="390"/>
                    <a:pt x="40" y="406"/>
                  </a:cubicBezTo>
                  <a:cubicBezTo>
                    <a:pt x="11" y="423"/>
                    <a:pt x="11" y="423"/>
                    <a:pt x="11" y="423"/>
                  </a:cubicBezTo>
                  <a:cubicBezTo>
                    <a:pt x="16" y="437"/>
                    <a:pt x="16" y="437"/>
                    <a:pt x="16" y="437"/>
                  </a:cubicBezTo>
                  <a:cubicBezTo>
                    <a:pt x="20" y="450"/>
                    <a:pt x="20" y="450"/>
                    <a:pt x="20" y="450"/>
                  </a:cubicBezTo>
                  <a:cubicBezTo>
                    <a:pt x="54" y="448"/>
                    <a:pt x="54" y="448"/>
                    <a:pt x="54" y="448"/>
                  </a:cubicBezTo>
                  <a:cubicBezTo>
                    <a:pt x="60" y="463"/>
                    <a:pt x="66" y="477"/>
                    <a:pt x="74" y="490"/>
                  </a:cubicBezTo>
                  <a:cubicBezTo>
                    <a:pt x="52" y="515"/>
                    <a:pt x="52" y="515"/>
                    <a:pt x="52" y="515"/>
                  </a:cubicBezTo>
                  <a:cubicBezTo>
                    <a:pt x="60" y="527"/>
                    <a:pt x="60" y="527"/>
                    <a:pt x="60" y="527"/>
                  </a:cubicBezTo>
                  <a:cubicBezTo>
                    <a:pt x="68" y="539"/>
                    <a:pt x="68" y="539"/>
                    <a:pt x="68" y="539"/>
                  </a:cubicBezTo>
                  <a:cubicBezTo>
                    <a:pt x="99" y="526"/>
                    <a:pt x="99" y="526"/>
                    <a:pt x="99" y="526"/>
                  </a:cubicBezTo>
                  <a:cubicBezTo>
                    <a:pt x="109" y="539"/>
                    <a:pt x="120" y="550"/>
                    <a:pt x="131" y="560"/>
                  </a:cubicBezTo>
                  <a:cubicBezTo>
                    <a:pt x="117" y="591"/>
                    <a:pt x="117" y="591"/>
                    <a:pt x="117" y="591"/>
                  </a:cubicBezTo>
                  <a:cubicBezTo>
                    <a:pt x="128" y="600"/>
                    <a:pt x="128" y="600"/>
                    <a:pt x="128" y="600"/>
                  </a:cubicBezTo>
                  <a:cubicBezTo>
                    <a:pt x="139" y="609"/>
                    <a:pt x="139" y="609"/>
                    <a:pt x="139" y="609"/>
                  </a:cubicBezTo>
                  <a:cubicBezTo>
                    <a:pt x="166" y="588"/>
                    <a:pt x="166" y="588"/>
                    <a:pt x="166" y="588"/>
                  </a:cubicBezTo>
                  <a:cubicBezTo>
                    <a:pt x="179" y="596"/>
                    <a:pt x="193" y="604"/>
                    <a:pt x="207" y="611"/>
                  </a:cubicBezTo>
                  <a:cubicBezTo>
                    <a:pt x="202" y="644"/>
                    <a:pt x="202" y="644"/>
                    <a:pt x="202" y="644"/>
                  </a:cubicBezTo>
                  <a:cubicBezTo>
                    <a:pt x="215" y="650"/>
                    <a:pt x="215" y="650"/>
                    <a:pt x="215" y="650"/>
                  </a:cubicBezTo>
                  <a:cubicBezTo>
                    <a:pt x="229" y="655"/>
                    <a:pt x="229" y="655"/>
                    <a:pt x="229" y="655"/>
                  </a:cubicBezTo>
                  <a:cubicBezTo>
                    <a:pt x="248" y="627"/>
                    <a:pt x="248" y="627"/>
                    <a:pt x="248" y="627"/>
                  </a:cubicBezTo>
                  <a:cubicBezTo>
                    <a:pt x="263" y="631"/>
                    <a:pt x="278" y="635"/>
                    <a:pt x="293" y="637"/>
                  </a:cubicBezTo>
                  <a:cubicBezTo>
                    <a:pt x="299" y="670"/>
                    <a:pt x="299" y="670"/>
                    <a:pt x="299" y="670"/>
                  </a:cubicBezTo>
                  <a:cubicBezTo>
                    <a:pt x="313" y="671"/>
                    <a:pt x="313" y="671"/>
                    <a:pt x="313" y="671"/>
                  </a:cubicBezTo>
                  <a:cubicBezTo>
                    <a:pt x="327" y="672"/>
                    <a:pt x="327" y="672"/>
                    <a:pt x="327" y="672"/>
                  </a:cubicBezTo>
                  <a:cubicBezTo>
                    <a:pt x="338" y="640"/>
                    <a:pt x="338" y="640"/>
                    <a:pt x="338" y="640"/>
                  </a:cubicBezTo>
                  <a:cubicBezTo>
                    <a:pt x="353" y="640"/>
                    <a:pt x="369" y="639"/>
                    <a:pt x="384" y="636"/>
                  </a:cubicBezTo>
                  <a:cubicBezTo>
                    <a:pt x="399" y="666"/>
                    <a:pt x="399" y="666"/>
                    <a:pt x="399" y="666"/>
                  </a:cubicBezTo>
                  <a:cubicBezTo>
                    <a:pt x="413" y="663"/>
                    <a:pt x="413" y="663"/>
                    <a:pt x="413" y="663"/>
                  </a:cubicBezTo>
                  <a:cubicBezTo>
                    <a:pt x="427" y="660"/>
                    <a:pt x="427" y="660"/>
                    <a:pt x="427" y="660"/>
                  </a:cubicBezTo>
                  <a:cubicBezTo>
                    <a:pt x="427" y="626"/>
                    <a:pt x="427" y="626"/>
                    <a:pt x="427" y="626"/>
                  </a:cubicBezTo>
                  <a:cubicBezTo>
                    <a:pt x="428" y="626"/>
                    <a:pt x="428" y="626"/>
                    <a:pt x="428" y="626"/>
                  </a:cubicBezTo>
                  <a:cubicBezTo>
                    <a:pt x="443" y="621"/>
                    <a:pt x="457" y="615"/>
                    <a:pt x="471" y="609"/>
                  </a:cubicBezTo>
                  <a:cubicBezTo>
                    <a:pt x="494" y="633"/>
                    <a:pt x="494" y="633"/>
                    <a:pt x="494" y="633"/>
                  </a:cubicBezTo>
                  <a:cubicBezTo>
                    <a:pt x="506" y="626"/>
                    <a:pt x="506" y="626"/>
                    <a:pt x="506" y="626"/>
                  </a:cubicBezTo>
                  <a:cubicBezTo>
                    <a:pt x="518" y="619"/>
                    <a:pt x="518" y="619"/>
                    <a:pt x="518" y="619"/>
                  </a:cubicBezTo>
                  <a:cubicBezTo>
                    <a:pt x="509" y="586"/>
                    <a:pt x="509" y="586"/>
                    <a:pt x="509" y="586"/>
                  </a:cubicBezTo>
                  <a:cubicBezTo>
                    <a:pt x="522" y="578"/>
                    <a:pt x="534" y="568"/>
                    <a:pt x="545" y="557"/>
                  </a:cubicBezTo>
                  <a:cubicBezTo>
                    <a:pt x="575" y="574"/>
                    <a:pt x="575" y="574"/>
                    <a:pt x="575" y="574"/>
                  </a:cubicBezTo>
                  <a:cubicBezTo>
                    <a:pt x="584" y="563"/>
                    <a:pt x="584" y="563"/>
                    <a:pt x="584" y="563"/>
                  </a:cubicBezTo>
                  <a:cubicBezTo>
                    <a:pt x="594" y="553"/>
                    <a:pt x="594" y="553"/>
                    <a:pt x="594" y="553"/>
                  </a:cubicBezTo>
                  <a:cubicBezTo>
                    <a:pt x="575" y="525"/>
                    <a:pt x="575" y="525"/>
                    <a:pt x="575" y="525"/>
                  </a:cubicBezTo>
                  <a:cubicBezTo>
                    <a:pt x="585" y="512"/>
                    <a:pt x="593" y="499"/>
                    <a:pt x="601" y="486"/>
                  </a:cubicBezTo>
                  <a:cubicBezTo>
                    <a:pt x="634" y="493"/>
                    <a:pt x="634" y="493"/>
                    <a:pt x="634" y="493"/>
                  </a:cubicBezTo>
                  <a:cubicBezTo>
                    <a:pt x="640" y="480"/>
                    <a:pt x="640" y="480"/>
                    <a:pt x="640" y="480"/>
                  </a:cubicBezTo>
                  <a:cubicBezTo>
                    <a:pt x="646" y="467"/>
                    <a:pt x="646" y="467"/>
                    <a:pt x="646" y="467"/>
                  </a:cubicBezTo>
                  <a:cubicBezTo>
                    <a:pt x="620" y="446"/>
                    <a:pt x="620" y="446"/>
                    <a:pt x="620" y="446"/>
                  </a:cubicBezTo>
                  <a:moveTo>
                    <a:pt x="579" y="437"/>
                  </a:moveTo>
                  <a:cubicBezTo>
                    <a:pt x="540" y="420"/>
                    <a:pt x="540" y="420"/>
                    <a:pt x="540" y="420"/>
                  </a:cubicBezTo>
                  <a:cubicBezTo>
                    <a:pt x="543" y="412"/>
                    <a:pt x="546" y="405"/>
                    <a:pt x="548" y="397"/>
                  </a:cubicBezTo>
                  <a:cubicBezTo>
                    <a:pt x="589" y="408"/>
                    <a:pt x="589" y="408"/>
                    <a:pt x="589" y="408"/>
                  </a:cubicBezTo>
                  <a:cubicBezTo>
                    <a:pt x="587" y="418"/>
                    <a:pt x="583" y="428"/>
                    <a:pt x="579" y="437"/>
                  </a:cubicBezTo>
                  <a:moveTo>
                    <a:pt x="591" y="401"/>
                  </a:moveTo>
                  <a:cubicBezTo>
                    <a:pt x="550" y="390"/>
                    <a:pt x="550" y="390"/>
                    <a:pt x="550" y="390"/>
                  </a:cubicBezTo>
                  <a:cubicBezTo>
                    <a:pt x="552" y="382"/>
                    <a:pt x="554" y="374"/>
                    <a:pt x="555" y="366"/>
                  </a:cubicBezTo>
                  <a:cubicBezTo>
                    <a:pt x="597" y="372"/>
                    <a:pt x="597" y="372"/>
                    <a:pt x="597" y="372"/>
                  </a:cubicBezTo>
                  <a:cubicBezTo>
                    <a:pt x="596" y="382"/>
                    <a:pt x="594" y="392"/>
                    <a:pt x="591" y="401"/>
                  </a:cubicBezTo>
                  <a:moveTo>
                    <a:pt x="598" y="364"/>
                  </a:moveTo>
                  <a:cubicBezTo>
                    <a:pt x="556" y="359"/>
                    <a:pt x="556" y="359"/>
                    <a:pt x="556" y="359"/>
                  </a:cubicBezTo>
                  <a:cubicBezTo>
                    <a:pt x="556" y="351"/>
                    <a:pt x="557" y="343"/>
                    <a:pt x="557" y="335"/>
                  </a:cubicBezTo>
                  <a:cubicBezTo>
                    <a:pt x="600" y="334"/>
                    <a:pt x="600" y="334"/>
                    <a:pt x="600" y="334"/>
                  </a:cubicBezTo>
                  <a:cubicBezTo>
                    <a:pt x="600" y="344"/>
                    <a:pt x="599" y="354"/>
                    <a:pt x="598" y="364"/>
                  </a:cubicBezTo>
                  <a:moveTo>
                    <a:pt x="597" y="297"/>
                  </a:moveTo>
                  <a:cubicBezTo>
                    <a:pt x="598" y="307"/>
                    <a:pt x="599" y="317"/>
                    <a:pt x="599" y="327"/>
                  </a:cubicBezTo>
                  <a:cubicBezTo>
                    <a:pt x="557" y="328"/>
                    <a:pt x="557" y="328"/>
                    <a:pt x="557" y="328"/>
                  </a:cubicBezTo>
                  <a:cubicBezTo>
                    <a:pt x="556" y="320"/>
                    <a:pt x="556" y="312"/>
                    <a:pt x="554" y="304"/>
                  </a:cubicBezTo>
                  <a:cubicBezTo>
                    <a:pt x="597" y="297"/>
                    <a:pt x="597" y="297"/>
                    <a:pt x="597" y="297"/>
                  </a:cubicBezTo>
                  <a:moveTo>
                    <a:pt x="595" y="290"/>
                  </a:moveTo>
                  <a:cubicBezTo>
                    <a:pt x="553" y="297"/>
                    <a:pt x="553" y="297"/>
                    <a:pt x="553" y="297"/>
                  </a:cubicBezTo>
                  <a:cubicBezTo>
                    <a:pt x="552" y="289"/>
                    <a:pt x="550" y="281"/>
                    <a:pt x="548" y="273"/>
                  </a:cubicBezTo>
                  <a:cubicBezTo>
                    <a:pt x="588" y="260"/>
                    <a:pt x="588" y="260"/>
                    <a:pt x="588" y="260"/>
                  </a:cubicBezTo>
                  <a:cubicBezTo>
                    <a:pt x="591" y="270"/>
                    <a:pt x="594" y="280"/>
                    <a:pt x="595" y="290"/>
                  </a:cubicBezTo>
                  <a:moveTo>
                    <a:pt x="586" y="253"/>
                  </a:moveTo>
                  <a:cubicBezTo>
                    <a:pt x="545" y="266"/>
                    <a:pt x="545" y="266"/>
                    <a:pt x="545" y="266"/>
                  </a:cubicBezTo>
                  <a:cubicBezTo>
                    <a:pt x="543" y="259"/>
                    <a:pt x="540" y="251"/>
                    <a:pt x="537" y="244"/>
                  </a:cubicBezTo>
                  <a:cubicBezTo>
                    <a:pt x="575" y="225"/>
                    <a:pt x="575" y="225"/>
                    <a:pt x="575" y="225"/>
                  </a:cubicBezTo>
                  <a:cubicBezTo>
                    <a:pt x="579" y="234"/>
                    <a:pt x="583" y="244"/>
                    <a:pt x="586" y="253"/>
                  </a:cubicBezTo>
                  <a:moveTo>
                    <a:pt x="557" y="192"/>
                  </a:moveTo>
                  <a:cubicBezTo>
                    <a:pt x="562" y="201"/>
                    <a:pt x="567" y="209"/>
                    <a:pt x="572" y="219"/>
                  </a:cubicBezTo>
                  <a:cubicBezTo>
                    <a:pt x="533" y="237"/>
                    <a:pt x="533" y="237"/>
                    <a:pt x="533" y="237"/>
                  </a:cubicBezTo>
                  <a:cubicBezTo>
                    <a:pt x="530" y="230"/>
                    <a:pt x="526" y="223"/>
                    <a:pt x="521" y="216"/>
                  </a:cubicBezTo>
                  <a:cubicBezTo>
                    <a:pt x="557" y="192"/>
                    <a:pt x="557" y="192"/>
                    <a:pt x="557" y="192"/>
                  </a:cubicBezTo>
                  <a:moveTo>
                    <a:pt x="553" y="186"/>
                  </a:moveTo>
                  <a:cubicBezTo>
                    <a:pt x="517" y="210"/>
                    <a:pt x="517" y="210"/>
                    <a:pt x="517" y="210"/>
                  </a:cubicBezTo>
                  <a:cubicBezTo>
                    <a:pt x="513" y="204"/>
                    <a:pt x="508" y="197"/>
                    <a:pt x="503" y="191"/>
                  </a:cubicBezTo>
                  <a:cubicBezTo>
                    <a:pt x="534" y="162"/>
                    <a:pt x="534" y="162"/>
                    <a:pt x="534" y="162"/>
                  </a:cubicBezTo>
                  <a:cubicBezTo>
                    <a:pt x="541" y="170"/>
                    <a:pt x="547" y="178"/>
                    <a:pt x="553" y="186"/>
                  </a:cubicBezTo>
                  <a:moveTo>
                    <a:pt x="530" y="157"/>
                  </a:moveTo>
                  <a:cubicBezTo>
                    <a:pt x="498" y="186"/>
                    <a:pt x="498" y="186"/>
                    <a:pt x="498" y="186"/>
                  </a:cubicBezTo>
                  <a:cubicBezTo>
                    <a:pt x="492" y="180"/>
                    <a:pt x="486" y="174"/>
                    <a:pt x="480" y="169"/>
                  </a:cubicBezTo>
                  <a:cubicBezTo>
                    <a:pt x="508" y="136"/>
                    <a:pt x="508" y="136"/>
                    <a:pt x="508" y="136"/>
                  </a:cubicBezTo>
                  <a:cubicBezTo>
                    <a:pt x="515" y="142"/>
                    <a:pt x="523" y="149"/>
                    <a:pt x="530" y="157"/>
                  </a:cubicBezTo>
                  <a:moveTo>
                    <a:pt x="478" y="114"/>
                  </a:moveTo>
                  <a:cubicBezTo>
                    <a:pt x="486" y="119"/>
                    <a:pt x="494" y="125"/>
                    <a:pt x="502" y="131"/>
                  </a:cubicBezTo>
                  <a:cubicBezTo>
                    <a:pt x="475" y="164"/>
                    <a:pt x="475" y="164"/>
                    <a:pt x="475" y="164"/>
                  </a:cubicBezTo>
                  <a:cubicBezTo>
                    <a:pt x="468" y="159"/>
                    <a:pt x="462" y="155"/>
                    <a:pt x="455" y="150"/>
                  </a:cubicBezTo>
                  <a:cubicBezTo>
                    <a:pt x="478" y="114"/>
                    <a:pt x="478" y="114"/>
                    <a:pt x="478" y="114"/>
                  </a:cubicBezTo>
                  <a:moveTo>
                    <a:pt x="471" y="110"/>
                  </a:moveTo>
                  <a:cubicBezTo>
                    <a:pt x="449" y="146"/>
                    <a:pt x="449" y="146"/>
                    <a:pt x="449" y="146"/>
                  </a:cubicBezTo>
                  <a:cubicBezTo>
                    <a:pt x="443" y="143"/>
                    <a:pt x="436" y="139"/>
                    <a:pt x="429" y="136"/>
                  </a:cubicBezTo>
                  <a:cubicBezTo>
                    <a:pt x="429" y="136"/>
                    <a:pt x="428" y="136"/>
                    <a:pt x="427" y="135"/>
                  </a:cubicBezTo>
                  <a:cubicBezTo>
                    <a:pt x="445" y="96"/>
                    <a:pt x="445" y="96"/>
                    <a:pt x="445" y="96"/>
                  </a:cubicBezTo>
                  <a:cubicBezTo>
                    <a:pt x="454" y="100"/>
                    <a:pt x="463" y="105"/>
                    <a:pt x="471" y="110"/>
                  </a:cubicBezTo>
                  <a:moveTo>
                    <a:pt x="438" y="93"/>
                  </a:moveTo>
                  <a:cubicBezTo>
                    <a:pt x="421" y="132"/>
                    <a:pt x="421" y="132"/>
                    <a:pt x="421" y="132"/>
                  </a:cubicBezTo>
                  <a:cubicBezTo>
                    <a:pt x="413" y="129"/>
                    <a:pt x="406" y="127"/>
                    <a:pt x="398" y="124"/>
                  </a:cubicBezTo>
                  <a:cubicBezTo>
                    <a:pt x="409" y="83"/>
                    <a:pt x="409" y="83"/>
                    <a:pt x="409" y="83"/>
                  </a:cubicBezTo>
                  <a:cubicBezTo>
                    <a:pt x="419" y="85"/>
                    <a:pt x="429" y="89"/>
                    <a:pt x="438" y="93"/>
                  </a:cubicBezTo>
                  <a:moveTo>
                    <a:pt x="402" y="81"/>
                  </a:moveTo>
                  <a:cubicBezTo>
                    <a:pt x="391" y="122"/>
                    <a:pt x="391" y="122"/>
                    <a:pt x="391" y="122"/>
                  </a:cubicBezTo>
                  <a:cubicBezTo>
                    <a:pt x="383" y="120"/>
                    <a:pt x="375" y="119"/>
                    <a:pt x="367" y="118"/>
                  </a:cubicBezTo>
                  <a:cubicBezTo>
                    <a:pt x="373" y="75"/>
                    <a:pt x="373" y="75"/>
                    <a:pt x="373" y="75"/>
                  </a:cubicBezTo>
                  <a:cubicBezTo>
                    <a:pt x="383" y="76"/>
                    <a:pt x="393" y="78"/>
                    <a:pt x="402" y="81"/>
                  </a:cubicBezTo>
                  <a:moveTo>
                    <a:pt x="365" y="74"/>
                  </a:moveTo>
                  <a:cubicBezTo>
                    <a:pt x="360" y="117"/>
                    <a:pt x="360" y="117"/>
                    <a:pt x="360" y="117"/>
                  </a:cubicBezTo>
                  <a:cubicBezTo>
                    <a:pt x="352" y="116"/>
                    <a:pt x="344" y="115"/>
                    <a:pt x="336" y="116"/>
                  </a:cubicBezTo>
                  <a:cubicBezTo>
                    <a:pt x="335" y="72"/>
                    <a:pt x="335" y="72"/>
                    <a:pt x="335" y="72"/>
                  </a:cubicBezTo>
                  <a:cubicBezTo>
                    <a:pt x="345" y="72"/>
                    <a:pt x="355" y="73"/>
                    <a:pt x="365" y="74"/>
                  </a:cubicBezTo>
                  <a:moveTo>
                    <a:pt x="328" y="72"/>
                  </a:moveTo>
                  <a:cubicBezTo>
                    <a:pt x="329" y="116"/>
                    <a:pt x="329" y="116"/>
                    <a:pt x="329" y="116"/>
                  </a:cubicBezTo>
                  <a:cubicBezTo>
                    <a:pt x="321" y="116"/>
                    <a:pt x="313" y="117"/>
                    <a:pt x="305" y="118"/>
                  </a:cubicBezTo>
                  <a:cubicBezTo>
                    <a:pt x="298" y="75"/>
                    <a:pt x="298" y="75"/>
                    <a:pt x="298" y="75"/>
                  </a:cubicBezTo>
                  <a:cubicBezTo>
                    <a:pt x="308" y="73"/>
                    <a:pt x="318" y="72"/>
                    <a:pt x="328" y="72"/>
                  </a:cubicBezTo>
                  <a:moveTo>
                    <a:pt x="290" y="76"/>
                  </a:moveTo>
                  <a:cubicBezTo>
                    <a:pt x="297" y="119"/>
                    <a:pt x="297" y="119"/>
                    <a:pt x="297" y="119"/>
                  </a:cubicBezTo>
                  <a:cubicBezTo>
                    <a:pt x="289" y="120"/>
                    <a:pt x="282" y="122"/>
                    <a:pt x="274" y="125"/>
                  </a:cubicBezTo>
                  <a:cubicBezTo>
                    <a:pt x="261" y="83"/>
                    <a:pt x="261" y="83"/>
                    <a:pt x="261" y="83"/>
                  </a:cubicBezTo>
                  <a:cubicBezTo>
                    <a:pt x="271" y="80"/>
                    <a:pt x="280" y="78"/>
                    <a:pt x="290" y="76"/>
                  </a:cubicBezTo>
                  <a:moveTo>
                    <a:pt x="254" y="85"/>
                  </a:moveTo>
                  <a:cubicBezTo>
                    <a:pt x="267" y="127"/>
                    <a:pt x="267" y="127"/>
                    <a:pt x="267" y="127"/>
                  </a:cubicBezTo>
                  <a:cubicBezTo>
                    <a:pt x="259" y="129"/>
                    <a:pt x="252" y="132"/>
                    <a:pt x="244" y="136"/>
                  </a:cubicBezTo>
                  <a:cubicBezTo>
                    <a:pt x="225" y="96"/>
                    <a:pt x="225" y="96"/>
                    <a:pt x="225" y="96"/>
                  </a:cubicBezTo>
                  <a:cubicBezTo>
                    <a:pt x="235" y="92"/>
                    <a:pt x="244" y="88"/>
                    <a:pt x="254" y="85"/>
                  </a:cubicBezTo>
                  <a:moveTo>
                    <a:pt x="219" y="99"/>
                  </a:moveTo>
                  <a:cubicBezTo>
                    <a:pt x="238" y="139"/>
                    <a:pt x="238" y="139"/>
                    <a:pt x="238" y="139"/>
                  </a:cubicBezTo>
                  <a:cubicBezTo>
                    <a:pt x="231" y="142"/>
                    <a:pt x="224" y="146"/>
                    <a:pt x="217" y="151"/>
                  </a:cubicBezTo>
                  <a:cubicBezTo>
                    <a:pt x="192" y="114"/>
                    <a:pt x="192" y="114"/>
                    <a:pt x="192" y="114"/>
                  </a:cubicBezTo>
                  <a:cubicBezTo>
                    <a:pt x="201" y="109"/>
                    <a:pt x="210" y="104"/>
                    <a:pt x="219" y="99"/>
                  </a:cubicBezTo>
                  <a:moveTo>
                    <a:pt x="186" y="118"/>
                  </a:moveTo>
                  <a:cubicBezTo>
                    <a:pt x="211" y="155"/>
                    <a:pt x="211" y="155"/>
                    <a:pt x="211" y="155"/>
                  </a:cubicBezTo>
                  <a:cubicBezTo>
                    <a:pt x="204" y="159"/>
                    <a:pt x="198" y="164"/>
                    <a:pt x="192" y="170"/>
                  </a:cubicBezTo>
                  <a:cubicBezTo>
                    <a:pt x="162" y="137"/>
                    <a:pt x="162" y="137"/>
                    <a:pt x="162" y="137"/>
                  </a:cubicBezTo>
                  <a:cubicBezTo>
                    <a:pt x="170" y="130"/>
                    <a:pt x="178" y="124"/>
                    <a:pt x="186" y="118"/>
                  </a:cubicBezTo>
                  <a:moveTo>
                    <a:pt x="157" y="142"/>
                  </a:moveTo>
                  <a:cubicBezTo>
                    <a:pt x="186" y="175"/>
                    <a:pt x="186" y="175"/>
                    <a:pt x="186" y="175"/>
                  </a:cubicBezTo>
                  <a:cubicBezTo>
                    <a:pt x="180" y="180"/>
                    <a:pt x="175" y="186"/>
                    <a:pt x="170" y="192"/>
                  </a:cubicBezTo>
                  <a:cubicBezTo>
                    <a:pt x="136" y="164"/>
                    <a:pt x="136" y="164"/>
                    <a:pt x="136" y="164"/>
                  </a:cubicBezTo>
                  <a:cubicBezTo>
                    <a:pt x="142" y="156"/>
                    <a:pt x="149" y="149"/>
                    <a:pt x="157" y="142"/>
                  </a:cubicBezTo>
                  <a:moveTo>
                    <a:pt x="131" y="169"/>
                  </a:moveTo>
                  <a:cubicBezTo>
                    <a:pt x="165" y="198"/>
                    <a:pt x="165" y="198"/>
                    <a:pt x="165" y="198"/>
                  </a:cubicBezTo>
                  <a:cubicBezTo>
                    <a:pt x="160" y="204"/>
                    <a:pt x="155" y="210"/>
                    <a:pt x="151" y="217"/>
                  </a:cubicBezTo>
                  <a:cubicBezTo>
                    <a:pt x="113" y="194"/>
                    <a:pt x="113" y="194"/>
                    <a:pt x="113" y="194"/>
                  </a:cubicBezTo>
                  <a:cubicBezTo>
                    <a:pt x="119" y="185"/>
                    <a:pt x="125" y="177"/>
                    <a:pt x="131" y="169"/>
                  </a:cubicBezTo>
                  <a:moveTo>
                    <a:pt x="109" y="200"/>
                  </a:moveTo>
                  <a:cubicBezTo>
                    <a:pt x="147" y="223"/>
                    <a:pt x="147" y="223"/>
                    <a:pt x="147" y="223"/>
                  </a:cubicBezTo>
                  <a:cubicBezTo>
                    <a:pt x="143" y="230"/>
                    <a:pt x="140" y="236"/>
                    <a:pt x="136" y="243"/>
                  </a:cubicBezTo>
                  <a:cubicBezTo>
                    <a:pt x="136" y="244"/>
                    <a:pt x="136" y="244"/>
                    <a:pt x="136" y="245"/>
                  </a:cubicBezTo>
                  <a:cubicBezTo>
                    <a:pt x="95" y="227"/>
                    <a:pt x="95" y="227"/>
                    <a:pt x="95" y="227"/>
                  </a:cubicBezTo>
                  <a:cubicBezTo>
                    <a:pt x="99" y="218"/>
                    <a:pt x="104" y="209"/>
                    <a:pt x="109" y="200"/>
                  </a:cubicBezTo>
                  <a:moveTo>
                    <a:pt x="92" y="234"/>
                  </a:moveTo>
                  <a:cubicBezTo>
                    <a:pt x="133" y="251"/>
                    <a:pt x="133" y="251"/>
                    <a:pt x="133" y="251"/>
                  </a:cubicBezTo>
                  <a:cubicBezTo>
                    <a:pt x="130" y="259"/>
                    <a:pt x="127" y="267"/>
                    <a:pt x="125" y="274"/>
                  </a:cubicBezTo>
                  <a:cubicBezTo>
                    <a:pt x="82" y="263"/>
                    <a:pt x="82" y="263"/>
                    <a:pt x="82" y="263"/>
                  </a:cubicBezTo>
                  <a:cubicBezTo>
                    <a:pt x="85" y="253"/>
                    <a:pt x="88" y="243"/>
                    <a:pt x="92" y="234"/>
                  </a:cubicBezTo>
                  <a:moveTo>
                    <a:pt x="80" y="270"/>
                  </a:moveTo>
                  <a:cubicBezTo>
                    <a:pt x="123" y="281"/>
                    <a:pt x="123" y="281"/>
                    <a:pt x="123" y="281"/>
                  </a:cubicBezTo>
                  <a:cubicBezTo>
                    <a:pt x="121" y="289"/>
                    <a:pt x="119" y="297"/>
                    <a:pt x="118" y="305"/>
                  </a:cubicBezTo>
                  <a:cubicBezTo>
                    <a:pt x="74" y="300"/>
                    <a:pt x="74" y="300"/>
                    <a:pt x="74" y="300"/>
                  </a:cubicBezTo>
                  <a:cubicBezTo>
                    <a:pt x="75" y="289"/>
                    <a:pt x="78" y="279"/>
                    <a:pt x="80" y="270"/>
                  </a:cubicBezTo>
                  <a:moveTo>
                    <a:pt x="72" y="337"/>
                  </a:moveTo>
                  <a:cubicBezTo>
                    <a:pt x="71" y="327"/>
                    <a:pt x="72" y="317"/>
                    <a:pt x="73" y="307"/>
                  </a:cubicBezTo>
                  <a:cubicBezTo>
                    <a:pt x="117" y="312"/>
                    <a:pt x="117" y="312"/>
                    <a:pt x="117" y="312"/>
                  </a:cubicBezTo>
                  <a:cubicBezTo>
                    <a:pt x="116" y="320"/>
                    <a:pt x="116" y="328"/>
                    <a:pt x="116" y="336"/>
                  </a:cubicBezTo>
                  <a:cubicBezTo>
                    <a:pt x="72" y="337"/>
                    <a:pt x="72" y="337"/>
                    <a:pt x="72" y="337"/>
                  </a:cubicBezTo>
                  <a:moveTo>
                    <a:pt x="72" y="345"/>
                  </a:moveTo>
                  <a:cubicBezTo>
                    <a:pt x="116" y="344"/>
                    <a:pt x="116" y="344"/>
                    <a:pt x="116" y="344"/>
                  </a:cubicBezTo>
                  <a:cubicBezTo>
                    <a:pt x="116" y="352"/>
                    <a:pt x="117" y="360"/>
                    <a:pt x="118" y="368"/>
                  </a:cubicBezTo>
                  <a:cubicBezTo>
                    <a:pt x="74" y="375"/>
                    <a:pt x="74" y="375"/>
                    <a:pt x="74" y="375"/>
                  </a:cubicBezTo>
                  <a:cubicBezTo>
                    <a:pt x="73" y="365"/>
                    <a:pt x="72" y="355"/>
                    <a:pt x="72" y="345"/>
                  </a:cubicBezTo>
                  <a:moveTo>
                    <a:pt x="76" y="382"/>
                  </a:moveTo>
                  <a:cubicBezTo>
                    <a:pt x="120" y="375"/>
                    <a:pt x="120" y="375"/>
                    <a:pt x="120" y="375"/>
                  </a:cubicBezTo>
                  <a:cubicBezTo>
                    <a:pt x="121" y="383"/>
                    <a:pt x="123" y="391"/>
                    <a:pt x="125" y="399"/>
                  </a:cubicBezTo>
                  <a:cubicBezTo>
                    <a:pt x="83" y="412"/>
                    <a:pt x="83" y="412"/>
                    <a:pt x="83" y="412"/>
                  </a:cubicBezTo>
                  <a:cubicBezTo>
                    <a:pt x="80" y="402"/>
                    <a:pt x="77" y="392"/>
                    <a:pt x="76" y="382"/>
                  </a:cubicBezTo>
                  <a:moveTo>
                    <a:pt x="96" y="447"/>
                  </a:moveTo>
                  <a:cubicBezTo>
                    <a:pt x="92" y="438"/>
                    <a:pt x="88" y="429"/>
                    <a:pt x="85" y="419"/>
                  </a:cubicBezTo>
                  <a:cubicBezTo>
                    <a:pt x="127" y="406"/>
                    <a:pt x="127" y="406"/>
                    <a:pt x="127" y="406"/>
                  </a:cubicBezTo>
                  <a:cubicBezTo>
                    <a:pt x="130" y="413"/>
                    <a:pt x="133" y="421"/>
                    <a:pt x="136" y="428"/>
                  </a:cubicBezTo>
                  <a:cubicBezTo>
                    <a:pt x="96" y="447"/>
                    <a:pt x="96" y="447"/>
                    <a:pt x="96" y="447"/>
                  </a:cubicBezTo>
                  <a:moveTo>
                    <a:pt x="114" y="480"/>
                  </a:moveTo>
                  <a:cubicBezTo>
                    <a:pt x="109" y="472"/>
                    <a:pt x="104" y="463"/>
                    <a:pt x="99" y="454"/>
                  </a:cubicBezTo>
                  <a:cubicBezTo>
                    <a:pt x="139" y="435"/>
                    <a:pt x="139" y="435"/>
                    <a:pt x="139" y="435"/>
                  </a:cubicBezTo>
                  <a:cubicBezTo>
                    <a:pt x="143" y="442"/>
                    <a:pt x="147" y="449"/>
                    <a:pt x="151" y="456"/>
                  </a:cubicBezTo>
                  <a:cubicBezTo>
                    <a:pt x="114" y="480"/>
                    <a:pt x="114" y="480"/>
                    <a:pt x="114" y="480"/>
                  </a:cubicBezTo>
                  <a:moveTo>
                    <a:pt x="119" y="486"/>
                  </a:moveTo>
                  <a:cubicBezTo>
                    <a:pt x="155" y="462"/>
                    <a:pt x="155" y="462"/>
                    <a:pt x="155" y="462"/>
                  </a:cubicBezTo>
                  <a:cubicBezTo>
                    <a:pt x="160" y="468"/>
                    <a:pt x="165" y="475"/>
                    <a:pt x="170" y="481"/>
                  </a:cubicBezTo>
                  <a:cubicBezTo>
                    <a:pt x="137" y="510"/>
                    <a:pt x="137" y="510"/>
                    <a:pt x="137" y="510"/>
                  </a:cubicBezTo>
                  <a:cubicBezTo>
                    <a:pt x="131" y="503"/>
                    <a:pt x="124" y="495"/>
                    <a:pt x="119" y="486"/>
                  </a:cubicBezTo>
                  <a:moveTo>
                    <a:pt x="142" y="516"/>
                  </a:moveTo>
                  <a:cubicBezTo>
                    <a:pt x="175" y="486"/>
                    <a:pt x="175" y="486"/>
                    <a:pt x="175" y="486"/>
                  </a:cubicBezTo>
                  <a:cubicBezTo>
                    <a:pt x="181" y="492"/>
                    <a:pt x="186" y="498"/>
                    <a:pt x="193" y="503"/>
                  </a:cubicBezTo>
                  <a:cubicBezTo>
                    <a:pt x="164" y="537"/>
                    <a:pt x="164" y="537"/>
                    <a:pt x="164" y="537"/>
                  </a:cubicBezTo>
                  <a:cubicBezTo>
                    <a:pt x="157" y="530"/>
                    <a:pt x="149" y="523"/>
                    <a:pt x="142" y="516"/>
                  </a:cubicBezTo>
                  <a:moveTo>
                    <a:pt x="195" y="559"/>
                  </a:moveTo>
                  <a:cubicBezTo>
                    <a:pt x="186" y="554"/>
                    <a:pt x="178" y="548"/>
                    <a:pt x="170" y="542"/>
                  </a:cubicBezTo>
                  <a:cubicBezTo>
                    <a:pt x="198" y="508"/>
                    <a:pt x="198" y="508"/>
                    <a:pt x="198" y="508"/>
                  </a:cubicBezTo>
                  <a:cubicBezTo>
                    <a:pt x="204" y="513"/>
                    <a:pt x="211" y="517"/>
                    <a:pt x="218" y="522"/>
                  </a:cubicBezTo>
                  <a:cubicBezTo>
                    <a:pt x="195" y="559"/>
                    <a:pt x="195" y="559"/>
                    <a:pt x="195" y="559"/>
                  </a:cubicBezTo>
                  <a:moveTo>
                    <a:pt x="201" y="563"/>
                  </a:moveTo>
                  <a:cubicBezTo>
                    <a:pt x="224" y="526"/>
                    <a:pt x="224" y="526"/>
                    <a:pt x="224" y="526"/>
                  </a:cubicBezTo>
                  <a:cubicBezTo>
                    <a:pt x="230" y="529"/>
                    <a:pt x="237" y="533"/>
                    <a:pt x="244" y="536"/>
                  </a:cubicBezTo>
                  <a:cubicBezTo>
                    <a:pt x="244" y="536"/>
                    <a:pt x="245" y="536"/>
                    <a:pt x="245" y="537"/>
                  </a:cubicBezTo>
                  <a:cubicBezTo>
                    <a:pt x="228" y="577"/>
                    <a:pt x="228" y="577"/>
                    <a:pt x="228" y="577"/>
                  </a:cubicBezTo>
                  <a:cubicBezTo>
                    <a:pt x="219" y="573"/>
                    <a:pt x="210" y="568"/>
                    <a:pt x="201" y="563"/>
                  </a:cubicBezTo>
                  <a:moveTo>
                    <a:pt x="251" y="521"/>
                  </a:moveTo>
                  <a:cubicBezTo>
                    <a:pt x="148" y="473"/>
                    <a:pt x="104" y="352"/>
                    <a:pt x="152" y="250"/>
                  </a:cubicBezTo>
                  <a:cubicBezTo>
                    <a:pt x="199" y="148"/>
                    <a:pt x="320" y="104"/>
                    <a:pt x="422" y="151"/>
                  </a:cubicBezTo>
                  <a:cubicBezTo>
                    <a:pt x="524" y="199"/>
                    <a:pt x="569" y="320"/>
                    <a:pt x="521" y="422"/>
                  </a:cubicBezTo>
                  <a:cubicBezTo>
                    <a:pt x="474" y="524"/>
                    <a:pt x="353" y="568"/>
                    <a:pt x="251" y="521"/>
                  </a:cubicBezTo>
                  <a:moveTo>
                    <a:pt x="235" y="580"/>
                  </a:moveTo>
                  <a:cubicBezTo>
                    <a:pt x="252" y="540"/>
                    <a:pt x="252" y="540"/>
                    <a:pt x="252" y="540"/>
                  </a:cubicBezTo>
                  <a:cubicBezTo>
                    <a:pt x="260" y="543"/>
                    <a:pt x="267" y="545"/>
                    <a:pt x="275" y="548"/>
                  </a:cubicBezTo>
                  <a:cubicBezTo>
                    <a:pt x="263" y="590"/>
                    <a:pt x="263" y="590"/>
                    <a:pt x="263" y="590"/>
                  </a:cubicBezTo>
                  <a:cubicBezTo>
                    <a:pt x="254" y="587"/>
                    <a:pt x="244" y="584"/>
                    <a:pt x="235" y="580"/>
                  </a:cubicBezTo>
                  <a:moveTo>
                    <a:pt x="271" y="592"/>
                  </a:moveTo>
                  <a:cubicBezTo>
                    <a:pt x="282" y="550"/>
                    <a:pt x="282" y="550"/>
                    <a:pt x="282" y="550"/>
                  </a:cubicBezTo>
                  <a:cubicBezTo>
                    <a:pt x="290" y="552"/>
                    <a:pt x="298" y="553"/>
                    <a:pt x="306" y="554"/>
                  </a:cubicBezTo>
                  <a:cubicBezTo>
                    <a:pt x="300" y="598"/>
                    <a:pt x="300" y="598"/>
                    <a:pt x="300" y="598"/>
                  </a:cubicBezTo>
                  <a:cubicBezTo>
                    <a:pt x="290" y="596"/>
                    <a:pt x="280" y="594"/>
                    <a:pt x="271" y="592"/>
                  </a:cubicBezTo>
                  <a:moveTo>
                    <a:pt x="308" y="599"/>
                  </a:moveTo>
                  <a:cubicBezTo>
                    <a:pt x="313" y="555"/>
                    <a:pt x="313" y="555"/>
                    <a:pt x="313" y="555"/>
                  </a:cubicBezTo>
                  <a:cubicBezTo>
                    <a:pt x="321" y="556"/>
                    <a:pt x="329" y="556"/>
                    <a:pt x="337" y="556"/>
                  </a:cubicBezTo>
                  <a:cubicBezTo>
                    <a:pt x="338" y="600"/>
                    <a:pt x="338" y="600"/>
                    <a:pt x="338" y="600"/>
                  </a:cubicBezTo>
                  <a:cubicBezTo>
                    <a:pt x="328" y="600"/>
                    <a:pt x="318" y="600"/>
                    <a:pt x="308" y="599"/>
                  </a:cubicBezTo>
                  <a:moveTo>
                    <a:pt x="345" y="600"/>
                  </a:moveTo>
                  <a:cubicBezTo>
                    <a:pt x="345" y="556"/>
                    <a:pt x="345" y="556"/>
                    <a:pt x="345" y="556"/>
                  </a:cubicBezTo>
                  <a:cubicBezTo>
                    <a:pt x="353" y="556"/>
                    <a:pt x="361" y="555"/>
                    <a:pt x="369" y="554"/>
                  </a:cubicBezTo>
                  <a:cubicBezTo>
                    <a:pt x="376" y="597"/>
                    <a:pt x="376" y="597"/>
                    <a:pt x="376" y="597"/>
                  </a:cubicBezTo>
                  <a:cubicBezTo>
                    <a:pt x="366" y="599"/>
                    <a:pt x="355" y="600"/>
                    <a:pt x="345" y="600"/>
                  </a:cubicBezTo>
                  <a:moveTo>
                    <a:pt x="383" y="596"/>
                  </a:moveTo>
                  <a:cubicBezTo>
                    <a:pt x="376" y="553"/>
                    <a:pt x="376" y="553"/>
                    <a:pt x="376" y="553"/>
                  </a:cubicBezTo>
                  <a:cubicBezTo>
                    <a:pt x="384" y="551"/>
                    <a:pt x="392" y="549"/>
                    <a:pt x="399" y="547"/>
                  </a:cubicBezTo>
                  <a:cubicBezTo>
                    <a:pt x="412" y="589"/>
                    <a:pt x="412" y="589"/>
                    <a:pt x="412" y="589"/>
                  </a:cubicBezTo>
                  <a:cubicBezTo>
                    <a:pt x="403" y="592"/>
                    <a:pt x="393" y="594"/>
                    <a:pt x="383" y="596"/>
                  </a:cubicBezTo>
                  <a:moveTo>
                    <a:pt x="419" y="586"/>
                  </a:moveTo>
                  <a:cubicBezTo>
                    <a:pt x="406" y="545"/>
                    <a:pt x="406" y="545"/>
                    <a:pt x="406" y="545"/>
                  </a:cubicBezTo>
                  <a:cubicBezTo>
                    <a:pt x="414" y="542"/>
                    <a:pt x="421" y="539"/>
                    <a:pt x="429" y="536"/>
                  </a:cubicBezTo>
                  <a:cubicBezTo>
                    <a:pt x="448" y="575"/>
                    <a:pt x="448" y="575"/>
                    <a:pt x="448" y="575"/>
                  </a:cubicBezTo>
                  <a:cubicBezTo>
                    <a:pt x="438" y="579"/>
                    <a:pt x="429" y="583"/>
                    <a:pt x="419" y="586"/>
                  </a:cubicBezTo>
                  <a:moveTo>
                    <a:pt x="454" y="572"/>
                  </a:moveTo>
                  <a:cubicBezTo>
                    <a:pt x="435" y="533"/>
                    <a:pt x="435" y="533"/>
                    <a:pt x="435" y="533"/>
                  </a:cubicBezTo>
                  <a:cubicBezTo>
                    <a:pt x="443" y="529"/>
                    <a:pt x="449" y="525"/>
                    <a:pt x="456" y="521"/>
                  </a:cubicBezTo>
                  <a:cubicBezTo>
                    <a:pt x="480" y="557"/>
                    <a:pt x="480" y="557"/>
                    <a:pt x="480" y="557"/>
                  </a:cubicBezTo>
                  <a:cubicBezTo>
                    <a:pt x="472" y="562"/>
                    <a:pt x="463" y="567"/>
                    <a:pt x="454" y="572"/>
                  </a:cubicBezTo>
                  <a:moveTo>
                    <a:pt x="487" y="553"/>
                  </a:moveTo>
                  <a:cubicBezTo>
                    <a:pt x="462" y="517"/>
                    <a:pt x="462" y="517"/>
                    <a:pt x="462" y="517"/>
                  </a:cubicBezTo>
                  <a:cubicBezTo>
                    <a:pt x="469" y="512"/>
                    <a:pt x="475" y="507"/>
                    <a:pt x="481" y="502"/>
                  </a:cubicBezTo>
                  <a:cubicBezTo>
                    <a:pt x="510" y="534"/>
                    <a:pt x="510" y="534"/>
                    <a:pt x="510" y="534"/>
                  </a:cubicBezTo>
                  <a:cubicBezTo>
                    <a:pt x="503" y="541"/>
                    <a:pt x="495" y="547"/>
                    <a:pt x="487" y="553"/>
                  </a:cubicBezTo>
                  <a:moveTo>
                    <a:pt x="516" y="529"/>
                  </a:moveTo>
                  <a:cubicBezTo>
                    <a:pt x="487" y="497"/>
                    <a:pt x="487" y="497"/>
                    <a:pt x="487" y="497"/>
                  </a:cubicBezTo>
                  <a:cubicBezTo>
                    <a:pt x="493" y="492"/>
                    <a:pt x="498" y="486"/>
                    <a:pt x="503" y="480"/>
                  </a:cubicBezTo>
                  <a:cubicBezTo>
                    <a:pt x="537" y="507"/>
                    <a:pt x="537" y="507"/>
                    <a:pt x="537" y="507"/>
                  </a:cubicBezTo>
                  <a:cubicBezTo>
                    <a:pt x="530" y="515"/>
                    <a:pt x="523" y="522"/>
                    <a:pt x="516" y="529"/>
                  </a:cubicBezTo>
                  <a:moveTo>
                    <a:pt x="541" y="501"/>
                  </a:moveTo>
                  <a:cubicBezTo>
                    <a:pt x="508" y="474"/>
                    <a:pt x="508" y="474"/>
                    <a:pt x="508" y="474"/>
                  </a:cubicBezTo>
                  <a:cubicBezTo>
                    <a:pt x="513" y="468"/>
                    <a:pt x="518" y="461"/>
                    <a:pt x="522" y="454"/>
                  </a:cubicBezTo>
                  <a:cubicBezTo>
                    <a:pt x="559" y="477"/>
                    <a:pt x="559" y="477"/>
                    <a:pt x="559" y="477"/>
                  </a:cubicBezTo>
                  <a:cubicBezTo>
                    <a:pt x="553" y="485"/>
                    <a:pt x="548" y="494"/>
                    <a:pt x="541" y="501"/>
                  </a:cubicBezTo>
                  <a:moveTo>
                    <a:pt x="563" y="471"/>
                  </a:moveTo>
                  <a:cubicBezTo>
                    <a:pt x="526" y="448"/>
                    <a:pt x="526" y="448"/>
                    <a:pt x="526" y="448"/>
                  </a:cubicBezTo>
                  <a:cubicBezTo>
                    <a:pt x="530" y="442"/>
                    <a:pt x="533" y="435"/>
                    <a:pt x="536" y="429"/>
                  </a:cubicBezTo>
                  <a:cubicBezTo>
                    <a:pt x="537" y="428"/>
                    <a:pt x="537" y="427"/>
                    <a:pt x="537" y="427"/>
                  </a:cubicBezTo>
                  <a:cubicBezTo>
                    <a:pt x="577" y="444"/>
                    <a:pt x="577" y="444"/>
                    <a:pt x="577" y="444"/>
                  </a:cubicBezTo>
                  <a:cubicBezTo>
                    <a:pt x="572" y="453"/>
                    <a:pt x="568" y="462"/>
                    <a:pt x="563" y="471"/>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43">
              <a:extLst>
                <a:ext uri="{FF2B5EF4-FFF2-40B4-BE49-F238E27FC236}">
                  <a16:creationId xmlns:a16="http://schemas.microsoft.com/office/drawing/2014/main" id="{C3E4ECEE-E87A-4564-8C8C-2EE119FAED97}"/>
                </a:ext>
              </a:extLst>
            </p:cNvPr>
            <p:cNvSpPr>
              <a:spLocks noEditPoints="1"/>
            </p:cNvSpPr>
            <p:nvPr/>
          </p:nvSpPr>
          <p:spPr bwMode="auto">
            <a:xfrm>
              <a:off x="5718821" y="4771564"/>
              <a:ext cx="788569" cy="786126"/>
            </a:xfrm>
            <a:custGeom>
              <a:avLst/>
              <a:gdLst>
                <a:gd name="T0" fmla="*/ 140 w 409"/>
                <a:gd name="T1" fmla="*/ 29 h 408"/>
                <a:gd name="T2" fmla="*/ 109 w 409"/>
                <a:gd name="T3" fmla="*/ 44 h 408"/>
                <a:gd name="T4" fmla="*/ 81 w 409"/>
                <a:gd name="T5" fmla="*/ 64 h 408"/>
                <a:gd name="T6" fmla="*/ 58 w 409"/>
                <a:gd name="T7" fmla="*/ 89 h 408"/>
                <a:gd name="T8" fmla="*/ 39 w 409"/>
                <a:gd name="T9" fmla="*/ 118 h 408"/>
                <a:gd name="T10" fmla="*/ 26 w 409"/>
                <a:gd name="T11" fmla="*/ 150 h 408"/>
                <a:gd name="T12" fmla="*/ 19 w 409"/>
                <a:gd name="T13" fmla="*/ 184 h 408"/>
                <a:gd name="T14" fmla="*/ 19 w 409"/>
                <a:gd name="T15" fmla="*/ 218 h 408"/>
                <a:gd name="T16" fmla="*/ 25 w 409"/>
                <a:gd name="T17" fmla="*/ 252 h 408"/>
                <a:gd name="T18" fmla="*/ 36 w 409"/>
                <a:gd name="T19" fmla="*/ 284 h 408"/>
                <a:gd name="T20" fmla="*/ 54 w 409"/>
                <a:gd name="T21" fmla="*/ 314 h 408"/>
                <a:gd name="T22" fmla="*/ 77 w 409"/>
                <a:gd name="T23" fmla="*/ 340 h 408"/>
                <a:gd name="T24" fmla="*/ 104 w 409"/>
                <a:gd name="T25" fmla="*/ 361 h 408"/>
                <a:gd name="T26" fmla="*/ 134 w 409"/>
                <a:gd name="T27" fmla="*/ 377 h 408"/>
                <a:gd name="T28" fmla="*/ 167 w 409"/>
                <a:gd name="T29" fmla="*/ 387 h 408"/>
                <a:gd name="T30" fmla="*/ 201 w 409"/>
                <a:gd name="T31" fmla="*/ 391 h 408"/>
                <a:gd name="T32" fmla="*/ 236 w 409"/>
                <a:gd name="T33" fmla="*/ 388 h 408"/>
                <a:gd name="T34" fmla="*/ 269 w 409"/>
                <a:gd name="T35" fmla="*/ 379 h 408"/>
                <a:gd name="T36" fmla="*/ 300 w 409"/>
                <a:gd name="T37" fmla="*/ 364 h 408"/>
                <a:gd name="T38" fmla="*/ 328 w 409"/>
                <a:gd name="T39" fmla="*/ 344 h 408"/>
                <a:gd name="T40" fmla="*/ 351 w 409"/>
                <a:gd name="T41" fmla="*/ 319 h 408"/>
                <a:gd name="T42" fmla="*/ 370 w 409"/>
                <a:gd name="T43" fmla="*/ 290 h 408"/>
                <a:gd name="T44" fmla="*/ 383 w 409"/>
                <a:gd name="T45" fmla="*/ 258 h 408"/>
                <a:gd name="T46" fmla="*/ 390 w 409"/>
                <a:gd name="T47" fmla="*/ 225 h 408"/>
                <a:gd name="T48" fmla="*/ 390 w 409"/>
                <a:gd name="T49" fmla="*/ 190 h 408"/>
                <a:gd name="T50" fmla="*/ 385 w 409"/>
                <a:gd name="T51" fmla="*/ 156 h 408"/>
                <a:gd name="T52" fmla="*/ 373 w 409"/>
                <a:gd name="T53" fmla="*/ 124 h 408"/>
                <a:gd name="T54" fmla="*/ 355 w 409"/>
                <a:gd name="T55" fmla="*/ 95 h 408"/>
                <a:gd name="T56" fmla="*/ 332 w 409"/>
                <a:gd name="T57" fmla="*/ 69 h 408"/>
                <a:gd name="T58" fmla="*/ 305 w 409"/>
                <a:gd name="T59" fmla="*/ 48 h 408"/>
                <a:gd name="T60" fmla="*/ 275 w 409"/>
                <a:gd name="T61" fmla="*/ 32 h 408"/>
                <a:gd name="T62" fmla="*/ 242 w 409"/>
                <a:gd name="T63" fmla="*/ 22 h 408"/>
                <a:gd name="T64" fmla="*/ 208 w 409"/>
                <a:gd name="T65" fmla="*/ 18 h 408"/>
                <a:gd name="T66" fmla="*/ 174 w 409"/>
                <a:gd name="T67" fmla="*/ 21 h 408"/>
                <a:gd name="T68" fmla="*/ 179 w 409"/>
                <a:gd name="T69" fmla="*/ 124 h 408"/>
                <a:gd name="T70" fmla="*/ 124 w 409"/>
                <a:gd name="T71" fmla="*/ 230 h 408"/>
                <a:gd name="T72" fmla="*/ 316 w 409"/>
                <a:gd name="T73" fmla="*/ 288 h 408"/>
                <a:gd name="T74" fmla="*/ 74 w 409"/>
                <a:gd name="T75" fmla="*/ 288 h 408"/>
                <a:gd name="T76" fmla="*/ 120 w 409"/>
                <a:gd name="T77" fmla="*/ 265 h 408"/>
                <a:gd name="T78" fmla="*/ 309 w 409"/>
                <a:gd name="T79" fmla="*/ 89 h 408"/>
                <a:gd name="T80" fmla="*/ 336 w 409"/>
                <a:gd name="T81" fmla="*/ 252 h 408"/>
                <a:gd name="T82" fmla="*/ 304 w 409"/>
                <a:gd name="T83" fmla="*/ 173 h 408"/>
                <a:gd name="T84" fmla="*/ 289 w 409"/>
                <a:gd name="T85" fmla="*/ 93 h 408"/>
                <a:gd name="T86" fmla="*/ 252 w 409"/>
                <a:gd name="T87" fmla="*/ 73 h 408"/>
                <a:gd name="T88" fmla="*/ 173 w 409"/>
                <a:gd name="T89" fmla="*/ 104 h 408"/>
                <a:gd name="T90" fmla="*/ 67 w 409"/>
                <a:gd name="T91" fmla="*/ 229 h 408"/>
                <a:gd name="T92" fmla="*/ 244 w 409"/>
                <a:gd name="T93" fmla="*/ 54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9" h="408">
                  <a:moveTo>
                    <a:pt x="157" y="24"/>
                  </a:moveTo>
                  <a:cubicBezTo>
                    <a:pt x="143" y="9"/>
                    <a:pt x="143" y="9"/>
                    <a:pt x="143" y="9"/>
                  </a:cubicBezTo>
                  <a:cubicBezTo>
                    <a:pt x="140" y="29"/>
                    <a:pt x="140" y="29"/>
                    <a:pt x="140" y="29"/>
                  </a:cubicBezTo>
                  <a:cubicBezTo>
                    <a:pt x="139" y="37"/>
                    <a:pt x="131" y="40"/>
                    <a:pt x="125" y="36"/>
                  </a:cubicBezTo>
                  <a:cubicBezTo>
                    <a:pt x="108" y="24"/>
                    <a:pt x="108" y="24"/>
                    <a:pt x="108" y="24"/>
                  </a:cubicBezTo>
                  <a:cubicBezTo>
                    <a:pt x="109" y="44"/>
                    <a:pt x="109" y="44"/>
                    <a:pt x="109" y="44"/>
                  </a:cubicBezTo>
                  <a:cubicBezTo>
                    <a:pt x="110" y="52"/>
                    <a:pt x="102" y="57"/>
                    <a:pt x="95" y="53"/>
                  </a:cubicBezTo>
                  <a:cubicBezTo>
                    <a:pt x="77" y="45"/>
                    <a:pt x="77" y="45"/>
                    <a:pt x="77" y="45"/>
                  </a:cubicBezTo>
                  <a:cubicBezTo>
                    <a:pt x="81" y="64"/>
                    <a:pt x="81" y="64"/>
                    <a:pt x="81" y="64"/>
                  </a:cubicBezTo>
                  <a:cubicBezTo>
                    <a:pt x="83" y="72"/>
                    <a:pt x="76" y="78"/>
                    <a:pt x="69" y="76"/>
                  </a:cubicBezTo>
                  <a:cubicBezTo>
                    <a:pt x="50" y="71"/>
                    <a:pt x="50" y="71"/>
                    <a:pt x="50" y="71"/>
                  </a:cubicBezTo>
                  <a:cubicBezTo>
                    <a:pt x="58" y="89"/>
                    <a:pt x="58" y="89"/>
                    <a:pt x="58" y="89"/>
                  </a:cubicBezTo>
                  <a:cubicBezTo>
                    <a:pt x="61" y="96"/>
                    <a:pt x="55" y="104"/>
                    <a:pt x="48" y="103"/>
                  </a:cubicBezTo>
                  <a:cubicBezTo>
                    <a:pt x="28" y="102"/>
                    <a:pt x="28" y="102"/>
                    <a:pt x="28" y="102"/>
                  </a:cubicBezTo>
                  <a:cubicBezTo>
                    <a:pt x="39" y="118"/>
                    <a:pt x="39" y="118"/>
                    <a:pt x="39" y="118"/>
                  </a:cubicBezTo>
                  <a:cubicBezTo>
                    <a:pt x="43" y="125"/>
                    <a:pt x="40" y="133"/>
                    <a:pt x="32" y="134"/>
                  </a:cubicBezTo>
                  <a:cubicBezTo>
                    <a:pt x="12" y="136"/>
                    <a:pt x="12" y="136"/>
                    <a:pt x="12" y="136"/>
                  </a:cubicBezTo>
                  <a:cubicBezTo>
                    <a:pt x="26" y="150"/>
                    <a:pt x="26" y="150"/>
                    <a:pt x="26" y="150"/>
                  </a:cubicBezTo>
                  <a:cubicBezTo>
                    <a:pt x="32" y="155"/>
                    <a:pt x="29" y="164"/>
                    <a:pt x="22" y="167"/>
                  </a:cubicBezTo>
                  <a:cubicBezTo>
                    <a:pt x="3" y="172"/>
                    <a:pt x="3" y="172"/>
                    <a:pt x="3" y="172"/>
                  </a:cubicBezTo>
                  <a:cubicBezTo>
                    <a:pt x="19" y="184"/>
                    <a:pt x="19" y="184"/>
                    <a:pt x="19" y="184"/>
                  </a:cubicBezTo>
                  <a:cubicBezTo>
                    <a:pt x="26" y="188"/>
                    <a:pt x="25" y="197"/>
                    <a:pt x="18" y="201"/>
                  </a:cubicBezTo>
                  <a:cubicBezTo>
                    <a:pt x="0" y="210"/>
                    <a:pt x="0" y="210"/>
                    <a:pt x="0" y="210"/>
                  </a:cubicBezTo>
                  <a:cubicBezTo>
                    <a:pt x="19" y="218"/>
                    <a:pt x="19" y="218"/>
                    <a:pt x="19" y="218"/>
                  </a:cubicBezTo>
                  <a:cubicBezTo>
                    <a:pt x="26" y="221"/>
                    <a:pt x="27" y="230"/>
                    <a:pt x="21" y="235"/>
                  </a:cubicBezTo>
                  <a:cubicBezTo>
                    <a:pt x="5" y="247"/>
                    <a:pt x="5" y="247"/>
                    <a:pt x="5" y="247"/>
                  </a:cubicBezTo>
                  <a:cubicBezTo>
                    <a:pt x="25" y="252"/>
                    <a:pt x="25" y="252"/>
                    <a:pt x="25" y="252"/>
                  </a:cubicBezTo>
                  <a:cubicBezTo>
                    <a:pt x="32" y="254"/>
                    <a:pt x="35" y="263"/>
                    <a:pt x="30" y="268"/>
                  </a:cubicBezTo>
                  <a:cubicBezTo>
                    <a:pt x="16" y="283"/>
                    <a:pt x="16" y="283"/>
                    <a:pt x="16" y="283"/>
                  </a:cubicBezTo>
                  <a:cubicBezTo>
                    <a:pt x="36" y="284"/>
                    <a:pt x="36" y="284"/>
                    <a:pt x="36" y="284"/>
                  </a:cubicBezTo>
                  <a:cubicBezTo>
                    <a:pt x="44" y="285"/>
                    <a:pt x="48" y="293"/>
                    <a:pt x="44" y="299"/>
                  </a:cubicBezTo>
                  <a:cubicBezTo>
                    <a:pt x="34" y="317"/>
                    <a:pt x="34" y="317"/>
                    <a:pt x="34" y="317"/>
                  </a:cubicBezTo>
                  <a:cubicBezTo>
                    <a:pt x="54" y="314"/>
                    <a:pt x="54" y="314"/>
                    <a:pt x="54" y="314"/>
                  </a:cubicBezTo>
                  <a:cubicBezTo>
                    <a:pt x="61" y="313"/>
                    <a:pt x="67" y="320"/>
                    <a:pt x="65" y="327"/>
                  </a:cubicBezTo>
                  <a:cubicBezTo>
                    <a:pt x="57" y="346"/>
                    <a:pt x="57" y="346"/>
                    <a:pt x="57" y="346"/>
                  </a:cubicBezTo>
                  <a:cubicBezTo>
                    <a:pt x="77" y="340"/>
                    <a:pt x="77" y="340"/>
                    <a:pt x="77" y="340"/>
                  </a:cubicBezTo>
                  <a:cubicBezTo>
                    <a:pt x="84" y="337"/>
                    <a:pt x="91" y="343"/>
                    <a:pt x="89" y="351"/>
                  </a:cubicBezTo>
                  <a:cubicBezTo>
                    <a:pt x="86" y="371"/>
                    <a:pt x="86" y="371"/>
                    <a:pt x="86" y="371"/>
                  </a:cubicBezTo>
                  <a:cubicBezTo>
                    <a:pt x="104" y="361"/>
                    <a:pt x="104" y="361"/>
                    <a:pt x="104" y="361"/>
                  </a:cubicBezTo>
                  <a:cubicBezTo>
                    <a:pt x="110" y="357"/>
                    <a:pt x="118" y="362"/>
                    <a:pt x="118" y="369"/>
                  </a:cubicBezTo>
                  <a:cubicBezTo>
                    <a:pt x="119" y="390"/>
                    <a:pt x="119" y="390"/>
                    <a:pt x="119" y="390"/>
                  </a:cubicBezTo>
                  <a:cubicBezTo>
                    <a:pt x="134" y="377"/>
                    <a:pt x="134" y="377"/>
                    <a:pt x="134" y="377"/>
                  </a:cubicBezTo>
                  <a:cubicBezTo>
                    <a:pt x="140" y="372"/>
                    <a:pt x="149" y="375"/>
                    <a:pt x="150" y="382"/>
                  </a:cubicBezTo>
                  <a:cubicBezTo>
                    <a:pt x="154" y="402"/>
                    <a:pt x="154" y="402"/>
                    <a:pt x="154" y="402"/>
                  </a:cubicBezTo>
                  <a:cubicBezTo>
                    <a:pt x="167" y="387"/>
                    <a:pt x="167" y="387"/>
                    <a:pt x="167" y="387"/>
                  </a:cubicBezTo>
                  <a:cubicBezTo>
                    <a:pt x="172" y="381"/>
                    <a:pt x="181" y="383"/>
                    <a:pt x="184" y="389"/>
                  </a:cubicBezTo>
                  <a:cubicBezTo>
                    <a:pt x="191" y="408"/>
                    <a:pt x="191" y="408"/>
                    <a:pt x="191" y="408"/>
                  </a:cubicBezTo>
                  <a:cubicBezTo>
                    <a:pt x="201" y="391"/>
                    <a:pt x="201" y="391"/>
                    <a:pt x="201" y="391"/>
                  </a:cubicBezTo>
                  <a:cubicBezTo>
                    <a:pt x="205" y="384"/>
                    <a:pt x="214" y="384"/>
                    <a:pt x="218" y="390"/>
                  </a:cubicBezTo>
                  <a:cubicBezTo>
                    <a:pt x="229" y="407"/>
                    <a:pt x="229" y="407"/>
                    <a:pt x="229" y="407"/>
                  </a:cubicBezTo>
                  <a:cubicBezTo>
                    <a:pt x="236" y="388"/>
                    <a:pt x="236" y="388"/>
                    <a:pt x="236" y="388"/>
                  </a:cubicBezTo>
                  <a:cubicBezTo>
                    <a:pt x="238" y="381"/>
                    <a:pt x="247" y="379"/>
                    <a:pt x="252" y="384"/>
                  </a:cubicBezTo>
                  <a:cubicBezTo>
                    <a:pt x="266" y="399"/>
                    <a:pt x="266" y="399"/>
                    <a:pt x="266" y="399"/>
                  </a:cubicBezTo>
                  <a:cubicBezTo>
                    <a:pt x="269" y="379"/>
                    <a:pt x="269" y="379"/>
                    <a:pt x="269" y="379"/>
                  </a:cubicBezTo>
                  <a:cubicBezTo>
                    <a:pt x="270" y="372"/>
                    <a:pt x="278" y="368"/>
                    <a:pt x="284" y="373"/>
                  </a:cubicBezTo>
                  <a:cubicBezTo>
                    <a:pt x="301" y="385"/>
                    <a:pt x="301" y="385"/>
                    <a:pt x="301" y="385"/>
                  </a:cubicBezTo>
                  <a:cubicBezTo>
                    <a:pt x="300" y="364"/>
                    <a:pt x="300" y="364"/>
                    <a:pt x="300" y="364"/>
                  </a:cubicBezTo>
                  <a:cubicBezTo>
                    <a:pt x="300" y="357"/>
                    <a:pt x="307" y="352"/>
                    <a:pt x="314" y="355"/>
                  </a:cubicBezTo>
                  <a:cubicBezTo>
                    <a:pt x="332" y="364"/>
                    <a:pt x="332" y="364"/>
                    <a:pt x="332" y="364"/>
                  </a:cubicBezTo>
                  <a:cubicBezTo>
                    <a:pt x="328" y="344"/>
                    <a:pt x="328" y="344"/>
                    <a:pt x="328" y="344"/>
                  </a:cubicBezTo>
                  <a:cubicBezTo>
                    <a:pt x="326" y="337"/>
                    <a:pt x="333" y="330"/>
                    <a:pt x="340" y="332"/>
                  </a:cubicBezTo>
                  <a:cubicBezTo>
                    <a:pt x="359" y="338"/>
                    <a:pt x="359" y="338"/>
                    <a:pt x="359" y="338"/>
                  </a:cubicBezTo>
                  <a:cubicBezTo>
                    <a:pt x="351" y="319"/>
                    <a:pt x="351" y="319"/>
                    <a:pt x="351" y="319"/>
                  </a:cubicBezTo>
                  <a:cubicBezTo>
                    <a:pt x="348" y="312"/>
                    <a:pt x="354" y="305"/>
                    <a:pt x="361" y="305"/>
                  </a:cubicBezTo>
                  <a:cubicBezTo>
                    <a:pt x="381" y="307"/>
                    <a:pt x="381" y="307"/>
                    <a:pt x="381" y="307"/>
                  </a:cubicBezTo>
                  <a:cubicBezTo>
                    <a:pt x="370" y="290"/>
                    <a:pt x="370" y="290"/>
                    <a:pt x="370" y="290"/>
                  </a:cubicBezTo>
                  <a:cubicBezTo>
                    <a:pt x="366" y="284"/>
                    <a:pt x="370" y="276"/>
                    <a:pt x="377" y="275"/>
                  </a:cubicBezTo>
                  <a:cubicBezTo>
                    <a:pt x="397" y="273"/>
                    <a:pt x="397" y="273"/>
                    <a:pt x="397" y="273"/>
                  </a:cubicBezTo>
                  <a:cubicBezTo>
                    <a:pt x="383" y="258"/>
                    <a:pt x="383" y="258"/>
                    <a:pt x="383" y="258"/>
                  </a:cubicBezTo>
                  <a:cubicBezTo>
                    <a:pt x="378" y="253"/>
                    <a:pt x="380" y="244"/>
                    <a:pt x="387" y="242"/>
                  </a:cubicBezTo>
                  <a:cubicBezTo>
                    <a:pt x="406" y="236"/>
                    <a:pt x="406" y="236"/>
                    <a:pt x="406" y="236"/>
                  </a:cubicBezTo>
                  <a:cubicBezTo>
                    <a:pt x="390" y="225"/>
                    <a:pt x="390" y="225"/>
                    <a:pt x="390" y="225"/>
                  </a:cubicBezTo>
                  <a:cubicBezTo>
                    <a:pt x="384" y="220"/>
                    <a:pt x="384" y="211"/>
                    <a:pt x="391" y="208"/>
                  </a:cubicBezTo>
                  <a:cubicBezTo>
                    <a:pt x="409" y="199"/>
                    <a:pt x="409" y="199"/>
                    <a:pt x="409" y="199"/>
                  </a:cubicBezTo>
                  <a:cubicBezTo>
                    <a:pt x="390" y="190"/>
                    <a:pt x="390" y="190"/>
                    <a:pt x="390" y="190"/>
                  </a:cubicBezTo>
                  <a:cubicBezTo>
                    <a:pt x="384" y="187"/>
                    <a:pt x="382" y="178"/>
                    <a:pt x="388" y="174"/>
                  </a:cubicBezTo>
                  <a:cubicBezTo>
                    <a:pt x="404" y="161"/>
                    <a:pt x="404" y="161"/>
                    <a:pt x="404" y="161"/>
                  </a:cubicBezTo>
                  <a:cubicBezTo>
                    <a:pt x="385" y="156"/>
                    <a:pt x="385" y="156"/>
                    <a:pt x="385" y="156"/>
                  </a:cubicBezTo>
                  <a:cubicBezTo>
                    <a:pt x="377" y="155"/>
                    <a:pt x="375" y="146"/>
                    <a:pt x="380" y="140"/>
                  </a:cubicBezTo>
                  <a:cubicBezTo>
                    <a:pt x="393" y="125"/>
                    <a:pt x="393" y="125"/>
                    <a:pt x="393" y="125"/>
                  </a:cubicBezTo>
                  <a:cubicBezTo>
                    <a:pt x="373" y="124"/>
                    <a:pt x="373" y="124"/>
                    <a:pt x="373" y="124"/>
                  </a:cubicBezTo>
                  <a:cubicBezTo>
                    <a:pt x="365" y="124"/>
                    <a:pt x="361" y="116"/>
                    <a:pt x="365" y="109"/>
                  </a:cubicBezTo>
                  <a:cubicBezTo>
                    <a:pt x="375" y="92"/>
                    <a:pt x="375" y="92"/>
                    <a:pt x="375" y="92"/>
                  </a:cubicBezTo>
                  <a:cubicBezTo>
                    <a:pt x="355" y="95"/>
                    <a:pt x="355" y="95"/>
                    <a:pt x="355" y="95"/>
                  </a:cubicBezTo>
                  <a:cubicBezTo>
                    <a:pt x="348" y="96"/>
                    <a:pt x="342" y="88"/>
                    <a:pt x="345" y="81"/>
                  </a:cubicBezTo>
                  <a:cubicBezTo>
                    <a:pt x="352" y="62"/>
                    <a:pt x="352" y="62"/>
                    <a:pt x="352" y="62"/>
                  </a:cubicBezTo>
                  <a:cubicBezTo>
                    <a:pt x="332" y="69"/>
                    <a:pt x="332" y="69"/>
                    <a:pt x="332" y="69"/>
                  </a:cubicBezTo>
                  <a:cubicBezTo>
                    <a:pt x="325" y="71"/>
                    <a:pt x="318" y="65"/>
                    <a:pt x="320" y="58"/>
                  </a:cubicBezTo>
                  <a:cubicBezTo>
                    <a:pt x="323" y="38"/>
                    <a:pt x="323" y="38"/>
                    <a:pt x="323" y="38"/>
                  </a:cubicBezTo>
                  <a:cubicBezTo>
                    <a:pt x="305" y="48"/>
                    <a:pt x="305" y="48"/>
                    <a:pt x="305" y="48"/>
                  </a:cubicBezTo>
                  <a:cubicBezTo>
                    <a:pt x="299" y="51"/>
                    <a:pt x="291" y="47"/>
                    <a:pt x="291" y="39"/>
                  </a:cubicBezTo>
                  <a:cubicBezTo>
                    <a:pt x="291" y="19"/>
                    <a:pt x="291" y="19"/>
                    <a:pt x="291" y="19"/>
                  </a:cubicBezTo>
                  <a:cubicBezTo>
                    <a:pt x="275" y="32"/>
                    <a:pt x="275" y="32"/>
                    <a:pt x="275" y="32"/>
                  </a:cubicBezTo>
                  <a:cubicBezTo>
                    <a:pt x="269" y="36"/>
                    <a:pt x="260" y="33"/>
                    <a:pt x="259" y="26"/>
                  </a:cubicBezTo>
                  <a:cubicBezTo>
                    <a:pt x="255" y="6"/>
                    <a:pt x="255" y="6"/>
                    <a:pt x="255" y="6"/>
                  </a:cubicBezTo>
                  <a:cubicBezTo>
                    <a:pt x="242" y="22"/>
                    <a:pt x="242" y="22"/>
                    <a:pt x="242" y="22"/>
                  </a:cubicBezTo>
                  <a:cubicBezTo>
                    <a:pt x="237" y="27"/>
                    <a:pt x="228" y="26"/>
                    <a:pt x="225" y="19"/>
                  </a:cubicBezTo>
                  <a:cubicBezTo>
                    <a:pt x="218" y="0"/>
                    <a:pt x="218" y="0"/>
                    <a:pt x="218" y="0"/>
                  </a:cubicBezTo>
                  <a:cubicBezTo>
                    <a:pt x="208" y="18"/>
                    <a:pt x="208" y="18"/>
                    <a:pt x="208" y="18"/>
                  </a:cubicBezTo>
                  <a:cubicBezTo>
                    <a:pt x="204" y="24"/>
                    <a:pt x="195" y="25"/>
                    <a:pt x="191" y="18"/>
                  </a:cubicBezTo>
                  <a:cubicBezTo>
                    <a:pt x="180" y="1"/>
                    <a:pt x="180" y="1"/>
                    <a:pt x="180" y="1"/>
                  </a:cubicBezTo>
                  <a:cubicBezTo>
                    <a:pt x="174" y="21"/>
                    <a:pt x="174" y="21"/>
                    <a:pt x="174" y="21"/>
                  </a:cubicBezTo>
                  <a:cubicBezTo>
                    <a:pt x="171" y="28"/>
                    <a:pt x="162" y="30"/>
                    <a:pt x="157" y="24"/>
                  </a:cubicBezTo>
                  <a:close/>
                  <a:moveTo>
                    <a:pt x="124" y="230"/>
                  </a:moveTo>
                  <a:cubicBezTo>
                    <a:pt x="110" y="185"/>
                    <a:pt x="135" y="138"/>
                    <a:pt x="179" y="124"/>
                  </a:cubicBezTo>
                  <a:cubicBezTo>
                    <a:pt x="224" y="110"/>
                    <a:pt x="271" y="134"/>
                    <a:pt x="285" y="179"/>
                  </a:cubicBezTo>
                  <a:cubicBezTo>
                    <a:pt x="299" y="223"/>
                    <a:pt x="274" y="271"/>
                    <a:pt x="230" y="285"/>
                  </a:cubicBezTo>
                  <a:cubicBezTo>
                    <a:pt x="185" y="299"/>
                    <a:pt x="138" y="274"/>
                    <a:pt x="124" y="230"/>
                  </a:cubicBezTo>
                  <a:close/>
                  <a:moveTo>
                    <a:pt x="278" y="279"/>
                  </a:moveTo>
                  <a:cubicBezTo>
                    <a:pt x="282" y="275"/>
                    <a:pt x="288" y="274"/>
                    <a:pt x="293" y="276"/>
                  </a:cubicBezTo>
                  <a:cubicBezTo>
                    <a:pt x="316" y="288"/>
                    <a:pt x="316" y="288"/>
                    <a:pt x="316" y="288"/>
                  </a:cubicBezTo>
                  <a:cubicBezTo>
                    <a:pt x="324" y="292"/>
                    <a:pt x="326" y="302"/>
                    <a:pt x="320" y="308"/>
                  </a:cubicBezTo>
                  <a:cubicBezTo>
                    <a:pt x="302" y="328"/>
                    <a:pt x="279" y="344"/>
                    <a:pt x="251" y="352"/>
                  </a:cubicBezTo>
                  <a:cubicBezTo>
                    <a:pt x="183" y="374"/>
                    <a:pt x="110" y="346"/>
                    <a:pt x="74" y="288"/>
                  </a:cubicBezTo>
                  <a:cubicBezTo>
                    <a:pt x="69" y="281"/>
                    <a:pt x="72" y="271"/>
                    <a:pt x="81" y="268"/>
                  </a:cubicBezTo>
                  <a:cubicBezTo>
                    <a:pt x="105" y="261"/>
                    <a:pt x="105" y="261"/>
                    <a:pt x="105" y="261"/>
                  </a:cubicBezTo>
                  <a:cubicBezTo>
                    <a:pt x="110" y="259"/>
                    <a:pt x="116" y="261"/>
                    <a:pt x="120" y="265"/>
                  </a:cubicBezTo>
                  <a:cubicBezTo>
                    <a:pt x="145" y="301"/>
                    <a:pt x="192" y="318"/>
                    <a:pt x="236" y="304"/>
                  </a:cubicBezTo>
                  <a:cubicBezTo>
                    <a:pt x="252" y="299"/>
                    <a:pt x="267" y="290"/>
                    <a:pt x="278" y="279"/>
                  </a:cubicBezTo>
                  <a:close/>
                  <a:moveTo>
                    <a:pt x="309" y="89"/>
                  </a:moveTo>
                  <a:cubicBezTo>
                    <a:pt x="329" y="107"/>
                    <a:pt x="344" y="130"/>
                    <a:pt x="353" y="158"/>
                  </a:cubicBezTo>
                  <a:cubicBezTo>
                    <a:pt x="362" y="187"/>
                    <a:pt x="362" y="216"/>
                    <a:pt x="355" y="244"/>
                  </a:cubicBezTo>
                  <a:cubicBezTo>
                    <a:pt x="353" y="252"/>
                    <a:pt x="344" y="256"/>
                    <a:pt x="336" y="252"/>
                  </a:cubicBezTo>
                  <a:cubicBezTo>
                    <a:pt x="314" y="240"/>
                    <a:pt x="314" y="240"/>
                    <a:pt x="314" y="240"/>
                  </a:cubicBezTo>
                  <a:cubicBezTo>
                    <a:pt x="309" y="238"/>
                    <a:pt x="306" y="232"/>
                    <a:pt x="307" y="226"/>
                  </a:cubicBezTo>
                  <a:cubicBezTo>
                    <a:pt x="311" y="209"/>
                    <a:pt x="310" y="191"/>
                    <a:pt x="304" y="173"/>
                  </a:cubicBezTo>
                  <a:cubicBezTo>
                    <a:pt x="299" y="156"/>
                    <a:pt x="290" y="142"/>
                    <a:pt x="279" y="131"/>
                  </a:cubicBezTo>
                  <a:cubicBezTo>
                    <a:pt x="275" y="127"/>
                    <a:pt x="274" y="121"/>
                    <a:pt x="277" y="116"/>
                  </a:cubicBezTo>
                  <a:cubicBezTo>
                    <a:pt x="289" y="93"/>
                    <a:pt x="289" y="93"/>
                    <a:pt x="289" y="93"/>
                  </a:cubicBezTo>
                  <a:cubicBezTo>
                    <a:pt x="293" y="85"/>
                    <a:pt x="302" y="83"/>
                    <a:pt x="309" y="89"/>
                  </a:cubicBezTo>
                  <a:close/>
                  <a:moveTo>
                    <a:pt x="244" y="54"/>
                  </a:moveTo>
                  <a:cubicBezTo>
                    <a:pt x="252" y="56"/>
                    <a:pt x="256" y="65"/>
                    <a:pt x="252" y="73"/>
                  </a:cubicBezTo>
                  <a:cubicBezTo>
                    <a:pt x="241" y="95"/>
                    <a:pt x="241" y="95"/>
                    <a:pt x="241" y="95"/>
                  </a:cubicBezTo>
                  <a:cubicBezTo>
                    <a:pt x="238" y="100"/>
                    <a:pt x="232" y="103"/>
                    <a:pt x="227" y="102"/>
                  </a:cubicBezTo>
                  <a:cubicBezTo>
                    <a:pt x="209" y="98"/>
                    <a:pt x="191" y="99"/>
                    <a:pt x="173" y="104"/>
                  </a:cubicBezTo>
                  <a:cubicBezTo>
                    <a:pt x="127" y="119"/>
                    <a:pt x="98" y="163"/>
                    <a:pt x="100" y="209"/>
                  </a:cubicBezTo>
                  <a:cubicBezTo>
                    <a:pt x="100" y="215"/>
                    <a:pt x="96" y="220"/>
                    <a:pt x="91" y="222"/>
                  </a:cubicBezTo>
                  <a:cubicBezTo>
                    <a:pt x="67" y="229"/>
                    <a:pt x="67" y="229"/>
                    <a:pt x="67" y="229"/>
                  </a:cubicBezTo>
                  <a:cubicBezTo>
                    <a:pt x="59" y="232"/>
                    <a:pt x="51" y="226"/>
                    <a:pt x="50" y="218"/>
                  </a:cubicBezTo>
                  <a:cubicBezTo>
                    <a:pt x="43" y="147"/>
                    <a:pt x="87" y="78"/>
                    <a:pt x="158" y="56"/>
                  </a:cubicBezTo>
                  <a:cubicBezTo>
                    <a:pt x="187" y="47"/>
                    <a:pt x="217" y="47"/>
                    <a:pt x="244" y="54"/>
                  </a:cubicBezTo>
                  <a:close/>
                </a:path>
              </a:pathLst>
            </a:custGeom>
            <a:solidFill>
              <a:schemeClr val="accent1"/>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Freeform 49">
              <a:extLst>
                <a:ext uri="{FF2B5EF4-FFF2-40B4-BE49-F238E27FC236}">
                  <a16:creationId xmlns:a16="http://schemas.microsoft.com/office/drawing/2014/main" id="{292276EB-22A5-4F61-9465-1B18BD1585CF}"/>
                </a:ext>
              </a:extLst>
            </p:cNvPr>
            <p:cNvSpPr>
              <a:spLocks noEditPoints="1"/>
            </p:cNvSpPr>
            <p:nvPr/>
          </p:nvSpPr>
          <p:spPr bwMode="auto">
            <a:xfrm>
              <a:off x="6562789" y="4812296"/>
              <a:ext cx="873292" cy="870848"/>
            </a:xfrm>
            <a:custGeom>
              <a:avLst/>
              <a:gdLst>
                <a:gd name="T0" fmla="*/ 446 w 453"/>
                <a:gd name="T1" fmla="*/ 172 h 452"/>
                <a:gd name="T2" fmla="*/ 407 w 453"/>
                <a:gd name="T3" fmla="*/ 167 h 452"/>
                <a:gd name="T4" fmla="*/ 394 w 453"/>
                <a:gd name="T5" fmla="*/ 151 h 452"/>
                <a:gd name="T6" fmla="*/ 419 w 453"/>
                <a:gd name="T7" fmla="*/ 122 h 452"/>
                <a:gd name="T8" fmla="*/ 396 w 453"/>
                <a:gd name="T9" fmla="*/ 76 h 452"/>
                <a:gd name="T10" fmla="*/ 360 w 453"/>
                <a:gd name="T11" fmla="*/ 89 h 452"/>
                <a:gd name="T12" fmla="*/ 334 w 453"/>
                <a:gd name="T13" fmla="*/ 76 h 452"/>
                <a:gd name="T14" fmla="*/ 340 w 453"/>
                <a:gd name="T15" fmla="*/ 40 h 452"/>
                <a:gd name="T16" fmla="*/ 297 w 453"/>
                <a:gd name="T17" fmla="*/ 12 h 452"/>
                <a:gd name="T18" fmla="*/ 274 w 453"/>
                <a:gd name="T19" fmla="*/ 39 h 452"/>
                <a:gd name="T20" fmla="*/ 238 w 453"/>
                <a:gd name="T21" fmla="*/ 41 h 452"/>
                <a:gd name="T22" fmla="*/ 225 w 453"/>
                <a:gd name="T23" fmla="*/ 8 h 452"/>
                <a:gd name="T24" fmla="*/ 173 w 453"/>
                <a:gd name="T25" fmla="*/ 7 h 452"/>
                <a:gd name="T26" fmla="*/ 168 w 453"/>
                <a:gd name="T27" fmla="*/ 41 h 452"/>
                <a:gd name="T28" fmla="*/ 150 w 453"/>
                <a:gd name="T29" fmla="*/ 56 h 452"/>
                <a:gd name="T30" fmla="*/ 123 w 453"/>
                <a:gd name="T31" fmla="*/ 34 h 452"/>
                <a:gd name="T32" fmla="*/ 77 w 453"/>
                <a:gd name="T33" fmla="*/ 57 h 452"/>
                <a:gd name="T34" fmla="*/ 88 w 453"/>
                <a:gd name="T35" fmla="*/ 90 h 452"/>
                <a:gd name="T36" fmla="*/ 75 w 453"/>
                <a:gd name="T37" fmla="*/ 117 h 452"/>
                <a:gd name="T38" fmla="*/ 41 w 453"/>
                <a:gd name="T39" fmla="*/ 112 h 452"/>
                <a:gd name="T40" fmla="*/ 12 w 453"/>
                <a:gd name="T41" fmla="*/ 155 h 452"/>
                <a:gd name="T42" fmla="*/ 40 w 453"/>
                <a:gd name="T43" fmla="*/ 178 h 452"/>
                <a:gd name="T44" fmla="*/ 42 w 453"/>
                <a:gd name="T45" fmla="*/ 214 h 452"/>
                <a:gd name="T46" fmla="*/ 9 w 453"/>
                <a:gd name="T47" fmla="*/ 228 h 452"/>
                <a:gd name="T48" fmla="*/ 7 w 453"/>
                <a:gd name="T49" fmla="*/ 279 h 452"/>
                <a:gd name="T50" fmla="*/ 44 w 453"/>
                <a:gd name="T51" fmla="*/ 284 h 452"/>
                <a:gd name="T52" fmla="*/ 58 w 453"/>
                <a:gd name="T53" fmla="*/ 301 h 452"/>
                <a:gd name="T54" fmla="*/ 35 w 453"/>
                <a:gd name="T55" fmla="*/ 329 h 452"/>
                <a:gd name="T56" fmla="*/ 58 w 453"/>
                <a:gd name="T57" fmla="*/ 375 h 452"/>
                <a:gd name="T58" fmla="*/ 94 w 453"/>
                <a:gd name="T59" fmla="*/ 362 h 452"/>
                <a:gd name="T60" fmla="*/ 119 w 453"/>
                <a:gd name="T61" fmla="*/ 374 h 452"/>
                <a:gd name="T62" fmla="*/ 113 w 453"/>
                <a:gd name="T63" fmla="*/ 411 h 452"/>
                <a:gd name="T64" fmla="*/ 156 w 453"/>
                <a:gd name="T65" fmla="*/ 440 h 452"/>
                <a:gd name="T66" fmla="*/ 181 w 453"/>
                <a:gd name="T67" fmla="*/ 409 h 452"/>
                <a:gd name="T68" fmla="*/ 214 w 453"/>
                <a:gd name="T69" fmla="*/ 406 h 452"/>
                <a:gd name="T70" fmla="*/ 228 w 453"/>
                <a:gd name="T71" fmla="*/ 443 h 452"/>
                <a:gd name="T72" fmla="*/ 280 w 453"/>
                <a:gd name="T73" fmla="*/ 445 h 452"/>
                <a:gd name="T74" fmla="*/ 285 w 453"/>
                <a:gd name="T75" fmla="*/ 405 h 452"/>
                <a:gd name="T76" fmla="*/ 300 w 453"/>
                <a:gd name="T77" fmla="*/ 391 h 452"/>
                <a:gd name="T78" fmla="*/ 330 w 453"/>
                <a:gd name="T79" fmla="*/ 418 h 452"/>
                <a:gd name="T80" fmla="*/ 376 w 453"/>
                <a:gd name="T81" fmla="*/ 395 h 452"/>
                <a:gd name="T82" fmla="*/ 362 w 453"/>
                <a:gd name="T83" fmla="*/ 357 h 452"/>
                <a:gd name="T84" fmla="*/ 373 w 453"/>
                <a:gd name="T85" fmla="*/ 332 h 452"/>
                <a:gd name="T86" fmla="*/ 412 w 453"/>
                <a:gd name="T87" fmla="*/ 340 h 452"/>
                <a:gd name="T88" fmla="*/ 441 w 453"/>
                <a:gd name="T89" fmla="*/ 297 h 452"/>
                <a:gd name="T90" fmla="*/ 409 w 453"/>
                <a:gd name="T91" fmla="*/ 271 h 452"/>
                <a:gd name="T92" fmla="*/ 408 w 453"/>
                <a:gd name="T93" fmla="*/ 238 h 452"/>
                <a:gd name="T94" fmla="*/ 444 w 453"/>
                <a:gd name="T95" fmla="*/ 224 h 452"/>
                <a:gd name="T96" fmla="*/ 315 w 453"/>
                <a:gd name="T97" fmla="*/ 351 h 452"/>
                <a:gd name="T98" fmla="*/ 134 w 453"/>
                <a:gd name="T99" fmla="*/ 105 h 452"/>
                <a:gd name="T100" fmla="*/ 315 w 453"/>
                <a:gd name="T101" fmla="*/ 35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3" h="452">
                  <a:moveTo>
                    <a:pt x="452" y="213"/>
                  </a:moveTo>
                  <a:cubicBezTo>
                    <a:pt x="446" y="172"/>
                    <a:pt x="446" y="172"/>
                    <a:pt x="446" y="172"/>
                  </a:cubicBezTo>
                  <a:cubicBezTo>
                    <a:pt x="445" y="167"/>
                    <a:pt x="440" y="164"/>
                    <a:pt x="435" y="164"/>
                  </a:cubicBezTo>
                  <a:cubicBezTo>
                    <a:pt x="407" y="167"/>
                    <a:pt x="407" y="167"/>
                    <a:pt x="407" y="167"/>
                  </a:cubicBezTo>
                  <a:cubicBezTo>
                    <a:pt x="403" y="168"/>
                    <a:pt x="399" y="165"/>
                    <a:pt x="397" y="161"/>
                  </a:cubicBezTo>
                  <a:cubicBezTo>
                    <a:pt x="396" y="158"/>
                    <a:pt x="395" y="154"/>
                    <a:pt x="394" y="151"/>
                  </a:cubicBezTo>
                  <a:cubicBezTo>
                    <a:pt x="392" y="147"/>
                    <a:pt x="393" y="143"/>
                    <a:pt x="396" y="140"/>
                  </a:cubicBezTo>
                  <a:cubicBezTo>
                    <a:pt x="419" y="122"/>
                    <a:pt x="419" y="122"/>
                    <a:pt x="419" y="122"/>
                  </a:cubicBezTo>
                  <a:cubicBezTo>
                    <a:pt x="423" y="119"/>
                    <a:pt x="423" y="113"/>
                    <a:pt x="420" y="109"/>
                  </a:cubicBezTo>
                  <a:cubicBezTo>
                    <a:pt x="396" y="76"/>
                    <a:pt x="396" y="76"/>
                    <a:pt x="396" y="76"/>
                  </a:cubicBezTo>
                  <a:cubicBezTo>
                    <a:pt x="393" y="72"/>
                    <a:pt x="387" y="71"/>
                    <a:pt x="383" y="73"/>
                  </a:cubicBezTo>
                  <a:cubicBezTo>
                    <a:pt x="360" y="89"/>
                    <a:pt x="360" y="89"/>
                    <a:pt x="360" y="89"/>
                  </a:cubicBezTo>
                  <a:cubicBezTo>
                    <a:pt x="357" y="91"/>
                    <a:pt x="352" y="91"/>
                    <a:pt x="349" y="88"/>
                  </a:cubicBezTo>
                  <a:cubicBezTo>
                    <a:pt x="344" y="84"/>
                    <a:pt x="339" y="80"/>
                    <a:pt x="334" y="76"/>
                  </a:cubicBezTo>
                  <a:cubicBezTo>
                    <a:pt x="331" y="73"/>
                    <a:pt x="329" y="69"/>
                    <a:pt x="331" y="65"/>
                  </a:cubicBezTo>
                  <a:cubicBezTo>
                    <a:pt x="340" y="40"/>
                    <a:pt x="340" y="40"/>
                    <a:pt x="340" y="40"/>
                  </a:cubicBezTo>
                  <a:cubicBezTo>
                    <a:pt x="342" y="35"/>
                    <a:pt x="340" y="30"/>
                    <a:pt x="335" y="28"/>
                  </a:cubicBezTo>
                  <a:cubicBezTo>
                    <a:pt x="297" y="12"/>
                    <a:pt x="297" y="12"/>
                    <a:pt x="297" y="12"/>
                  </a:cubicBezTo>
                  <a:cubicBezTo>
                    <a:pt x="293" y="9"/>
                    <a:pt x="287" y="11"/>
                    <a:pt x="285" y="16"/>
                  </a:cubicBezTo>
                  <a:cubicBezTo>
                    <a:pt x="274" y="39"/>
                    <a:pt x="274" y="39"/>
                    <a:pt x="274" y="39"/>
                  </a:cubicBezTo>
                  <a:cubicBezTo>
                    <a:pt x="272" y="43"/>
                    <a:pt x="268" y="45"/>
                    <a:pt x="263" y="44"/>
                  </a:cubicBezTo>
                  <a:cubicBezTo>
                    <a:pt x="255" y="42"/>
                    <a:pt x="247" y="41"/>
                    <a:pt x="238" y="41"/>
                  </a:cubicBezTo>
                  <a:cubicBezTo>
                    <a:pt x="234" y="40"/>
                    <a:pt x="230" y="37"/>
                    <a:pt x="229" y="33"/>
                  </a:cubicBezTo>
                  <a:cubicBezTo>
                    <a:pt x="225" y="8"/>
                    <a:pt x="225" y="8"/>
                    <a:pt x="225" y="8"/>
                  </a:cubicBezTo>
                  <a:cubicBezTo>
                    <a:pt x="224" y="3"/>
                    <a:pt x="219" y="0"/>
                    <a:pt x="214" y="0"/>
                  </a:cubicBezTo>
                  <a:cubicBezTo>
                    <a:pt x="173" y="7"/>
                    <a:pt x="173" y="7"/>
                    <a:pt x="173" y="7"/>
                  </a:cubicBezTo>
                  <a:cubicBezTo>
                    <a:pt x="168" y="7"/>
                    <a:pt x="164" y="12"/>
                    <a:pt x="165" y="17"/>
                  </a:cubicBezTo>
                  <a:cubicBezTo>
                    <a:pt x="168" y="41"/>
                    <a:pt x="168" y="41"/>
                    <a:pt x="168" y="41"/>
                  </a:cubicBezTo>
                  <a:cubicBezTo>
                    <a:pt x="168" y="46"/>
                    <a:pt x="165" y="50"/>
                    <a:pt x="161" y="51"/>
                  </a:cubicBezTo>
                  <a:cubicBezTo>
                    <a:pt x="158" y="53"/>
                    <a:pt x="154" y="54"/>
                    <a:pt x="150" y="56"/>
                  </a:cubicBezTo>
                  <a:cubicBezTo>
                    <a:pt x="146" y="58"/>
                    <a:pt x="141" y="57"/>
                    <a:pt x="139" y="53"/>
                  </a:cubicBezTo>
                  <a:cubicBezTo>
                    <a:pt x="123" y="34"/>
                    <a:pt x="123" y="34"/>
                    <a:pt x="123" y="34"/>
                  </a:cubicBezTo>
                  <a:cubicBezTo>
                    <a:pt x="120" y="30"/>
                    <a:pt x="114" y="29"/>
                    <a:pt x="110" y="32"/>
                  </a:cubicBezTo>
                  <a:cubicBezTo>
                    <a:pt x="77" y="57"/>
                    <a:pt x="77" y="57"/>
                    <a:pt x="77" y="57"/>
                  </a:cubicBezTo>
                  <a:cubicBezTo>
                    <a:pt x="73" y="60"/>
                    <a:pt x="72" y="66"/>
                    <a:pt x="75" y="70"/>
                  </a:cubicBezTo>
                  <a:cubicBezTo>
                    <a:pt x="88" y="90"/>
                    <a:pt x="88" y="90"/>
                    <a:pt x="88" y="90"/>
                  </a:cubicBezTo>
                  <a:cubicBezTo>
                    <a:pt x="91" y="94"/>
                    <a:pt x="90" y="99"/>
                    <a:pt x="87" y="102"/>
                  </a:cubicBezTo>
                  <a:cubicBezTo>
                    <a:pt x="83" y="107"/>
                    <a:pt x="79" y="112"/>
                    <a:pt x="75" y="117"/>
                  </a:cubicBezTo>
                  <a:cubicBezTo>
                    <a:pt x="73" y="121"/>
                    <a:pt x="68" y="122"/>
                    <a:pt x="64" y="121"/>
                  </a:cubicBezTo>
                  <a:cubicBezTo>
                    <a:pt x="41" y="112"/>
                    <a:pt x="41" y="112"/>
                    <a:pt x="41" y="112"/>
                  </a:cubicBezTo>
                  <a:cubicBezTo>
                    <a:pt x="36" y="110"/>
                    <a:pt x="31" y="112"/>
                    <a:pt x="29" y="117"/>
                  </a:cubicBezTo>
                  <a:cubicBezTo>
                    <a:pt x="12" y="155"/>
                    <a:pt x="12" y="155"/>
                    <a:pt x="12" y="155"/>
                  </a:cubicBezTo>
                  <a:cubicBezTo>
                    <a:pt x="10" y="160"/>
                    <a:pt x="12" y="165"/>
                    <a:pt x="17" y="167"/>
                  </a:cubicBezTo>
                  <a:cubicBezTo>
                    <a:pt x="40" y="178"/>
                    <a:pt x="40" y="178"/>
                    <a:pt x="40" y="178"/>
                  </a:cubicBezTo>
                  <a:cubicBezTo>
                    <a:pt x="43" y="180"/>
                    <a:pt x="46" y="184"/>
                    <a:pt x="45" y="189"/>
                  </a:cubicBezTo>
                  <a:cubicBezTo>
                    <a:pt x="43" y="197"/>
                    <a:pt x="42" y="205"/>
                    <a:pt x="42" y="214"/>
                  </a:cubicBezTo>
                  <a:cubicBezTo>
                    <a:pt x="41" y="218"/>
                    <a:pt x="38" y="222"/>
                    <a:pt x="34" y="223"/>
                  </a:cubicBezTo>
                  <a:cubicBezTo>
                    <a:pt x="9" y="228"/>
                    <a:pt x="9" y="228"/>
                    <a:pt x="9" y="228"/>
                  </a:cubicBezTo>
                  <a:cubicBezTo>
                    <a:pt x="4" y="228"/>
                    <a:pt x="0" y="233"/>
                    <a:pt x="1" y="238"/>
                  </a:cubicBezTo>
                  <a:cubicBezTo>
                    <a:pt x="7" y="279"/>
                    <a:pt x="7" y="279"/>
                    <a:pt x="7" y="279"/>
                  </a:cubicBezTo>
                  <a:cubicBezTo>
                    <a:pt x="8" y="284"/>
                    <a:pt x="13" y="288"/>
                    <a:pt x="18" y="287"/>
                  </a:cubicBezTo>
                  <a:cubicBezTo>
                    <a:pt x="44" y="284"/>
                    <a:pt x="44" y="284"/>
                    <a:pt x="44" y="284"/>
                  </a:cubicBezTo>
                  <a:cubicBezTo>
                    <a:pt x="48" y="284"/>
                    <a:pt x="52" y="286"/>
                    <a:pt x="54" y="290"/>
                  </a:cubicBezTo>
                  <a:cubicBezTo>
                    <a:pt x="55" y="294"/>
                    <a:pt x="57" y="297"/>
                    <a:pt x="58" y="301"/>
                  </a:cubicBezTo>
                  <a:cubicBezTo>
                    <a:pt x="60" y="305"/>
                    <a:pt x="59" y="309"/>
                    <a:pt x="56" y="312"/>
                  </a:cubicBezTo>
                  <a:cubicBezTo>
                    <a:pt x="35" y="329"/>
                    <a:pt x="35" y="329"/>
                    <a:pt x="35" y="329"/>
                  </a:cubicBezTo>
                  <a:cubicBezTo>
                    <a:pt x="31" y="332"/>
                    <a:pt x="30" y="338"/>
                    <a:pt x="33" y="342"/>
                  </a:cubicBezTo>
                  <a:cubicBezTo>
                    <a:pt x="58" y="375"/>
                    <a:pt x="58" y="375"/>
                    <a:pt x="58" y="375"/>
                  </a:cubicBezTo>
                  <a:cubicBezTo>
                    <a:pt x="61" y="379"/>
                    <a:pt x="66" y="380"/>
                    <a:pt x="71" y="378"/>
                  </a:cubicBezTo>
                  <a:cubicBezTo>
                    <a:pt x="94" y="362"/>
                    <a:pt x="94" y="362"/>
                    <a:pt x="94" y="362"/>
                  </a:cubicBezTo>
                  <a:cubicBezTo>
                    <a:pt x="97" y="360"/>
                    <a:pt x="102" y="360"/>
                    <a:pt x="105" y="363"/>
                  </a:cubicBezTo>
                  <a:cubicBezTo>
                    <a:pt x="110" y="367"/>
                    <a:pt x="115" y="370"/>
                    <a:pt x="119" y="374"/>
                  </a:cubicBezTo>
                  <a:cubicBezTo>
                    <a:pt x="123" y="376"/>
                    <a:pt x="124" y="381"/>
                    <a:pt x="123" y="385"/>
                  </a:cubicBezTo>
                  <a:cubicBezTo>
                    <a:pt x="113" y="411"/>
                    <a:pt x="113" y="411"/>
                    <a:pt x="113" y="411"/>
                  </a:cubicBezTo>
                  <a:cubicBezTo>
                    <a:pt x="111" y="416"/>
                    <a:pt x="113" y="421"/>
                    <a:pt x="118" y="423"/>
                  </a:cubicBezTo>
                  <a:cubicBezTo>
                    <a:pt x="156" y="440"/>
                    <a:pt x="156" y="440"/>
                    <a:pt x="156" y="440"/>
                  </a:cubicBezTo>
                  <a:cubicBezTo>
                    <a:pt x="160" y="442"/>
                    <a:pt x="166" y="440"/>
                    <a:pt x="168" y="435"/>
                  </a:cubicBezTo>
                  <a:cubicBezTo>
                    <a:pt x="181" y="409"/>
                    <a:pt x="181" y="409"/>
                    <a:pt x="181" y="409"/>
                  </a:cubicBezTo>
                  <a:cubicBezTo>
                    <a:pt x="183" y="405"/>
                    <a:pt x="187" y="403"/>
                    <a:pt x="191" y="404"/>
                  </a:cubicBezTo>
                  <a:cubicBezTo>
                    <a:pt x="199" y="405"/>
                    <a:pt x="206" y="406"/>
                    <a:pt x="214" y="406"/>
                  </a:cubicBezTo>
                  <a:cubicBezTo>
                    <a:pt x="218" y="407"/>
                    <a:pt x="222" y="410"/>
                    <a:pt x="223" y="414"/>
                  </a:cubicBezTo>
                  <a:cubicBezTo>
                    <a:pt x="228" y="443"/>
                    <a:pt x="228" y="443"/>
                    <a:pt x="228" y="443"/>
                  </a:cubicBezTo>
                  <a:cubicBezTo>
                    <a:pt x="229" y="448"/>
                    <a:pt x="234" y="452"/>
                    <a:pt x="239" y="451"/>
                  </a:cubicBezTo>
                  <a:cubicBezTo>
                    <a:pt x="280" y="445"/>
                    <a:pt x="280" y="445"/>
                    <a:pt x="280" y="445"/>
                  </a:cubicBezTo>
                  <a:cubicBezTo>
                    <a:pt x="285" y="444"/>
                    <a:pt x="289" y="440"/>
                    <a:pt x="288" y="435"/>
                  </a:cubicBezTo>
                  <a:cubicBezTo>
                    <a:pt x="285" y="405"/>
                    <a:pt x="285" y="405"/>
                    <a:pt x="285" y="405"/>
                  </a:cubicBezTo>
                  <a:cubicBezTo>
                    <a:pt x="284" y="400"/>
                    <a:pt x="287" y="396"/>
                    <a:pt x="291" y="395"/>
                  </a:cubicBezTo>
                  <a:cubicBezTo>
                    <a:pt x="294" y="393"/>
                    <a:pt x="297" y="392"/>
                    <a:pt x="300" y="391"/>
                  </a:cubicBezTo>
                  <a:cubicBezTo>
                    <a:pt x="303" y="389"/>
                    <a:pt x="308" y="391"/>
                    <a:pt x="311" y="394"/>
                  </a:cubicBezTo>
                  <a:cubicBezTo>
                    <a:pt x="330" y="418"/>
                    <a:pt x="330" y="418"/>
                    <a:pt x="330" y="418"/>
                  </a:cubicBezTo>
                  <a:cubicBezTo>
                    <a:pt x="333" y="422"/>
                    <a:pt x="339" y="423"/>
                    <a:pt x="343" y="420"/>
                  </a:cubicBezTo>
                  <a:cubicBezTo>
                    <a:pt x="376" y="395"/>
                    <a:pt x="376" y="395"/>
                    <a:pt x="376" y="395"/>
                  </a:cubicBezTo>
                  <a:cubicBezTo>
                    <a:pt x="381" y="392"/>
                    <a:pt x="382" y="386"/>
                    <a:pt x="379" y="382"/>
                  </a:cubicBezTo>
                  <a:cubicBezTo>
                    <a:pt x="362" y="357"/>
                    <a:pt x="362" y="357"/>
                    <a:pt x="362" y="357"/>
                  </a:cubicBezTo>
                  <a:cubicBezTo>
                    <a:pt x="359" y="353"/>
                    <a:pt x="359" y="348"/>
                    <a:pt x="362" y="345"/>
                  </a:cubicBezTo>
                  <a:cubicBezTo>
                    <a:pt x="366" y="341"/>
                    <a:pt x="369" y="337"/>
                    <a:pt x="373" y="332"/>
                  </a:cubicBezTo>
                  <a:cubicBezTo>
                    <a:pt x="375" y="329"/>
                    <a:pt x="380" y="327"/>
                    <a:pt x="384" y="329"/>
                  </a:cubicBezTo>
                  <a:cubicBezTo>
                    <a:pt x="412" y="340"/>
                    <a:pt x="412" y="340"/>
                    <a:pt x="412" y="340"/>
                  </a:cubicBezTo>
                  <a:cubicBezTo>
                    <a:pt x="417" y="342"/>
                    <a:pt x="422" y="339"/>
                    <a:pt x="424" y="335"/>
                  </a:cubicBezTo>
                  <a:cubicBezTo>
                    <a:pt x="441" y="297"/>
                    <a:pt x="441" y="297"/>
                    <a:pt x="441" y="297"/>
                  </a:cubicBezTo>
                  <a:cubicBezTo>
                    <a:pt x="443" y="292"/>
                    <a:pt x="441" y="286"/>
                    <a:pt x="436" y="284"/>
                  </a:cubicBezTo>
                  <a:cubicBezTo>
                    <a:pt x="409" y="271"/>
                    <a:pt x="409" y="271"/>
                    <a:pt x="409" y="271"/>
                  </a:cubicBezTo>
                  <a:cubicBezTo>
                    <a:pt x="406" y="269"/>
                    <a:pt x="403" y="265"/>
                    <a:pt x="404" y="261"/>
                  </a:cubicBezTo>
                  <a:cubicBezTo>
                    <a:pt x="406" y="253"/>
                    <a:pt x="407" y="246"/>
                    <a:pt x="408" y="238"/>
                  </a:cubicBezTo>
                  <a:cubicBezTo>
                    <a:pt x="408" y="234"/>
                    <a:pt x="411" y="230"/>
                    <a:pt x="415" y="230"/>
                  </a:cubicBezTo>
                  <a:cubicBezTo>
                    <a:pt x="444" y="224"/>
                    <a:pt x="444" y="224"/>
                    <a:pt x="444" y="224"/>
                  </a:cubicBezTo>
                  <a:cubicBezTo>
                    <a:pt x="449" y="223"/>
                    <a:pt x="453" y="218"/>
                    <a:pt x="452" y="213"/>
                  </a:cubicBezTo>
                  <a:close/>
                  <a:moveTo>
                    <a:pt x="315" y="351"/>
                  </a:moveTo>
                  <a:cubicBezTo>
                    <a:pt x="247" y="400"/>
                    <a:pt x="151" y="386"/>
                    <a:pt x="101" y="318"/>
                  </a:cubicBezTo>
                  <a:cubicBezTo>
                    <a:pt x="52" y="250"/>
                    <a:pt x="66" y="155"/>
                    <a:pt x="134" y="105"/>
                  </a:cubicBezTo>
                  <a:cubicBezTo>
                    <a:pt x="202" y="55"/>
                    <a:pt x="297" y="70"/>
                    <a:pt x="347" y="138"/>
                  </a:cubicBezTo>
                  <a:cubicBezTo>
                    <a:pt x="397" y="205"/>
                    <a:pt x="382" y="301"/>
                    <a:pt x="315" y="351"/>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Freeform 50">
              <a:extLst>
                <a:ext uri="{FF2B5EF4-FFF2-40B4-BE49-F238E27FC236}">
                  <a16:creationId xmlns:a16="http://schemas.microsoft.com/office/drawing/2014/main" id="{B3D9F707-9BBF-45F7-9836-4B92C783DACC}"/>
                </a:ext>
              </a:extLst>
            </p:cNvPr>
            <p:cNvSpPr>
              <a:spLocks noEditPoints="1"/>
            </p:cNvSpPr>
            <p:nvPr/>
          </p:nvSpPr>
          <p:spPr bwMode="auto">
            <a:xfrm>
              <a:off x="6688242" y="4945082"/>
              <a:ext cx="612608" cy="612607"/>
            </a:xfrm>
            <a:custGeom>
              <a:avLst/>
              <a:gdLst>
                <a:gd name="T0" fmla="*/ 76 w 318"/>
                <a:gd name="T1" fmla="*/ 46 h 318"/>
                <a:gd name="T2" fmla="*/ 46 w 318"/>
                <a:gd name="T3" fmla="*/ 242 h 318"/>
                <a:gd name="T4" fmla="*/ 242 w 318"/>
                <a:gd name="T5" fmla="*/ 272 h 318"/>
                <a:gd name="T6" fmla="*/ 272 w 318"/>
                <a:gd name="T7" fmla="*/ 76 h 318"/>
                <a:gd name="T8" fmla="*/ 76 w 318"/>
                <a:gd name="T9" fmla="*/ 46 h 318"/>
                <a:gd name="T10" fmla="*/ 233 w 318"/>
                <a:gd name="T11" fmla="*/ 259 h 318"/>
                <a:gd name="T12" fmla="*/ 59 w 318"/>
                <a:gd name="T13" fmla="*/ 232 h 318"/>
                <a:gd name="T14" fmla="*/ 86 w 318"/>
                <a:gd name="T15" fmla="*/ 59 h 318"/>
                <a:gd name="T16" fmla="*/ 259 w 318"/>
                <a:gd name="T17" fmla="*/ 85 h 318"/>
                <a:gd name="T18" fmla="*/ 233 w 318"/>
                <a:gd name="T19" fmla="*/ 25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318">
                  <a:moveTo>
                    <a:pt x="76" y="46"/>
                  </a:moveTo>
                  <a:cubicBezTo>
                    <a:pt x="14" y="91"/>
                    <a:pt x="0" y="179"/>
                    <a:pt x="46" y="242"/>
                  </a:cubicBezTo>
                  <a:cubicBezTo>
                    <a:pt x="92" y="304"/>
                    <a:pt x="180" y="318"/>
                    <a:pt x="242" y="272"/>
                  </a:cubicBezTo>
                  <a:cubicBezTo>
                    <a:pt x="305" y="226"/>
                    <a:pt x="318" y="138"/>
                    <a:pt x="272" y="76"/>
                  </a:cubicBezTo>
                  <a:cubicBezTo>
                    <a:pt x="227" y="13"/>
                    <a:pt x="139" y="0"/>
                    <a:pt x="76" y="46"/>
                  </a:cubicBezTo>
                  <a:close/>
                  <a:moveTo>
                    <a:pt x="233" y="259"/>
                  </a:moveTo>
                  <a:cubicBezTo>
                    <a:pt x="177" y="299"/>
                    <a:pt x="100" y="287"/>
                    <a:pt x="59" y="232"/>
                  </a:cubicBezTo>
                  <a:cubicBezTo>
                    <a:pt x="19" y="177"/>
                    <a:pt x="31" y="99"/>
                    <a:pt x="86" y="59"/>
                  </a:cubicBezTo>
                  <a:cubicBezTo>
                    <a:pt x="141" y="18"/>
                    <a:pt x="219" y="30"/>
                    <a:pt x="259" y="85"/>
                  </a:cubicBezTo>
                  <a:cubicBezTo>
                    <a:pt x="300" y="141"/>
                    <a:pt x="288" y="218"/>
                    <a:pt x="233" y="259"/>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9" name="Picture 60">
              <a:extLst>
                <a:ext uri="{FF2B5EF4-FFF2-40B4-BE49-F238E27FC236}">
                  <a16:creationId xmlns:a16="http://schemas.microsoft.com/office/drawing/2014/main" id="{424F96FD-702E-4454-9E9B-5FBCAA62FE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7913" y="4064458"/>
              <a:ext cx="131157" cy="3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Freeform 63">
              <a:extLst>
                <a:ext uri="{FF2B5EF4-FFF2-40B4-BE49-F238E27FC236}">
                  <a16:creationId xmlns:a16="http://schemas.microsoft.com/office/drawing/2014/main" id="{2C2E151D-66D2-4539-9AFE-3703A48E1A1D}"/>
                </a:ext>
              </a:extLst>
            </p:cNvPr>
            <p:cNvSpPr>
              <a:spLocks noEditPoints="1"/>
            </p:cNvSpPr>
            <p:nvPr/>
          </p:nvSpPr>
          <p:spPr bwMode="auto">
            <a:xfrm>
              <a:off x="5306616" y="2411557"/>
              <a:ext cx="1628463" cy="1627648"/>
            </a:xfrm>
            <a:custGeom>
              <a:avLst/>
              <a:gdLst>
                <a:gd name="T0" fmla="*/ 814 w 845"/>
                <a:gd name="T1" fmla="*/ 532 h 845"/>
                <a:gd name="T2" fmla="*/ 754 w 845"/>
                <a:gd name="T3" fmla="*/ 488 h 845"/>
                <a:gd name="T4" fmla="*/ 775 w 845"/>
                <a:gd name="T5" fmla="*/ 430 h 845"/>
                <a:gd name="T6" fmla="*/ 843 w 845"/>
                <a:gd name="T7" fmla="*/ 399 h 845"/>
                <a:gd name="T8" fmla="*/ 812 w 845"/>
                <a:gd name="T9" fmla="*/ 308 h 845"/>
                <a:gd name="T10" fmla="*/ 741 w 845"/>
                <a:gd name="T11" fmla="*/ 301 h 845"/>
                <a:gd name="T12" fmla="*/ 740 w 845"/>
                <a:gd name="T13" fmla="*/ 262 h 845"/>
                <a:gd name="T14" fmla="*/ 785 w 845"/>
                <a:gd name="T15" fmla="*/ 205 h 845"/>
                <a:gd name="T16" fmla="*/ 714 w 845"/>
                <a:gd name="T17" fmla="*/ 138 h 845"/>
                <a:gd name="T18" fmla="*/ 650 w 845"/>
                <a:gd name="T19" fmla="*/ 165 h 845"/>
                <a:gd name="T20" fmla="*/ 617 w 845"/>
                <a:gd name="T21" fmla="*/ 122 h 845"/>
                <a:gd name="T22" fmla="*/ 626 w 845"/>
                <a:gd name="T23" fmla="*/ 53 h 845"/>
                <a:gd name="T24" fmla="*/ 531 w 845"/>
                <a:gd name="T25" fmla="*/ 31 h 845"/>
                <a:gd name="T26" fmla="*/ 491 w 845"/>
                <a:gd name="T27" fmla="*/ 83 h 845"/>
                <a:gd name="T28" fmla="*/ 428 w 845"/>
                <a:gd name="T29" fmla="*/ 62 h 845"/>
                <a:gd name="T30" fmla="*/ 399 w 845"/>
                <a:gd name="T31" fmla="*/ 2 h 845"/>
                <a:gd name="T32" fmla="*/ 307 w 845"/>
                <a:gd name="T33" fmla="*/ 33 h 845"/>
                <a:gd name="T34" fmla="*/ 301 w 845"/>
                <a:gd name="T35" fmla="*/ 97 h 845"/>
                <a:gd name="T36" fmla="*/ 258 w 845"/>
                <a:gd name="T37" fmla="*/ 100 h 845"/>
                <a:gd name="T38" fmla="*/ 205 w 845"/>
                <a:gd name="T39" fmla="*/ 61 h 845"/>
                <a:gd name="T40" fmla="*/ 138 w 845"/>
                <a:gd name="T41" fmla="*/ 131 h 845"/>
                <a:gd name="T42" fmla="*/ 162 w 845"/>
                <a:gd name="T43" fmla="*/ 191 h 845"/>
                <a:gd name="T44" fmla="*/ 118 w 845"/>
                <a:gd name="T45" fmla="*/ 227 h 845"/>
                <a:gd name="T46" fmla="*/ 53 w 845"/>
                <a:gd name="T47" fmla="*/ 219 h 845"/>
                <a:gd name="T48" fmla="*/ 30 w 845"/>
                <a:gd name="T49" fmla="*/ 314 h 845"/>
                <a:gd name="T50" fmla="*/ 83 w 845"/>
                <a:gd name="T51" fmla="*/ 354 h 845"/>
                <a:gd name="T52" fmla="*/ 62 w 845"/>
                <a:gd name="T53" fmla="*/ 417 h 845"/>
                <a:gd name="T54" fmla="*/ 1 w 845"/>
                <a:gd name="T55" fmla="*/ 446 h 845"/>
                <a:gd name="T56" fmla="*/ 32 w 845"/>
                <a:gd name="T57" fmla="*/ 538 h 845"/>
                <a:gd name="T58" fmla="*/ 100 w 845"/>
                <a:gd name="T59" fmla="*/ 544 h 845"/>
                <a:gd name="T60" fmla="*/ 103 w 845"/>
                <a:gd name="T61" fmla="*/ 584 h 845"/>
                <a:gd name="T62" fmla="*/ 61 w 845"/>
                <a:gd name="T63" fmla="*/ 640 h 845"/>
                <a:gd name="T64" fmla="*/ 131 w 845"/>
                <a:gd name="T65" fmla="*/ 707 h 845"/>
                <a:gd name="T66" fmla="*/ 196 w 845"/>
                <a:gd name="T67" fmla="*/ 678 h 845"/>
                <a:gd name="T68" fmla="*/ 229 w 845"/>
                <a:gd name="T69" fmla="*/ 720 h 845"/>
                <a:gd name="T70" fmla="*/ 219 w 845"/>
                <a:gd name="T71" fmla="*/ 792 h 845"/>
                <a:gd name="T72" fmla="*/ 313 w 845"/>
                <a:gd name="T73" fmla="*/ 814 h 845"/>
                <a:gd name="T74" fmla="*/ 356 w 845"/>
                <a:gd name="T75" fmla="*/ 755 h 845"/>
                <a:gd name="T76" fmla="*/ 415 w 845"/>
                <a:gd name="T77" fmla="*/ 775 h 845"/>
                <a:gd name="T78" fmla="*/ 446 w 845"/>
                <a:gd name="T79" fmla="*/ 844 h 845"/>
                <a:gd name="T80" fmla="*/ 537 w 845"/>
                <a:gd name="T81" fmla="*/ 813 h 845"/>
                <a:gd name="T82" fmla="*/ 543 w 845"/>
                <a:gd name="T83" fmla="*/ 738 h 845"/>
                <a:gd name="T84" fmla="*/ 580 w 845"/>
                <a:gd name="T85" fmla="*/ 737 h 845"/>
                <a:gd name="T86" fmla="*/ 640 w 845"/>
                <a:gd name="T87" fmla="*/ 785 h 845"/>
                <a:gd name="T88" fmla="*/ 707 w 845"/>
                <a:gd name="T89" fmla="*/ 715 h 845"/>
                <a:gd name="T90" fmla="*/ 676 w 845"/>
                <a:gd name="T91" fmla="*/ 646 h 845"/>
                <a:gd name="T92" fmla="*/ 716 w 845"/>
                <a:gd name="T93" fmla="*/ 615 h 845"/>
                <a:gd name="T94" fmla="*/ 792 w 845"/>
                <a:gd name="T95" fmla="*/ 626 h 845"/>
                <a:gd name="T96" fmla="*/ 606 w 845"/>
                <a:gd name="T97" fmla="*/ 665 h 845"/>
                <a:gd name="T98" fmla="*/ 244 w 845"/>
                <a:gd name="T99" fmla="*/ 172 h 845"/>
                <a:gd name="T100" fmla="*/ 606 w 845"/>
                <a:gd name="T101" fmla="*/ 66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45" h="845">
                  <a:moveTo>
                    <a:pt x="823" y="555"/>
                  </a:moveTo>
                  <a:cubicBezTo>
                    <a:pt x="826" y="546"/>
                    <a:pt x="823" y="536"/>
                    <a:pt x="814" y="532"/>
                  </a:cubicBezTo>
                  <a:cubicBezTo>
                    <a:pt x="764" y="508"/>
                    <a:pt x="764" y="508"/>
                    <a:pt x="764" y="508"/>
                  </a:cubicBezTo>
                  <a:cubicBezTo>
                    <a:pt x="757" y="504"/>
                    <a:pt x="753" y="496"/>
                    <a:pt x="754" y="488"/>
                  </a:cubicBezTo>
                  <a:cubicBezTo>
                    <a:pt x="757" y="474"/>
                    <a:pt x="759" y="460"/>
                    <a:pt x="761" y="446"/>
                  </a:cubicBezTo>
                  <a:cubicBezTo>
                    <a:pt x="761" y="438"/>
                    <a:pt x="767" y="431"/>
                    <a:pt x="775" y="430"/>
                  </a:cubicBezTo>
                  <a:cubicBezTo>
                    <a:pt x="829" y="420"/>
                    <a:pt x="829" y="420"/>
                    <a:pt x="829" y="420"/>
                  </a:cubicBezTo>
                  <a:cubicBezTo>
                    <a:pt x="838" y="418"/>
                    <a:pt x="845" y="409"/>
                    <a:pt x="843" y="399"/>
                  </a:cubicBezTo>
                  <a:cubicBezTo>
                    <a:pt x="832" y="323"/>
                    <a:pt x="832" y="323"/>
                    <a:pt x="832" y="323"/>
                  </a:cubicBezTo>
                  <a:cubicBezTo>
                    <a:pt x="830" y="313"/>
                    <a:pt x="822" y="307"/>
                    <a:pt x="812" y="308"/>
                  </a:cubicBezTo>
                  <a:cubicBezTo>
                    <a:pt x="760" y="313"/>
                    <a:pt x="760" y="313"/>
                    <a:pt x="760" y="313"/>
                  </a:cubicBezTo>
                  <a:cubicBezTo>
                    <a:pt x="752" y="314"/>
                    <a:pt x="744" y="309"/>
                    <a:pt x="741" y="301"/>
                  </a:cubicBezTo>
                  <a:cubicBezTo>
                    <a:pt x="739" y="295"/>
                    <a:pt x="737" y="289"/>
                    <a:pt x="734" y="283"/>
                  </a:cubicBezTo>
                  <a:cubicBezTo>
                    <a:pt x="731" y="276"/>
                    <a:pt x="733" y="267"/>
                    <a:pt x="740" y="262"/>
                  </a:cubicBezTo>
                  <a:cubicBezTo>
                    <a:pt x="781" y="229"/>
                    <a:pt x="781" y="229"/>
                    <a:pt x="781" y="229"/>
                  </a:cubicBezTo>
                  <a:cubicBezTo>
                    <a:pt x="789" y="223"/>
                    <a:pt x="790" y="213"/>
                    <a:pt x="785" y="205"/>
                  </a:cubicBezTo>
                  <a:cubicBezTo>
                    <a:pt x="739" y="142"/>
                    <a:pt x="739" y="142"/>
                    <a:pt x="739" y="142"/>
                  </a:cubicBezTo>
                  <a:cubicBezTo>
                    <a:pt x="733" y="135"/>
                    <a:pt x="722" y="133"/>
                    <a:pt x="714" y="138"/>
                  </a:cubicBezTo>
                  <a:cubicBezTo>
                    <a:pt x="672" y="167"/>
                    <a:pt x="672" y="167"/>
                    <a:pt x="672" y="167"/>
                  </a:cubicBezTo>
                  <a:cubicBezTo>
                    <a:pt x="666" y="171"/>
                    <a:pt x="657" y="170"/>
                    <a:pt x="650" y="165"/>
                  </a:cubicBezTo>
                  <a:cubicBezTo>
                    <a:pt x="642" y="157"/>
                    <a:pt x="633" y="150"/>
                    <a:pt x="623" y="143"/>
                  </a:cubicBezTo>
                  <a:cubicBezTo>
                    <a:pt x="617" y="138"/>
                    <a:pt x="614" y="130"/>
                    <a:pt x="617" y="122"/>
                  </a:cubicBezTo>
                  <a:cubicBezTo>
                    <a:pt x="635" y="76"/>
                    <a:pt x="635" y="76"/>
                    <a:pt x="635" y="76"/>
                  </a:cubicBezTo>
                  <a:cubicBezTo>
                    <a:pt x="639" y="67"/>
                    <a:pt x="634" y="57"/>
                    <a:pt x="626" y="53"/>
                  </a:cubicBezTo>
                  <a:cubicBezTo>
                    <a:pt x="555" y="22"/>
                    <a:pt x="555" y="22"/>
                    <a:pt x="555" y="22"/>
                  </a:cubicBezTo>
                  <a:cubicBezTo>
                    <a:pt x="546" y="19"/>
                    <a:pt x="536" y="22"/>
                    <a:pt x="531" y="31"/>
                  </a:cubicBezTo>
                  <a:cubicBezTo>
                    <a:pt x="511" y="74"/>
                    <a:pt x="511" y="74"/>
                    <a:pt x="511" y="74"/>
                  </a:cubicBezTo>
                  <a:cubicBezTo>
                    <a:pt x="507" y="81"/>
                    <a:pt x="499" y="85"/>
                    <a:pt x="491" y="83"/>
                  </a:cubicBezTo>
                  <a:cubicBezTo>
                    <a:pt x="475" y="80"/>
                    <a:pt x="460" y="78"/>
                    <a:pt x="444" y="77"/>
                  </a:cubicBezTo>
                  <a:cubicBezTo>
                    <a:pt x="436" y="76"/>
                    <a:pt x="429" y="70"/>
                    <a:pt x="428" y="62"/>
                  </a:cubicBezTo>
                  <a:cubicBezTo>
                    <a:pt x="419" y="16"/>
                    <a:pt x="419" y="16"/>
                    <a:pt x="419" y="16"/>
                  </a:cubicBezTo>
                  <a:cubicBezTo>
                    <a:pt x="417" y="7"/>
                    <a:pt x="408" y="0"/>
                    <a:pt x="399" y="2"/>
                  </a:cubicBezTo>
                  <a:cubicBezTo>
                    <a:pt x="322" y="13"/>
                    <a:pt x="322" y="13"/>
                    <a:pt x="322" y="13"/>
                  </a:cubicBezTo>
                  <a:cubicBezTo>
                    <a:pt x="313" y="15"/>
                    <a:pt x="306" y="23"/>
                    <a:pt x="307" y="33"/>
                  </a:cubicBezTo>
                  <a:cubicBezTo>
                    <a:pt x="312" y="78"/>
                    <a:pt x="312" y="78"/>
                    <a:pt x="312" y="78"/>
                  </a:cubicBezTo>
                  <a:cubicBezTo>
                    <a:pt x="313" y="86"/>
                    <a:pt x="308" y="94"/>
                    <a:pt x="301" y="97"/>
                  </a:cubicBezTo>
                  <a:cubicBezTo>
                    <a:pt x="293" y="99"/>
                    <a:pt x="286" y="102"/>
                    <a:pt x="279" y="106"/>
                  </a:cubicBezTo>
                  <a:cubicBezTo>
                    <a:pt x="272" y="109"/>
                    <a:pt x="263" y="107"/>
                    <a:pt x="258" y="100"/>
                  </a:cubicBezTo>
                  <a:cubicBezTo>
                    <a:pt x="229" y="65"/>
                    <a:pt x="229" y="65"/>
                    <a:pt x="229" y="65"/>
                  </a:cubicBezTo>
                  <a:cubicBezTo>
                    <a:pt x="223" y="57"/>
                    <a:pt x="213" y="56"/>
                    <a:pt x="205" y="61"/>
                  </a:cubicBezTo>
                  <a:cubicBezTo>
                    <a:pt x="143" y="107"/>
                    <a:pt x="143" y="107"/>
                    <a:pt x="143" y="107"/>
                  </a:cubicBezTo>
                  <a:cubicBezTo>
                    <a:pt x="135" y="113"/>
                    <a:pt x="133" y="124"/>
                    <a:pt x="138" y="131"/>
                  </a:cubicBezTo>
                  <a:cubicBezTo>
                    <a:pt x="164" y="169"/>
                    <a:pt x="164" y="169"/>
                    <a:pt x="164" y="169"/>
                  </a:cubicBezTo>
                  <a:cubicBezTo>
                    <a:pt x="168" y="176"/>
                    <a:pt x="168" y="185"/>
                    <a:pt x="162" y="191"/>
                  </a:cubicBezTo>
                  <a:cubicBezTo>
                    <a:pt x="154" y="201"/>
                    <a:pt x="146" y="210"/>
                    <a:pt x="139" y="220"/>
                  </a:cubicBezTo>
                  <a:cubicBezTo>
                    <a:pt x="135" y="227"/>
                    <a:pt x="126" y="230"/>
                    <a:pt x="118" y="227"/>
                  </a:cubicBezTo>
                  <a:cubicBezTo>
                    <a:pt x="76" y="210"/>
                    <a:pt x="76" y="210"/>
                    <a:pt x="76" y="210"/>
                  </a:cubicBezTo>
                  <a:cubicBezTo>
                    <a:pt x="67" y="207"/>
                    <a:pt x="57" y="211"/>
                    <a:pt x="53" y="219"/>
                  </a:cubicBezTo>
                  <a:cubicBezTo>
                    <a:pt x="22" y="290"/>
                    <a:pt x="22" y="290"/>
                    <a:pt x="22" y="290"/>
                  </a:cubicBezTo>
                  <a:cubicBezTo>
                    <a:pt x="18" y="299"/>
                    <a:pt x="22" y="309"/>
                    <a:pt x="30" y="314"/>
                  </a:cubicBezTo>
                  <a:cubicBezTo>
                    <a:pt x="73" y="334"/>
                    <a:pt x="73" y="334"/>
                    <a:pt x="73" y="334"/>
                  </a:cubicBezTo>
                  <a:cubicBezTo>
                    <a:pt x="80" y="338"/>
                    <a:pt x="84" y="346"/>
                    <a:pt x="83" y="354"/>
                  </a:cubicBezTo>
                  <a:cubicBezTo>
                    <a:pt x="80" y="369"/>
                    <a:pt x="78" y="385"/>
                    <a:pt x="77" y="401"/>
                  </a:cubicBezTo>
                  <a:cubicBezTo>
                    <a:pt x="76" y="409"/>
                    <a:pt x="70" y="416"/>
                    <a:pt x="62" y="417"/>
                  </a:cubicBezTo>
                  <a:cubicBezTo>
                    <a:pt x="16" y="426"/>
                    <a:pt x="16" y="426"/>
                    <a:pt x="16" y="426"/>
                  </a:cubicBezTo>
                  <a:cubicBezTo>
                    <a:pt x="6" y="428"/>
                    <a:pt x="0" y="437"/>
                    <a:pt x="1" y="446"/>
                  </a:cubicBezTo>
                  <a:cubicBezTo>
                    <a:pt x="13" y="523"/>
                    <a:pt x="13" y="523"/>
                    <a:pt x="13" y="523"/>
                  </a:cubicBezTo>
                  <a:cubicBezTo>
                    <a:pt x="14" y="532"/>
                    <a:pt x="23" y="539"/>
                    <a:pt x="32" y="538"/>
                  </a:cubicBezTo>
                  <a:cubicBezTo>
                    <a:pt x="82" y="532"/>
                    <a:pt x="82" y="532"/>
                    <a:pt x="82" y="532"/>
                  </a:cubicBezTo>
                  <a:cubicBezTo>
                    <a:pt x="89" y="532"/>
                    <a:pt x="97" y="536"/>
                    <a:pt x="100" y="544"/>
                  </a:cubicBezTo>
                  <a:cubicBezTo>
                    <a:pt x="102" y="550"/>
                    <a:pt x="105" y="556"/>
                    <a:pt x="108" y="563"/>
                  </a:cubicBezTo>
                  <a:cubicBezTo>
                    <a:pt x="112" y="570"/>
                    <a:pt x="110" y="579"/>
                    <a:pt x="103" y="584"/>
                  </a:cubicBezTo>
                  <a:cubicBezTo>
                    <a:pt x="64" y="615"/>
                    <a:pt x="64" y="615"/>
                    <a:pt x="64" y="615"/>
                  </a:cubicBezTo>
                  <a:cubicBezTo>
                    <a:pt x="57" y="621"/>
                    <a:pt x="55" y="632"/>
                    <a:pt x="61" y="640"/>
                  </a:cubicBezTo>
                  <a:cubicBezTo>
                    <a:pt x="107" y="702"/>
                    <a:pt x="107" y="702"/>
                    <a:pt x="107" y="702"/>
                  </a:cubicBezTo>
                  <a:cubicBezTo>
                    <a:pt x="112" y="710"/>
                    <a:pt x="123" y="712"/>
                    <a:pt x="131" y="707"/>
                  </a:cubicBezTo>
                  <a:cubicBezTo>
                    <a:pt x="175" y="677"/>
                    <a:pt x="175" y="677"/>
                    <a:pt x="175" y="677"/>
                  </a:cubicBezTo>
                  <a:cubicBezTo>
                    <a:pt x="181" y="673"/>
                    <a:pt x="190" y="673"/>
                    <a:pt x="196" y="678"/>
                  </a:cubicBezTo>
                  <a:cubicBezTo>
                    <a:pt x="204" y="686"/>
                    <a:pt x="213" y="693"/>
                    <a:pt x="222" y="699"/>
                  </a:cubicBezTo>
                  <a:cubicBezTo>
                    <a:pt x="229" y="704"/>
                    <a:pt x="232" y="712"/>
                    <a:pt x="229" y="720"/>
                  </a:cubicBezTo>
                  <a:cubicBezTo>
                    <a:pt x="209" y="769"/>
                    <a:pt x="209" y="769"/>
                    <a:pt x="209" y="769"/>
                  </a:cubicBezTo>
                  <a:cubicBezTo>
                    <a:pt x="206" y="778"/>
                    <a:pt x="210" y="788"/>
                    <a:pt x="219" y="792"/>
                  </a:cubicBezTo>
                  <a:cubicBezTo>
                    <a:pt x="290" y="823"/>
                    <a:pt x="290" y="823"/>
                    <a:pt x="290" y="823"/>
                  </a:cubicBezTo>
                  <a:cubicBezTo>
                    <a:pt x="299" y="827"/>
                    <a:pt x="309" y="823"/>
                    <a:pt x="313" y="814"/>
                  </a:cubicBezTo>
                  <a:cubicBezTo>
                    <a:pt x="337" y="765"/>
                    <a:pt x="337" y="765"/>
                    <a:pt x="337" y="765"/>
                  </a:cubicBezTo>
                  <a:cubicBezTo>
                    <a:pt x="341" y="758"/>
                    <a:pt x="348" y="754"/>
                    <a:pt x="356" y="755"/>
                  </a:cubicBezTo>
                  <a:cubicBezTo>
                    <a:pt x="370" y="758"/>
                    <a:pt x="384" y="760"/>
                    <a:pt x="399" y="760"/>
                  </a:cubicBezTo>
                  <a:cubicBezTo>
                    <a:pt x="407" y="761"/>
                    <a:pt x="413" y="767"/>
                    <a:pt x="415" y="775"/>
                  </a:cubicBezTo>
                  <a:cubicBezTo>
                    <a:pt x="425" y="829"/>
                    <a:pt x="425" y="829"/>
                    <a:pt x="425" y="829"/>
                  </a:cubicBezTo>
                  <a:cubicBezTo>
                    <a:pt x="427" y="839"/>
                    <a:pt x="436" y="845"/>
                    <a:pt x="446" y="844"/>
                  </a:cubicBezTo>
                  <a:cubicBezTo>
                    <a:pt x="522" y="832"/>
                    <a:pt x="522" y="832"/>
                    <a:pt x="522" y="832"/>
                  </a:cubicBezTo>
                  <a:cubicBezTo>
                    <a:pt x="532" y="831"/>
                    <a:pt x="538" y="822"/>
                    <a:pt x="537" y="813"/>
                  </a:cubicBezTo>
                  <a:cubicBezTo>
                    <a:pt x="531" y="757"/>
                    <a:pt x="531" y="757"/>
                    <a:pt x="531" y="757"/>
                  </a:cubicBezTo>
                  <a:cubicBezTo>
                    <a:pt x="530" y="749"/>
                    <a:pt x="535" y="741"/>
                    <a:pt x="543" y="738"/>
                  </a:cubicBezTo>
                  <a:cubicBezTo>
                    <a:pt x="548" y="736"/>
                    <a:pt x="553" y="734"/>
                    <a:pt x="559" y="732"/>
                  </a:cubicBezTo>
                  <a:cubicBezTo>
                    <a:pt x="566" y="729"/>
                    <a:pt x="575" y="731"/>
                    <a:pt x="580" y="737"/>
                  </a:cubicBezTo>
                  <a:cubicBezTo>
                    <a:pt x="616" y="782"/>
                    <a:pt x="616" y="782"/>
                    <a:pt x="616" y="782"/>
                  </a:cubicBezTo>
                  <a:cubicBezTo>
                    <a:pt x="622" y="789"/>
                    <a:pt x="632" y="791"/>
                    <a:pt x="640" y="785"/>
                  </a:cubicBezTo>
                  <a:cubicBezTo>
                    <a:pt x="702" y="739"/>
                    <a:pt x="702" y="739"/>
                    <a:pt x="702" y="739"/>
                  </a:cubicBezTo>
                  <a:cubicBezTo>
                    <a:pt x="710" y="734"/>
                    <a:pt x="712" y="723"/>
                    <a:pt x="707" y="715"/>
                  </a:cubicBezTo>
                  <a:cubicBezTo>
                    <a:pt x="675" y="667"/>
                    <a:pt x="675" y="667"/>
                    <a:pt x="675" y="667"/>
                  </a:cubicBezTo>
                  <a:cubicBezTo>
                    <a:pt x="670" y="661"/>
                    <a:pt x="671" y="652"/>
                    <a:pt x="676" y="646"/>
                  </a:cubicBezTo>
                  <a:cubicBezTo>
                    <a:pt x="683" y="638"/>
                    <a:pt x="689" y="630"/>
                    <a:pt x="695" y="621"/>
                  </a:cubicBezTo>
                  <a:cubicBezTo>
                    <a:pt x="700" y="615"/>
                    <a:pt x="709" y="612"/>
                    <a:pt x="716" y="615"/>
                  </a:cubicBezTo>
                  <a:cubicBezTo>
                    <a:pt x="769" y="636"/>
                    <a:pt x="769" y="636"/>
                    <a:pt x="769" y="636"/>
                  </a:cubicBezTo>
                  <a:cubicBezTo>
                    <a:pt x="778" y="639"/>
                    <a:pt x="788" y="635"/>
                    <a:pt x="792" y="626"/>
                  </a:cubicBezTo>
                  <a:lnTo>
                    <a:pt x="823" y="555"/>
                  </a:lnTo>
                  <a:close/>
                  <a:moveTo>
                    <a:pt x="606" y="665"/>
                  </a:moveTo>
                  <a:cubicBezTo>
                    <a:pt x="470" y="765"/>
                    <a:pt x="278" y="736"/>
                    <a:pt x="178" y="599"/>
                  </a:cubicBezTo>
                  <a:cubicBezTo>
                    <a:pt x="79" y="463"/>
                    <a:pt x="108" y="272"/>
                    <a:pt x="244" y="172"/>
                  </a:cubicBezTo>
                  <a:cubicBezTo>
                    <a:pt x="380" y="72"/>
                    <a:pt x="571" y="102"/>
                    <a:pt x="671" y="238"/>
                  </a:cubicBezTo>
                  <a:cubicBezTo>
                    <a:pt x="771" y="374"/>
                    <a:pt x="742" y="565"/>
                    <a:pt x="606" y="665"/>
                  </a:cubicBezTo>
                  <a:close/>
                </a:path>
              </a:pathLst>
            </a:custGeom>
            <a:solidFill>
              <a:schemeClr val="accent1"/>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Freeform 65">
              <a:extLst>
                <a:ext uri="{FF2B5EF4-FFF2-40B4-BE49-F238E27FC236}">
                  <a16:creationId xmlns:a16="http://schemas.microsoft.com/office/drawing/2014/main" id="{C56A93E0-EB01-4255-B3C4-94D65B536535}"/>
                </a:ext>
              </a:extLst>
            </p:cNvPr>
            <p:cNvSpPr>
              <a:spLocks noEditPoints="1"/>
            </p:cNvSpPr>
            <p:nvPr/>
          </p:nvSpPr>
          <p:spPr bwMode="auto">
            <a:xfrm>
              <a:off x="5458953" y="2550046"/>
              <a:ext cx="1333564" cy="1335193"/>
            </a:xfrm>
            <a:custGeom>
              <a:avLst/>
              <a:gdLst>
                <a:gd name="T0" fmla="*/ 592 w 692"/>
                <a:gd name="T1" fmla="*/ 166 h 693"/>
                <a:gd name="T2" fmla="*/ 165 w 692"/>
                <a:gd name="T3" fmla="*/ 100 h 693"/>
                <a:gd name="T4" fmla="*/ 99 w 692"/>
                <a:gd name="T5" fmla="*/ 527 h 693"/>
                <a:gd name="T6" fmla="*/ 527 w 692"/>
                <a:gd name="T7" fmla="*/ 593 h 693"/>
                <a:gd name="T8" fmla="*/ 592 w 692"/>
                <a:gd name="T9" fmla="*/ 166 h 693"/>
                <a:gd name="T10" fmla="*/ 512 w 692"/>
                <a:gd name="T11" fmla="*/ 573 h 693"/>
                <a:gd name="T12" fmla="*/ 119 w 692"/>
                <a:gd name="T13" fmla="*/ 513 h 693"/>
                <a:gd name="T14" fmla="*/ 180 w 692"/>
                <a:gd name="T15" fmla="*/ 120 h 693"/>
                <a:gd name="T16" fmla="*/ 573 w 692"/>
                <a:gd name="T17" fmla="*/ 180 h 693"/>
                <a:gd name="T18" fmla="*/ 512 w 692"/>
                <a:gd name="T19" fmla="*/ 573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2" h="693">
                  <a:moveTo>
                    <a:pt x="592" y="166"/>
                  </a:moveTo>
                  <a:cubicBezTo>
                    <a:pt x="492" y="30"/>
                    <a:pt x="301" y="0"/>
                    <a:pt x="165" y="100"/>
                  </a:cubicBezTo>
                  <a:cubicBezTo>
                    <a:pt x="29" y="200"/>
                    <a:pt x="0" y="391"/>
                    <a:pt x="99" y="527"/>
                  </a:cubicBezTo>
                  <a:cubicBezTo>
                    <a:pt x="199" y="664"/>
                    <a:pt x="391" y="693"/>
                    <a:pt x="527" y="593"/>
                  </a:cubicBezTo>
                  <a:cubicBezTo>
                    <a:pt x="663" y="493"/>
                    <a:pt x="692" y="302"/>
                    <a:pt x="592" y="166"/>
                  </a:cubicBezTo>
                  <a:close/>
                  <a:moveTo>
                    <a:pt x="512" y="573"/>
                  </a:moveTo>
                  <a:cubicBezTo>
                    <a:pt x="387" y="665"/>
                    <a:pt x="211" y="638"/>
                    <a:pt x="119" y="513"/>
                  </a:cubicBezTo>
                  <a:cubicBezTo>
                    <a:pt x="27" y="388"/>
                    <a:pt x="54" y="212"/>
                    <a:pt x="180" y="120"/>
                  </a:cubicBezTo>
                  <a:cubicBezTo>
                    <a:pt x="305" y="28"/>
                    <a:pt x="481" y="55"/>
                    <a:pt x="573" y="180"/>
                  </a:cubicBezTo>
                  <a:cubicBezTo>
                    <a:pt x="664" y="305"/>
                    <a:pt x="637" y="481"/>
                    <a:pt x="512" y="573"/>
                  </a:cubicBezTo>
                  <a:close/>
                </a:path>
              </a:pathLst>
            </a:custGeom>
            <a:solidFill>
              <a:schemeClr val="accent1">
                <a:lumMod val="75000"/>
              </a:schemeClr>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Freeform 68">
              <a:extLst>
                <a:ext uri="{FF2B5EF4-FFF2-40B4-BE49-F238E27FC236}">
                  <a16:creationId xmlns:a16="http://schemas.microsoft.com/office/drawing/2014/main" id="{887A5850-DE59-4AD6-B3DD-0D833C3BA6A1}"/>
                </a:ext>
              </a:extLst>
            </p:cNvPr>
            <p:cNvSpPr>
              <a:spLocks noEditPoints="1"/>
            </p:cNvSpPr>
            <p:nvPr/>
          </p:nvSpPr>
          <p:spPr bwMode="auto">
            <a:xfrm>
              <a:off x="5511089" y="2604627"/>
              <a:ext cx="1226846" cy="1226845"/>
            </a:xfrm>
            <a:custGeom>
              <a:avLst/>
              <a:gdLst>
                <a:gd name="T0" fmla="*/ 546 w 637"/>
                <a:gd name="T1" fmla="*/ 152 h 637"/>
                <a:gd name="T2" fmla="*/ 153 w 637"/>
                <a:gd name="T3" fmla="*/ 92 h 637"/>
                <a:gd name="T4" fmla="*/ 92 w 637"/>
                <a:gd name="T5" fmla="*/ 485 h 637"/>
                <a:gd name="T6" fmla="*/ 485 w 637"/>
                <a:gd name="T7" fmla="*/ 545 h 637"/>
                <a:gd name="T8" fmla="*/ 546 w 637"/>
                <a:gd name="T9" fmla="*/ 152 h 637"/>
                <a:gd name="T10" fmla="*/ 450 w 637"/>
                <a:gd name="T11" fmla="*/ 497 h 637"/>
                <a:gd name="T12" fmla="*/ 141 w 637"/>
                <a:gd name="T13" fmla="*/ 449 h 637"/>
                <a:gd name="T14" fmla="*/ 188 w 637"/>
                <a:gd name="T15" fmla="*/ 140 h 637"/>
                <a:gd name="T16" fmla="*/ 497 w 637"/>
                <a:gd name="T17" fmla="*/ 188 h 637"/>
                <a:gd name="T18" fmla="*/ 450 w 637"/>
                <a:gd name="T19" fmla="*/ 497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7" h="637">
                  <a:moveTo>
                    <a:pt x="546" y="152"/>
                  </a:moveTo>
                  <a:cubicBezTo>
                    <a:pt x="454" y="27"/>
                    <a:pt x="278" y="0"/>
                    <a:pt x="153" y="92"/>
                  </a:cubicBezTo>
                  <a:cubicBezTo>
                    <a:pt x="27" y="184"/>
                    <a:pt x="0" y="360"/>
                    <a:pt x="92" y="485"/>
                  </a:cubicBezTo>
                  <a:cubicBezTo>
                    <a:pt x="184" y="610"/>
                    <a:pt x="360" y="637"/>
                    <a:pt x="485" y="545"/>
                  </a:cubicBezTo>
                  <a:cubicBezTo>
                    <a:pt x="610" y="453"/>
                    <a:pt x="637" y="277"/>
                    <a:pt x="546" y="152"/>
                  </a:cubicBezTo>
                  <a:close/>
                  <a:moveTo>
                    <a:pt x="450" y="497"/>
                  </a:moveTo>
                  <a:cubicBezTo>
                    <a:pt x="351" y="569"/>
                    <a:pt x="213" y="548"/>
                    <a:pt x="141" y="449"/>
                  </a:cubicBezTo>
                  <a:cubicBezTo>
                    <a:pt x="69" y="351"/>
                    <a:pt x="90" y="213"/>
                    <a:pt x="188" y="140"/>
                  </a:cubicBezTo>
                  <a:cubicBezTo>
                    <a:pt x="287" y="68"/>
                    <a:pt x="425" y="90"/>
                    <a:pt x="497" y="188"/>
                  </a:cubicBezTo>
                  <a:cubicBezTo>
                    <a:pt x="569" y="286"/>
                    <a:pt x="548" y="424"/>
                    <a:pt x="450" y="49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Freeform 80">
              <a:extLst>
                <a:ext uri="{FF2B5EF4-FFF2-40B4-BE49-F238E27FC236}">
                  <a16:creationId xmlns:a16="http://schemas.microsoft.com/office/drawing/2014/main" id="{1F5C1BDF-62FD-49C2-95A0-1026D6A043C3}"/>
                </a:ext>
              </a:extLst>
            </p:cNvPr>
            <p:cNvSpPr>
              <a:spLocks noEditPoints="1"/>
            </p:cNvSpPr>
            <p:nvPr/>
          </p:nvSpPr>
          <p:spPr bwMode="auto">
            <a:xfrm>
              <a:off x="4840641" y="5128376"/>
              <a:ext cx="988156" cy="985712"/>
            </a:xfrm>
            <a:custGeom>
              <a:avLst/>
              <a:gdLst>
                <a:gd name="T0" fmla="*/ 136 w 513"/>
                <a:gd name="T1" fmla="*/ 29 h 512"/>
                <a:gd name="T2" fmla="*/ 119 w 513"/>
                <a:gd name="T3" fmla="*/ 66 h 512"/>
                <a:gd name="T4" fmla="*/ 102 w 513"/>
                <a:gd name="T5" fmla="*/ 80 h 512"/>
                <a:gd name="T6" fmla="*/ 62 w 513"/>
                <a:gd name="T7" fmla="*/ 88 h 512"/>
                <a:gd name="T8" fmla="*/ 60 w 513"/>
                <a:gd name="T9" fmla="*/ 129 h 512"/>
                <a:gd name="T10" fmla="*/ 49 w 513"/>
                <a:gd name="T11" fmla="*/ 148 h 512"/>
                <a:gd name="T12" fmla="*/ 15 w 513"/>
                <a:gd name="T13" fmla="*/ 170 h 512"/>
                <a:gd name="T14" fmla="*/ 27 w 513"/>
                <a:gd name="T15" fmla="*/ 208 h 512"/>
                <a:gd name="T16" fmla="*/ 24 w 513"/>
                <a:gd name="T17" fmla="*/ 230 h 512"/>
                <a:gd name="T18" fmla="*/ 0 w 513"/>
                <a:gd name="T19" fmla="*/ 263 h 512"/>
                <a:gd name="T20" fmla="*/ 26 w 513"/>
                <a:gd name="T21" fmla="*/ 294 h 512"/>
                <a:gd name="T22" fmla="*/ 30 w 513"/>
                <a:gd name="T23" fmla="*/ 316 h 512"/>
                <a:gd name="T24" fmla="*/ 20 w 513"/>
                <a:gd name="T25" fmla="*/ 355 h 512"/>
                <a:gd name="T26" fmla="*/ 55 w 513"/>
                <a:gd name="T27" fmla="*/ 375 h 512"/>
                <a:gd name="T28" fmla="*/ 67 w 513"/>
                <a:gd name="T29" fmla="*/ 393 h 512"/>
                <a:gd name="T30" fmla="*/ 72 w 513"/>
                <a:gd name="T31" fmla="*/ 434 h 512"/>
                <a:gd name="T32" fmla="*/ 112 w 513"/>
                <a:gd name="T33" fmla="*/ 440 h 512"/>
                <a:gd name="T34" fmla="*/ 130 w 513"/>
                <a:gd name="T35" fmla="*/ 452 h 512"/>
                <a:gd name="T36" fmla="*/ 148 w 513"/>
                <a:gd name="T37" fmla="*/ 488 h 512"/>
                <a:gd name="T38" fmla="*/ 188 w 513"/>
                <a:gd name="T39" fmla="*/ 479 h 512"/>
                <a:gd name="T40" fmla="*/ 209 w 513"/>
                <a:gd name="T41" fmla="*/ 485 h 512"/>
                <a:gd name="T42" fmla="*/ 240 w 513"/>
                <a:gd name="T43" fmla="*/ 512 h 512"/>
                <a:gd name="T44" fmla="*/ 273 w 513"/>
                <a:gd name="T45" fmla="*/ 489 h 512"/>
                <a:gd name="T46" fmla="*/ 295 w 513"/>
                <a:gd name="T47" fmla="*/ 486 h 512"/>
                <a:gd name="T48" fmla="*/ 333 w 513"/>
                <a:gd name="T49" fmla="*/ 500 h 512"/>
                <a:gd name="T50" fmla="*/ 357 w 513"/>
                <a:gd name="T51" fmla="*/ 467 h 512"/>
                <a:gd name="T52" fmla="*/ 376 w 513"/>
                <a:gd name="T53" fmla="*/ 457 h 512"/>
                <a:gd name="T54" fmla="*/ 417 w 513"/>
                <a:gd name="T55" fmla="*/ 456 h 512"/>
                <a:gd name="T56" fmla="*/ 426 w 513"/>
                <a:gd name="T57" fmla="*/ 417 h 512"/>
                <a:gd name="T58" fmla="*/ 441 w 513"/>
                <a:gd name="T59" fmla="*/ 400 h 512"/>
                <a:gd name="T60" fmla="*/ 478 w 513"/>
                <a:gd name="T61" fmla="*/ 385 h 512"/>
                <a:gd name="T62" fmla="*/ 473 w 513"/>
                <a:gd name="T63" fmla="*/ 344 h 512"/>
                <a:gd name="T64" fmla="*/ 480 w 513"/>
                <a:gd name="T65" fmla="*/ 324 h 512"/>
                <a:gd name="T66" fmla="*/ 510 w 513"/>
                <a:gd name="T67" fmla="*/ 296 h 512"/>
                <a:gd name="T68" fmla="*/ 490 w 513"/>
                <a:gd name="T69" fmla="*/ 260 h 512"/>
                <a:gd name="T70" fmla="*/ 490 w 513"/>
                <a:gd name="T71" fmla="*/ 238 h 512"/>
                <a:gd name="T72" fmla="*/ 507 w 513"/>
                <a:gd name="T73" fmla="*/ 202 h 512"/>
                <a:gd name="T74" fmla="*/ 476 w 513"/>
                <a:gd name="T75" fmla="*/ 175 h 512"/>
                <a:gd name="T76" fmla="*/ 468 w 513"/>
                <a:gd name="T77" fmla="*/ 155 h 512"/>
                <a:gd name="T78" fmla="*/ 471 w 513"/>
                <a:gd name="T79" fmla="*/ 115 h 512"/>
                <a:gd name="T80" fmla="*/ 432 w 513"/>
                <a:gd name="T81" fmla="*/ 101 h 512"/>
                <a:gd name="T82" fmla="*/ 417 w 513"/>
                <a:gd name="T83" fmla="*/ 86 h 512"/>
                <a:gd name="T84" fmla="*/ 405 w 513"/>
                <a:gd name="T85" fmla="*/ 47 h 512"/>
                <a:gd name="T86" fmla="*/ 365 w 513"/>
                <a:gd name="T87" fmla="*/ 48 h 512"/>
                <a:gd name="T88" fmla="*/ 345 w 513"/>
                <a:gd name="T89" fmla="*/ 39 h 512"/>
                <a:gd name="T90" fmla="*/ 320 w 513"/>
                <a:gd name="T91" fmla="*/ 7 h 512"/>
                <a:gd name="T92" fmla="*/ 282 w 513"/>
                <a:gd name="T93" fmla="*/ 23 h 512"/>
                <a:gd name="T94" fmla="*/ 260 w 513"/>
                <a:gd name="T95" fmla="*/ 22 h 512"/>
                <a:gd name="T96" fmla="*/ 226 w 513"/>
                <a:gd name="T97" fmla="*/ 1 h 512"/>
                <a:gd name="T98" fmla="*/ 197 w 513"/>
                <a:gd name="T99" fmla="*/ 30 h 512"/>
                <a:gd name="T100" fmla="*/ 176 w 513"/>
                <a:gd name="T101" fmla="*/ 36 h 512"/>
                <a:gd name="T102" fmla="*/ 407 w 513"/>
                <a:gd name="T103" fmla="*/ 207 h 512"/>
                <a:gd name="T104" fmla="*/ 106 w 513"/>
                <a:gd name="T105" fmla="*/ 304 h 512"/>
                <a:gd name="T106" fmla="*/ 407 w 513"/>
                <a:gd name="T107" fmla="*/ 20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3" h="512">
                  <a:moveTo>
                    <a:pt x="156" y="44"/>
                  </a:moveTo>
                  <a:cubicBezTo>
                    <a:pt x="136" y="29"/>
                    <a:pt x="136" y="29"/>
                    <a:pt x="136" y="29"/>
                  </a:cubicBezTo>
                  <a:cubicBezTo>
                    <a:pt x="137" y="55"/>
                    <a:pt x="137" y="55"/>
                    <a:pt x="137" y="55"/>
                  </a:cubicBezTo>
                  <a:cubicBezTo>
                    <a:pt x="137" y="64"/>
                    <a:pt x="127" y="70"/>
                    <a:pt x="119" y="66"/>
                  </a:cubicBezTo>
                  <a:cubicBezTo>
                    <a:pt x="96" y="55"/>
                    <a:pt x="96" y="55"/>
                    <a:pt x="96" y="55"/>
                  </a:cubicBezTo>
                  <a:cubicBezTo>
                    <a:pt x="102" y="80"/>
                    <a:pt x="102" y="80"/>
                    <a:pt x="102" y="80"/>
                  </a:cubicBezTo>
                  <a:cubicBezTo>
                    <a:pt x="104" y="89"/>
                    <a:pt x="96" y="97"/>
                    <a:pt x="87" y="95"/>
                  </a:cubicBezTo>
                  <a:cubicBezTo>
                    <a:pt x="62" y="88"/>
                    <a:pt x="62" y="88"/>
                    <a:pt x="62" y="88"/>
                  </a:cubicBezTo>
                  <a:cubicBezTo>
                    <a:pt x="72" y="111"/>
                    <a:pt x="72" y="111"/>
                    <a:pt x="72" y="111"/>
                  </a:cubicBezTo>
                  <a:cubicBezTo>
                    <a:pt x="76" y="120"/>
                    <a:pt x="69" y="129"/>
                    <a:pt x="60" y="129"/>
                  </a:cubicBezTo>
                  <a:cubicBezTo>
                    <a:pt x="35" y="127"/>
                    <a:pt x="35" y="127"/>
                    <a:pt x="35" y="127"/>
                  </a:cubicBezTo>
                  <a:cubicBezTo>
                    <a:pt x="49" y="148"/>
                    <a:pt x="49" y="148"/>
                    <a:pt x="49" y="148"/>
                  </a:cubicBezTo>
                  <a:cubicBezTo>
                    <a:pt x="54" y="156"/>
                    <a:pt x="49" y="166"/>
                    <a:pt x="40" y="167"/>
                  </a:cubicBezTo>
                  <a:cubicBezTo>
                    <a:pt x="15" y="170"/>
                    <a:pt x="15" y="170"/>
                    <a:pt x="15" y="170"/>
                  </a:cubicBezTo>
                  <a:cubicBezTo>
                    <a:pt x="32" y="188"/>
                    <a:pt x="32" y="188"/>
                    <a:pt x="32" y="188"/>
                  </a:cubicBezTo>
                  <a:cubicBezTo>
                    <a:pt x="39" y="194"/>
                    <a:pt x="36" y="206"/>
                    <a:pt x="27" y="208"/>
                  </a:cubicBezTo>
                  <a:cubicBezTo>
                    <a:pt x="3" y="216"/>
                    <a:pt x="3" y="216"/>
                    <a:pt x="3" y="216"/>
                  </a:cubicBezTo>
                  <a:cubicBezTo>
                    <a:pt x="24" y="230"/>
                    <a:pt x="24" y="230"/>
                    <a:pt x="24" y="230"/>
                  </a:cubicBezTo>
                  <a:cubicBezTo>
                    <a:pt x="32" y="235"/>
                    <a:pt x="31" y="247"/>
                    <a:pt x="22" y="251"/>
                  </a:cubicBezTo>
                  <a:cubicBezTo>
                    <a:pt x="0" y="263"/>
                    <a:pt x="0" y="263"/>
                    <a:pt x="0" y="263"/>
                  </a:cubicBezTo>
                  <a:cubicBezTo>
                    <a:pt x="23" y="273"/>
                    <a:pt x="23" y="273"/>
                    <a:pt x="23" y="273"/>
                  </a:cubicBezTo>
                  <a:cubicBezTo>
                    <a:pt x="32" y="277"/>
                    <a:pt x="33" y="289"/>
                    <a:pt x="26" y="294"/>
                  </a:cubicBezTo>
                  <a:cubicBezTo>
                    <a:pt x="6" y="310"/>
                    <a:pt x="6" y="310"/>
                    <a:pt x="6" y="310"/>
                  </a:cubicBezTo>
                  <a:cubicBezTo>
                    <a:pt x="30" y="316"/>
                    <a:pt x="30" y="316"/>
                    <a:pt x="30" y="316"/>
                  </a:cubicBezTo>
                  <a:cubicBezTo>
                    <a:pt x="39" y="318"/>
                    <a:pt x="43" y="329"/>
                    <a:pt x="37" y="336"/>
                  </a:cubicBezTo>
                  <a:cubicBezTo>
                    <a:pt x="20" y="355"/>
                    <a:pt x="20" y="355"/>
                    <a:pt x="20" y="355"/>
                  </a:cubicBezTo>
                  <a:cubicBezTo>
                    <a:pt x="45" y="356"/>
                    <a:pt x="45" y="356"/>
                    <a:pt x="45" y="356"/>
                  </a:cubicBezTo>
                  <a:cubicBezTo>
                    <a:pt x="54" y="357"/>
                    <a:pt x="60" y="367"/>
                    <a:pt x="55" y="375"/>
                  </a:cubicBezTo>
                  <a:cubicBezTo>
                    <a:pt x="42" y="397"/>
                    <a:pt x="42" y="397"/>
                    <a:pt x="42" y="397"/>
                  </a:cubicBezTo>
                  <a:cubicBezTo>
                    <a:pt x="67" y="393"/>
                    <a:pt x="67" y="393"/>
                    <a:pt x="67" y="393"/>
                  </a:cubicBezTo>
                  <a:cubicBezTo>
                    <a:pt x="76" y="392"/>
                    <a:pt x="84" y="401"/>
                    <a:pt x="80" y="410"/>
                  </a:cubicBezTo>
                  <a:cubicBezTo>
                    <a:pt x="72" y="434"/>
                    <a:pt x="72" y="434"/>
                    <a:pt x="72" y="434"/>
                  </a:cubicBezTo>
                  <a:cubicBezTo>
                    <a:pt x="96" y="426"/>
                    <a:pt x="96" y="426"/>
                    <a:pt x="96" y="426"/>
                  </a:cubicBezTo>
                  <a:cubicBezTo>
                    <a:pt x="105" y="423"/>
                    <a:pt x="113" y="430"/>
                    <a:pt x="112" y="440"/>
                  </a:cubicBezTo>
                  <a:cubicBezTo>
                    <a:pt x="108" y="465"/>
                    <a:pt x="108" y="465"/>
                    <a:pt x="108" y="465"/>
                  </a:cubicBezTo>
                  <a:cubicBezTo>
                    <a:pt x="130" y="452"/>
                    <a:pt x="130" y="452"/>
                    <a:pt x="130" y="452"/>
                  </a:cubicBezTo>
                  <a:cubicBezTo>
                    <a:pt x="138" y="448"/>
                    <a:pt x="148" y="454"/>
                    <a:pt x="148" y="463"/>
                  </a:cubicBezTo>
                  <a:cubicBezTo>
                    <a:pt x="148" y="488"/>
                    <a:pt x="148" y="488"/>
                    <a:pt x="148" y="488"/>
                  </a:cubicBezTo>
                  <a:cubicBezTo>
                    <a:pt x="168" y="472"/>
                    <a:pt x="168" y="472"/>
                    <a:pt x="168" y="472"/>
                  </a:cubicBezTo>
                  <a:cubicBezTo>
                    <a:pt x="175" y="466"/>
                    <a:pt x="186" y="470"/>
                    <a:pt x="188" y="479"/>
                  </a:cubicBezTo>
                  <a:cubicBezTo>
                    <a:pt x="193" y="504"/>
                    <a:pt x="193" y="504"/>
                    <a:pt x="193" y="504"/>
                  </a:cubicBezTo>
                  <a:cubicBezTo>
                    <a:pt x="209" y="485"/>
                    <a:pt x="209" y="485"/>
                    <a:pt x="209" y="485"/>
                  </a:cubicBezTo>
                  <a:cubicBezTo>
                    <a:pt x="215" y="478"/>
                    <a:pt x="227" y="479"/>
                    <a:pt x="230" y="488"/>
                  </a:cubicBezTo>
                  <a:cubicBezTo>
                    <a:pt x="240" y="512"/>
                    <a:pt x="240" y="512"/>
                    <a:pt x="240" y="512"/>
                  </a:cubicBezTo>
                  <a:cubicBezTo>
                    <a:pt x="252" y="490"/>
                    <a:pt x="252" y="490"/>
                    <a:pt x="252" y="490"/>
                  </a:cubicBezTo>
                  <a:cubicBezTo>
                    <a:pt x="257" y="481"/>
                    <a:pt x="268" y="481"/>
                    <a:pt x="273" y="489"/>
                  </a:cubicBezTo>
                  <a:cubicBezTo>
                    <a:pt x="287" y="510"/>
                    <a:pt x="287" y="510"/>
                    <a:pt x="287" y="510"/>
                  </a:cubicBezTo>
                  <a:cubicBezTo>
                    <a:pt x="295" y="486"/>
                    <a:pt x="295" y="486"/>
                    <a:pt x="295" y="486"/>
                  </a:cubicBezTo>
                  <a:cubicBezTo>
                    <a:pt x="298" y="477"/>
                    <a:pt x="310" y="475"/>
                    <a:pt x="316" y="482"/>
                  </a:cubicBezTo>
                  <a:cubicBezTo>
                    <a:pt x="333" y="500"/>
                    <a:pt x="333" y="500"/>
                    <a:pt x="333" y="500"/>
                  </a:cubicBezTo>
                  <a:cubicBezTo>
                    <a:pt x="337" y="475"/>
                    <a:pt x="337" y="475"/>
                    <a:pt x="337" y="475"/>
                  </a:cubicBezTo>
                  <a:cubicBezTo>
                    <a:pt x="338" y="466"/>
                    <a:pt x="349" y="462"/>
                    <a:pt x="357" y="467"/>
                  </a:cubicBezTo>
                  <a:cubicBezTo>
                    <a:pt x="377" y="482"/>
                    <a:pt x="377" y="482"/>
                    <a:pt x="377" y="482"/>
                  </a:cubicBezTo>
                  <a:cubicBezTo>
                    <a:pt x="376" y="457"/>
                    <a:pt x="376" y="457"/>
                    <a:pt x="376" y="457"/>
                  </a:cubicBezTo>
                  <a:cubicBezTo>
                    <a:pt x="376" y="447"/>
                    <a:pt x="385" y="441"/>
                    <a:pt x="394" y="445"/>
                  </a:cubicBezTo>
                  <a:cubicBezTo>
                    <a:pt x="417" y="456"/>
                    <a:pt x="417" y="456"/>
                    <a:pt x="417" y="456"/>
                  </a:cubicBezTo>
                  <a:cubicBezTo>
                    <a:pt x="411" y="431"/>
                    <a:pt x="411" y="431"/>
                    <a:pt x="411" y="431"/>
                  </a:cubicBezTo>
                  <a:cubicBezTo>
                    <a:pt x="409" y="422"/>
                    <a:pt x="417" y="414"/>
                    <a:pt x="426" y="417"/>
                  </a:cubicBezTo>
                  <a:cubicBezTo>
                    <a:pt x="451" y="423"/>
                    <a:pt x="451" y="423"/>
                    <a:pt x="451" y="423"/>
                  </a:cubicBezTo>
                  <a:cubicBezTo>
                    <a:pt x="441" y="400"/>
                    <a:pt x="441" y="400"/>
                    <a:pt x="441" y="400"/>
                  </a:cubicBezTo>
                  <a:cubicBezTo>
                    <a:pt x="437" y="391"/>
                    <a:pt x="444" y="382"/>
                    <a:pt x="453" y="383"/>
                  </a:cubicBezTo>
                  <a:cubicBezTo>
                    <a:pt x="478" y="385"/>
                    <a:pt x="478" y="385"/>
                    <a:pt x="478" y="385"/>
                  </a:cubicBezTo>
                  <a:cubicBezTo>
                    <a:pt x="464" y="364"/>
                    <a:pt x="464" y="364"/>
                    <a:pt x="464" y="364"/>
                  </a:cubicBezTo>
                  <a:cubicBezTo>
                    <a:pt x="459" y="356"/>
                    <a:pt x="464" y="345"/>
                    <a:pt x="473" y="344"/>
                  </a:cubicBezTo>
                  <a:cubicBezTo>
                    <a:pt x="498" y="342"/>
                    <a:pt x="498" y="342"/>
                    <a:pt x="498" y="342"/>
                  </a:cubicBezTo>
                  <a:cubicBezTo>
                    <a:pt x="480" y="324"/>
                    <a:pt x="480" y="324"/>
                    <a:pt x="480" y="324"/>
                  </a:cubicBezTo>
                  <a:cubicBezTo>
                    <a:pt x="474" y="317"/>
                    <a:pt x="476" y="306"/>
                    <a:pt x="485" y="303"/>
                  </a:cubicBezTo>
                  <a:cubicBezTo>
                    <a:pt x="510" y="296"/>
                    <a:pt x="510" y="296"/>
                    <a:pt x="510" y="296"/>
                  </a:cubicBezTo>
                  <a:cubicBezTo>
                    <a:pt x="489" y="281"/>
                    <a:pt x="489" y="281"/>
                    <a:pt x="489" y="281"/>
                  </a:cubicBezTo>
                  <a:cubicBezTo>
                    <a:pt x="481" y="276"/>
                    <a:pt x="482" y="264"/>
                    <a:pt x="490" y="260"/>
                  </a:cubicBezTo>
                  <a:cubicBezTo>
                    <a:pt x="513" y="249"/>
                    <a:pt x="513" y="249"/>
                    <a:pt x="513" y="249"/>
                  </a:cubicBezTo>
                  <a:cubicBezTo>
                    <a:pt x="490" y="238"/>
                    <a:pt x="490" y="238"/>
                    <a:pt x="490" y="238"/>
                  </a:cubicBezTo>
                  <a:cubicBezTo>
                    <a:pt x="481" y="234"/>
                    <a:pt x="480" y="223"/>
                    <a:pt x="487" y="217"/>
                  </a:cubicBezTo>
                  <a:cubicBezTo>
                    <a:pt x="507" y="202"/>
                    <a:pt x="507" y="202"/>
                    <a:pt x="507" y="202"/>
                  </a:cubicBezTo>
                  <a:cubicBezTo>
                    <a:pt x="482" y="196"/>
                    <a:pt x="482" y="196"/>
                    <a:pt x="482" y="196"/>
                  </a:cubicBezTo>
                  <a:cubicBezTo>
                    <a:pt x="473" y="193"/>
                    <a:pt x="470" y="182"/>
                    <a:pt x="476" y="175"/>
                  </a:cubicBezTo>
                  <a:cubicBezTo>
                    <a:pt x="493" y="156"/>
                    <a:pt x="493" y="156"/>
                    <a:pt x="493" y="156"/>
                  </a:cubicBezTo>
                  <a:cubicBezTo>
                    <a:pt x="468" y="155"/>
                    <a:pt x="468" y="155"/>
                    <a:pt x="468" y="155"/>
                  </a:cubicBezTo>
                  <a:cubicBezTo>
                    <a:pt x="458" y="155"/>
                    <a:pt x="453" y="144"/>
                    <a:pt x="458" y="136"/>
                  </a:cubicBezTo>
                  <a:cubicBezTo>
                    <a:pt x="471" y="115"/>
                    <a:pt x="471" y="115"/>
                    <a:pt x="471" y="115"/>
                  </a:cubicBezTo>
                  <a:cubicBezTo>
                    <a:pt x="445" y="118"/>
                    <a:pt x="445" y="118"/>
                    <a:pt x="445" y="118"/>
                  </a:cubicBezTo>
                  <a:cubicBezTo>
                    <a:pt x="436" y="119"/>
                    <a:pt x="429" y="110"/>
                    <a:pt x="432" y="101"/>
                  </a:cubicBezTo>
                  <a:cubicBezTo>
                    <a:pt x="441" y="78"/>
                    <a:pt x="441" y="78"/>
                    <a:pt x="441" y="78"/>
                  </a:cubicBezTo>
                  <a:cubicBezTo>
                    <a:pt x="417" y="86"/>
                    <a:pt x="417" y="86"/>
                    <a:pt x="417" y="86"/>
                  </a:cubicBezTo>
                  <a:cubicBezTo>
                    <a:pt x="408" y="89"/>
                    <a:pt x="399" y="81"/>
                    <a:pt x="401" y="72"/>
                  </a:cubicBezTo>
                  <a:cubicBezTo>
                    <a:pt x="405" y="47"/>
                    <a:pt x="405" y="47"/>
                    <a:pt x="405" y="47"/>
                  </a:cubicBezTo>
                  <a:cubicBezTo>
                    <a:pt x="383" y="59"/>
                    <a:pt x="383" y="59"/>
                    <a:pt x="383" y="59"/>
                  </a:cubicBezTo>
                  <a:cubicBezTo>
                    <a:pt x="375" y="63"/>
                    <a:pt x="365" y="58"/>
                    <a:pt x="365" y="48"/>
                  </a:cubicBezTo>
                  <a:cubicBezTo>
                    <a:pt x="364" y="23"/>
                    <a:pt x="364" y="23"/>
                    <a:pt x="364" y="23"/>
                  </a:cubicBezTo>
                  <a:cubicBezTo>
                    <a:pt x="345" y="39"/>
                    <a:pt x="345" y="39"/>
                    <a:pt x="345" y="39"/>
                  </a:cubicBezTo>
                  <a:cubicBezTo>
                    <a:pt x="337" y="45"/>
                    <a:pt x="326" y="41"/>
                    <a:pt x="325" y="32"/>
                  </a:cubicBezTo>
                  <a:cubicBezTo>
                    <a:pt x="320" y="7"/>
                    <a:pt x="320" y="7"/>
                    <a:pt x="320" y="7"/>
                  </a:cubicBezTo>
                  <a:cubicBezTo>
                    <a:pt x="303" y="27"/>
                    <a:pt x="303" y="27"/>
                    <a:pt x="303" y="27"/>
                  </a:cubicBezTo>
                  <a:cubicBezTo>
                    <a:pt x="297" y="34"/>
                    <a:pt x="286" y="32"/>
                    <a:pt x="282" y="23"/>
                  </a:cubicBezTo>
                  <a:cubicBezTo>
                    <a:pt x="273" y="0"/>
                    <a:pt x="273" y="0"/>
                    <a:pt x="273" y="0"/>
                  </a:cubicBezTo>
                  <a:cubicBezTo>
                    <a:pt x="260" y="22"/>
                    <a:pt x="260" y="22"/>
                    <a:pt x="260" y="22"/>
                  </a:cubicBezTo>
                  <a:cubicBezTo>
                    <a:pt x="256" y="30"/>
                    <a:pt x="244" y="30"/>
                    <a:pt x="239" y="22"/>
                  </a:cubicBezTo>
                  <a:cubicBezTo>
                    <a:pt x="226" y="1"/>
                    <a:pt x="226" y="1"/>
                    <a:pt x="226" y="1"/>
                  </a:cubicBezTo>
                  <a:cubicBezTo>
                    <a:pt x="217" y="25"/>
                    <a:pt x="217" y="25"/>
                    <a:pt x="217" y="25"/>
                  </a:cubicBezTo>
                  <a:cubicBezTo>
                    <a:pt x="214" y="34"/>
                    <a:pt x="203" y="36"/>
                    <a:pt x="197" y="30"/>
                  </a:cubicBezTo>
                  <a:cubicBezTo>
                    <a:pt x="179" y="11"/>
                    <a:pt x="179" y="11"/>
                    <a:pt x="179" y="11"/>
                  </a:cubicBezTo>
                  <a:cubicBezTo>
                    <a:pt x="176" y="36"/>
                    <a:pt x="176" y="36"/>
                    <a:pt x="176" y="36"/>
                  </a:cubicBezTo>
                  <a:cubicBezTo>
                    <a:pt x="174" y="45"/>
                    <a:pt x="164" y="50"/>
                    <a:pt x="156" y="44"/>
                  </a:cubicBezTo>
                  <a:close/>
                  <a:moveTo>
                    <a:pt x="407" y="207"/>
                  </a:moveTo>
                  <a:cubicBezTo>
                    <a:pt x="434" y="290"/>
                    <a:pt x="388" y="379"/>
                    <a:pt x="305" y="406"/>
                  </a:cubicBezTo>
                  <a:cubicBezTo>
                    <a:pt x="222" y="433"/>
                    <a:pt x="133" y="387"/>
                    <a:pt x="106" y="304"/>
                  </a:cubicBezTo>
                  <a:cubicBezTo>
                    <a:pt x="79" y="221"/>
                    <a:pt x="125" y="132"/>
                    <a:pt x="208" y="105"/>
                  </a:cubicBezTo>
                  <a:cubicBezTo>
                    <a:pt x="291" y="78"/>
                    <a:pt x="380" y="124"/>
                    <a:pt x="407" y="207"/>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Freeform 53">
              <a:extLst>
                <a:ext uri="{FF2B5EF4-FFF2-40B4-BE49-F238E27FC236}">
                  <a16:creationId xmlns:a16="http://schemas.microsoft.com/office/drawing/2014/main" id="{04D09DC7-EC97-45E7-BCF2-A09A89B2D52B}"/>
                </a:ext>
              </a:extLst>
            </p:cNvPr>
            <p:cNvSpPr>
              <a:spLocks noEditPoints="1"/>
            </p:cNvSpPr>
            <p:nvPr/>
          </p:nvSpPr>
          <p:spPr bwMode="auto">
            <a:xfrm>
              <a:off x="5932150" y="2976348"/>
              <a:ext cx="426710" cy="482589"/>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chemeClr val="accent1"/>
            </a:solidFill>
            <a:ln>
              <a:noFill/>
            </a:ln>
          </p:spPr>
          <p:txBody>
            <a:bodyPr vert="horz" wrap="square" lIns="68572" tIns="34287" rIns="68572" bIns="34287"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675">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Tree>
    <p:extLst>
      <p:ext uri="{BB962C8B-B14F-4D97-AF65-F5344CB8AC3E}">
        <p14:creationId xmlns:p14="http://schemas.microsoft.com/office/powerpoint/2010/main" val="366889851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2"/>
                                        </p:tgtEl>
                                        <p:attrNameLst>
                                          <p:attrName>ppt_y</p:attrName>
                                        </p:attrNameLst>
                                      </p:cBhvr>
                                      <p:tavLst>
                                        <p:tav tm="0">
                                          <p:val>
                                            <p:strVal val="#ppt_y"/>
                                          </p:val>
                                        </p:tav>
                                        <p:tav tm="100000">
                                          <p:val>
                                            <p:strVal val="#ppt_y"/>
                                          </p:val>
                                        </p:tav>
                                      </p:tavLst>
                                    </p:anim>
                                    <p:anim calcmode="lin" valueType="num">
                                      <p:cBhvr>
                                        <p:cTn id="16"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2"/>
                                        </p:tgtEl>
                                      </p:cBhvr>
                                    </p:animEffect>
                                  </p:childTnLst>
                                </p:cTn>
                              </p:par>
                            </p:childTnLst>
                          </p:cTn>
                        </p:par>
                        <p:par>
                          <p:cTn id="19" fill="hold">
                            <p:stCondLst>
                              <p:cond delay="650"/>
                            </p:stCondLst>
                            <p:childTnLst>
                              <p:par>
                                <p:cTn id="20" presetID="26" presetClass="emph" presetSubtype="0" fill="hold" grpId="1" nodeType="afterEffect">
                                  <p:stCondLst>
                                    <p:cond delay="0"/>
                                  </p:stCondLst>
                                  <p:iterate type="lt">
                                    <p:tmPct val="0"/>
                                  </p:iterate>
                                  <p:childTnLst>
                                    <p:animEffect transition="out" filter="fade">
                                      <p:cBhvr>
                                        <p:cTn id="21" dur="500" tmFilter="0, 0; .2, .5; .8, .5; 1, 0"/>
                                        <p:tgtEl>
                                          <p:spTgt spid="22"/>
                                        </p:tgtEl>
                                      </p:cBhvr>
                                    </p:animEffect>
                                    <p:animScale>
                                      <p:cBhvr>
                                        <p:cTn id="22" dur="250" autoRev="1" fill="hold"/>
                                        <p:tgtEl>
                                          <p:spTgt spid="2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1"/>
                                        </p:tgtEl>
                                        <p:attrNameLst>
                                          <p:attrName>ppt_y</p:attrName>
                                        </p:attrNameLst>
                                      </p:cBhvr>
                                      <p:tavLst>
                                        <p:tav tm="0">
                                          <p:val>
                                            <p:strVal val="#ppt_y"/>
                                          </p:val>
                                        </p:tav>
                                        <p:tav tm="100000">
                                          <p:val>
                                            <p:strVal val="#ppt_y"/>
                                          </p:val>
                                        </p:tav>
                                      </p:tavLst>
                                    </p:anim>
                                    <p:anim calcmode="lin" valueType="num">
                                      <p:cBhvr>
                                        <p:cTn id="29"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1"/>
                                        </p:tgtEl>
                                      </p:cBhvr>
                                    </p:animEffect>
                                  </p:childTnLst>
                                </p:cTn>
                              </p:par>
                            </p:childTnLst>
                          </p:cTn>
                        </p:par>
                        <p:par>
                          <p:cTn id="32" fill="hold">
                            <p:stCondLst>
                              <p:cond delay="850"/>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21"/>
                                        </p:tgtEl>
                                      </p:cBhvr>
                                    </p:animEffect>
                                    <p:animScale>
                                      <p:cBhvr>
                                        <p:cTn id="35"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502" y="283"/>
            <a:ext cx="3649847" cy="5142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5" name="矩形 34"/>
          <p:cNvSpPr/>
          <p:nvPr/>
        </p:nvSpPr>
        <p:spPr>
          <a:xfrm>
            <a:off x="1102471" y="1840439"/>
            <a:ext cx="1445910" cy="761619"/>
          </a:xfrm>
          <a:prstGeom prst="rect">
            <a:avLst/>
          </a:prstGeom>
        </p:spPr>
        <p:txBody>
          <a:bodyPr wrap="none" lIns="0" tIns="0" rIns="0" bIns="0">
            <a:spAutoFit/>
          </a:bodyPr>
          <a:lstStyle/>
          <a:p>
            <a:pPr algn="ctr"/>
            <a:r>
              <a:rPr lang="zh-CN" altLang="en-US" sz="4949" b="1" dirty="0">
                <a:solidFill>
                  <a:schemeClr val="bg1"/>
                </a:solidFill>
                <a:latin typeface="Arial" panose="020B0604020202020204" pitchFamily="34" charset="0"/>
                <a:ea typeface="微软雅黑" panose="020B0503020204020204" pitchFamily="34" charset="-122"/>
                <a:sym typeface="Arial" panose="020B0604020202020204" pitchFamily="34" charset="0"/>
              </a:rPr>
              <a:t>目 录</a:t>
            </a:r>
          </a:p>
        </p:txBody>
      </p:sp>
      <p:sp>
        <p:nvSpPr>
          <p:cNvPr id="36" name="矩形 35"/>
          <p:cNvSpPr/>
          <p:nvPr/>
        </p:nvSpPr>
        <p:spPr>
          <a:xfrm>
            <a:off x="1124110" y="2624783"/>
            <a:ext cx="1402628" cy="306366"/>
          </a:xfrm>
          <a:prstGeom prst="rect">
            <a:avLst/>
          </a:prstGeom>
        </p:spPr>
        <p:txBody>
          <a:bodyPr wrap="none" lIns="0" tIns="0" rIns="0" bIns="0">
            <a:spAutoFit/>
          </a:bodyPr>
          <a:lstStyle/>
          <a:p>
            <a:pPr algn="ctr"/>
            <a:r>
              <a:rPr lang="en-US" altLang="zh-CN" sz="1991"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CONTENTS</a:t>
            </a:r>
          </a:p>
        </p:txBody>
      </p:sp>
      <p:sp>
        <p:nvSpPr>
          <p:cNvPr id="13" name="圆角矩形 16">
            <a:extLst>
              <a:ext uri="{FF2B5EF4-FFF2-40B4-BE49-F238E27FC236}">
                <a16:creationId xmlns:a16="http://schemas.microsoft.com/office/drawing/2014/main" id="{96DEF3FD-62C4-4F8B-89A4-4E693B3B2DEB}"/>
              </a:ext>
            </a:extLst>
          </p:cNvPr>
          <p:cNvSpPr/>
          <p:nvPr/>
        </p:nvSpPr>
        <p:spPr>
          <a:xfrm>
            <a:off x="4731476" y="1097263"/>
            <a:ext cx="776951" cy="451412"/>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4" name="圆角矩形 95">
            <a:extLst>
              <a:ext uri="{FF2B5EF4-FFF2-40B4-BE49-F238E27FC236}">
                <a16:creationId xmlns:a16="http://schemas.microsoft.com/office/drawing/2014/main" id="{50CF8E12-E217-4B92-B1D9-48E3934A78E1}"/>
              </a:ext>
            </a:extLst>
          </p:cNvPr>
          <p:cNvSpPr/>
          <p:nvPr/>
        </p:nvSpPr>
        <p:spPr>
          <a:xfrm>
            <a:off x="4731476" y="1711445"/>
            <a:ext cx="776951" cy="451412"/>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100" b="1" dirty="0"/>
          </a:p>
        </p:txBody>
      </p:sp>
      <p:sp>
        <p:nvSpPr>
          <p:cNvPr id="15" name="圆角矩形 100">
            <a:extLst>
              <a:ext uri="{FF2B5EF4-FFF2-40B4-BE49-F238E27FC236}">
                <a16:creationId xmlns:a16="http://schemas.microsoft.com/office/drawing/2014/main" id="{C416AE0C-D4DF-4FA5-A941-FCE37020CDFD}"/>
              </a:ext>
            </a:extLst>
          </p:cNvPr>
          <p:cNvSpPr/>
          <p:nvPr/>
        </p:nvSpPr>
        <p:spPr>
          <a:xfrm>
            <a:off x="4731476" y="2325626"/>
            <a:ext cx="776951" cy="451412"/>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6" name="圆角矩形 101">
            <a:extLst>
              <a:ext uri="{FF2B5EF4-FFF2-40B4-BE49-F238E27FC236}">
                <a16:creationId xmlns:a16="http://schemas.microsoft.com/office/drawing/2014/main" id="{609BF22D-353A-4856-9DA2-6EBC920287A2}"/>
              </a:ext>
            </a:extLst>
          </p:cNvPr>
          <p:cNvSpPr/>
          <p:nvPr/>
        </p:nvSpPr>
        <p:spPr>
          <a:xfrm>
            <a:off x="4731476" y="2939808"/>
            <a:ext cx="776951" cy="451412"/>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7" name="椭圆 80">
            <a:extLst>
              <a:ext uri="{FF2B5EF4-FFF2-40B4-BE49-F238E27FC236}">
                <a16:creationId xmlns:a16="http://schemas.microsoft.com/office/drawing/2014/main" id="{95B30D26-66FD-4459-B94F-E59B12AD4630}"/>
              </a:ext>
            </a:extLst>
          </p:cNvPr>
          <p:cNvSpPr/>
          <p:nvPr/>
        </p:nvSpPr>
        <p:spPr bwMode="auto">
          <a:xfrm>
            <a:off x="4716016" y="1059582"/>
            <a:ext cx="709935" cy="520016"/>
          </a:xfrm>
          <a:prstGeom prst="ellipse">
            <a:avLst/>
          </a:prstGeom>
          <a:noFill/>
          <a:ln w="25400" cap="flat" cmpd="sng" algn="ctr">
            <a:noFill/>
            <a:prstDash val="solid"/>
          </a:ln>
          <a:effectLst>
            <a:innerShdw blurRad="63500" dist="25400" dir="18660000">
              <a:prstClr val="black">
                <a:alpha val="35000"/>
              </a:prstClr>
            </a:innerShdw>
          </a:effectLst>
        </p:spPr>
        <p:txBody>
          <a:bodyPr lIns="51435" tIns="25718" rIns="51435" bIns="2571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en-US" altLang="zh-CN" b="1" kern="0" dirty="0">
                <a:solidFill>
                  <a:srgbClr val="FFFFFF"/>
                </a:solidFill>
                <a:latin typeface="微软雅黑" pitchFamily="34" charset="-122"/>
                <a:ea typeface="微软雅黑" pitchFamily="34" charset="-122"/>
              </a:rPr>
              <a:t>01</a:t>
            </a:r>
            <a:endParaRPr lang="zh-CN" altLang="en-US" sz="2100" b="1" kern="0" dirty="0">
              <a:solidFill>
                <a:srgbClr val="FFFFFF"/>
              </a:solidFill>
              <a:latin typeface="微软雅黑" pitchFamily="34" charset="-122"/>
              <a:ea typeface="微软雅黑" pitchFamily="34" charset="-122"/>
            </a:endParaRPr>
          </a:p>
        </p:txBody>
      </p:sp>
      <p:sp>
        <p:nvSpPr>
          <p:cNvPr id="22" name="椭圆 80">
            <a:extLst>
              <a:ext uri="{FF2B5EF4-FFF2-40B4-BE49-F238E27FC236}">
                <a16:creationId xmlns:a16="http://schemas.microsoft.com/office/drawing/2014/main" id="{FB5B9D88-3522-434E-BBAA-173632DB05C2}"/>
              </a:ext>
            </a:extLst>
          </p:cNvPr>
          <p:cNvSpPr/>
          <p:nvPr/>
        </p:nvSpPr>
        <p:spPr bwMode="auto">
          <a:xfrm>
            <a:off x="4716016" y="1677142"/>
            <a:ext cx="709935" cy="520016"/>
          </a:xfrm>
          <a:prstGeom prst="ellipse">
            <a:avLst/>
          </a:prstGeom>
          <a:noFill/>
          <a:ln w="25400" cap="flat" cmpd="sng" algn="ctr">
            <a:noFill/>
            <a:prstDash val="solid"/>
          </a:ln>
          <a:effectLst>
            <a:innerShdw blurRad="63500" dist="25400" dir="18660000">
              <a:prstClr val="black">
                <a:alpha val="35000"/>
              </a:prstClr>
            </a:innerShdw>
          </a:effectLst>
        </p:spPr>
        <p:txBody>
          <a:bodyPr lIns="51435" tIns="25718" rIns="51435" bIns="2571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en-US" altLang="zh-CN" b="1" kern="0" dirty="0">
                <a:solidFill>
                  <a:srgbClr val="FFFFFF"/>
                </a:solidFill>
                <a:latin typeface="微软雅黑" pitchFamily="34" charset="-122"/>
                <a:ea typeface="微软雅黑" pitchFamily="34" charset="-122"/>
              </a:rPr>
              <a:t>02</a:t>
            </a:r>
            <a:endParaRPr lang="zh-CN" altLang="en-US" sz="2100" b="1" kern="0" dirty="0">
              <a:solidFill>
                <a:srgbClr val="FFFFFF"/>
              </a:solidFill>
              <a:latin typeface="微软雅黑" pitchFamily="34" charset="-122"/>
              <a:ea typeface="微软雅黑" pitchFamily="34" charset="-122"/>
            </a:endParaRPr>
          </a:p>
        </p:txBody>
      </p:sp>
      <p:sp>
        <p:nvSpPr>
          <p:cNvPr id="23" name="椭圆 80">
            <a:extLst>
              <a:ext uri="{FF2B5EF4-FFF2-40B4-BE49-F238E27FC236}">
                <a16:creationId xmlns:a16="http://schemas.microsoft.com/office/drawing/2014/main" id="{407FA14F-8547-4916-B577-917BBEA866B2}"/>
              </a:ext>
            </a:extLst>
          </p:cNvPr>
          <p:cNvSpPr/>
          <p:nvPr/>
        </p:nvSpPr>
        <p:spPr bwMode="auto">
          <a:xfrm>
            <a:off x="4716016" y="2291324"/>
            <a:ext cx="709935" cy="520016"/>
          </a:xfrm>
          <a:prstGeom prst="ellipse">
            <a:avLst/>
          </a:prstGeom>
          <a:noFill/>
          <a:ln w="25400" cap="flat" cmpd="sng" algn="ctr">
            <a:noFill/>
            <a:prstDash val="solid"/>
          </a:ln>
          <a:effectLst>
            <a:innerShdw blurRad="63500" dist="25400" dir="18660000">
              <a:prstClr val="black">
                <a:alpha val="35000"/>
              </a:prstClr>
            </a:innerShdw>
          </a:effectLst>
        </p:spPr>
        <p:txBody>
          <a:bodyPr lIns="51435" tIns="25718" rIns="51435" bIns="2571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en-US" altLang="zh-CN" b="1" kern="0" dirty="0">
                <a:solidFill>
                  <a:srgbClr val="FFFFFF"/>
                </a:solidFill>
                <a:latin typeface="微软雅黑" pitchFamily="34" charset="-122"/>
                <a:ea typeface="微软雅黑" pitchFamily="34" charset="-122"/>
              </a:rPr>
              <a:t>03</a:t>
            </a:r>
            <a:endParaRPr lang="zh-CN" altLang="en-US" sz="2100" b="1" kern="0" dirty="0">
              <a:solidFill>
                <a:srgbClr val="FFFFFF"/>
              </a:solidFill>
              <a:latin typeface="微软雅黑" pitchFamily="34" charset="-122"/>
              <a:ea typeface="微软雅黑" pitchFamily="34" charset="-122"/>
            </a:endParaRPr>
          </a:p>
        </p:txBody>
      </p:sp>
      <p:sp>
        <p:nvSpPr>
          <p:cNvPr id="24" name="椭圆 80">
            <a:extLst>
              <a:ext uri="{FF2B5EF4-FFF2-40B4-BE49-F238E27FC236}">
                <a16:creationId xmlns:a16="http://schemas.microsoft.com/office/drawing/2014/main" id="{617FDD97-7218-45A9-8594-AEF23BFAEC13}"/>
              </a:ext>
            </a:extLst>
          </p:cNvPr>
          <p:cNvSpPr/>
          <p:nvPr/>
        </p:nvSpPr>
        <p:spPr bwMode="auto">
          <a:xfrm>
            <a:off x="4716016" y="2919192"/>
            <a:ext cx="709935" cy="520016"/>
          </a:xfrm>
          <a:prstGeom prst="ellipse">
            <a:avLst/>
          </a:prstGeom>
          <a:noFill/>
          <a:ln w="25400" cap="flat" cmpd="sng" algn="ctr">
            <a:noFill/>
            <a:prstDash val="solid"/>
          </a:ln>
          <a:effectLst>
            <a:innerShdw blurRad="63500" dist="25400" dir="18660000">
              <a:prstClr val="black">
                <a:alpha val="35000"/>
              </a:prstClr>
            </a:innerShdw>
          </a:effectLst>
        </p:spPr>
        <p:txBody>
          <a:bodyPr lIns="51435" tIns="25718" rIns="51435" bIns="2571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en-US" altLang="zh-CN" b="1" kern="0" dirty="0">
                <a:solidFill>
                  <a:srgbClr val="FFFFFF"/>
                </a:solidFill>
                <a:latin typeface="微软雅黑" pitchFamily="34" charset="-122"/>
                <a:ea typeface="微软雅黑" pitchFamily="34" charset="-122"/>
              </a:rPr>
              <a:t>04</a:t>
            </a:r>
            <a:endParaRPr lang="zh-CN" altLang="en-US" sz="2100" b="1" kern="0" dirty="0">
              <a:solidFill>
                <a:srgbClr val="FFFFFF"/>
              </a:solidFill>
              <a:latin typeface="微软雅黑" pitchFamily="34" charset="-122"/>
              <a:ea typeface="微软雅黑" pitchFamily="34" charset="-122"/>
            </a:endParaRPr>
          </a:p>
        </p:txBody>
      </p:sp>
      <p:sp>
        <p:nvSpPr>
          <p:cNvPr id="25" name="矩形 39">
            <a:extLst>
              <a:ext uri="{FF2B5EF4-FFF2-40B4-BE49-F238E27FC236}">
                <a16:creationId xmlns:a16="http://schemas.microsoft.com/office/drawing/2014/main" id="{14638FB2-C47A-4BF7-ADF9-D7E8501E06B0}"/>
              </a:ext>
            </a:extLst>
          </p:cNvPr>
          <p:cNvSpPr>
            <a:spLocks noChangeArrowheads="1"/>
          </p:cNvSpPr>
          <p:nvPr/>
        </p:nvSpPr>
        <p:spPr bwMode="auto">
          <a:xfrm>
            <a:off x="5865788" y="1067642"/>
            <a:ext cx="2594644" cy="43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563"/>
              </a:spcBef>
            </a:pPr>
            <a:r>
              <a:rPr lang="zh-CN" altLang="en-US" dirty="0">
                <a:solidFill>
                  <a:schemeClr val="bg1">
                    <a:lumMod val="50000"/>
                  </a:schemeClr>
                </a:solidFill>
                <a:latin typeface="微软雅黑" pitchFamily="34" charset="-122"/>
                <a:ea typeface="微软雅黑" pitchFamily="34" charset="-122"/>
                <a:cs typeface="宋体" charset="-122"/>
              </a:rPr>
              <a:t>集合</a:t>
            </a:r>
          </a:p>
        </p:txBody>
      </p:sp>
      <p:sp>
        <p:nvSpPr>
          <p:cNvPr id="26" name="矩形 39">
            <a:extLst>
              <a:ext uri="{FF2B5EF4-FFF2-40B4-BE49-F238E27FC236}">
                <a16:creationId xmlns:a16="http://schemas.microsoft.com/office/drawing/2014/main" id="{0C4375D2-4627-46B0-B814-57CE3578896B}"/>
              </a:ext>
            </a:extLst>
          </p:cNvPr>
          <p:cNvSpPr>
            <a:spLocks noChangeArrowheads="1"/>
          </p:cNvSpPr>
          <p:nvPr/>
        </p:nvSpPr>
        <p:spPr bwMode="auto">
          <a:xfrm>
            <a:off x="5865788" y="1690800"/>
            <a:ext cx="2594644" cy="43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563"/>
              </a:spcBef>
            </a:pPr>
            <a:r>
              <a:rPr lang="zh-CN" altLang="en-US" dirty="0">
                <a:solidFill>
                  <a:schemeClr val="bg1">
                    <a:lumMod val="50000"/>
                  </a:schemeClr>
                </a:solidFill>
                <a:latin typeface="微软雅黑" pitchFamily="34" charset="-122"/>
                <a:ea typeface="微软雅黑" pitchFamily="34" charset="-122"/>
                <a:cs typeface="宋体" charset="-122"/>
              </a:rPr>
              <a:t>不等式</a:t>
            </a:r>
          </a:p>
        </p:txBody>
      </p:sp>
      <p:sp>
        <p:nvSpPr>
          <p:cNvPr id="27" name="矩形 39">
            <a:extLst>
              <a:ext uri="{FF2B5EF4-FFF2-40B4-BE49-F238E27FC236}">
                <a16:creationId xmlns:a16="http://schemas.microsoft.com/office/drawing/2014/main" id="{EFE9CC7C-AEA3-4262-B40F-2D96E9966701}"/>
              </a:ext>
            </a:extLst>
          </p:cNvPr>
          <p:cNvSpPr>
            <a:spLocks noChangeArrowheads="1"/>
          </p:cNvSpPr>
          <p:nvPr/>
        </p:nvSpPr>
        <p:spPr bwMode="auto">
          <a:xfrm>
            <a:off x="5865788" y="2305778"/>
            <a:ext cx="2594644" cy="43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563"/>
              </a:spcBef>
            </a:pPr>
            <a:r>
              <a:rPr lang="zh-CN" altLang="en-US" dirty="0">
                <a:solidFill>
                  <a:schemeClr val="bg1">
                    <a:lumMod val="50000"/>
                  </a:schemeClr>
                </a:solidFill>
                <a:latin typeface="微软雅黑" pitchFamily="34" charset="-122"/>
                <a:ea typeface="微软雅黑" pitchFamily="34" charset="-122"/>
                <a:cs typeface="宋体" charset="-122"/>
              </a:rPr>
              <a:t>函数</a:t>
            </a:r>
          </a:p>
        </p:txBody>
      </p:sp>
      <p:sp>
        <p:nvSpPr>
          <p:cNvPr id="28" name="矩形 39">
            <a:extLst>
              <a:ext uri="{FF2B5EF4-FFF2-40B4-BE49-F238E27FC236}">
                <a16:creationId xmlns:a16="http://schemas.microsoft.com/office/drawing/2014/main" id="{85337CBA-A865-47D8-91B1-CC0155C81203}"/>
              </a:ext>
            </a:extLst>
          </p:cNvPr>
          <p:cNvSpPr>
            <a:spLocks noChangeArrowheads="1"/>
          </p:cNvSpPr>
          <p:nvPr/>
        </p:nvSpPr>
        <p:spPr bwMode="auto">
          <a:xfrm>
            <a:off x="5865788" y="2925841"/>
            <a:ext cx="2594644" cy="43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563"/>
              </a:spcBef>
            </a:pPr>
            <a:r>
              <a:rPr lang="zh-CN" altLang="en-US" dirty="0">
                <a:solidFill>
                  <a:schemeClr val="bg1">
                    <a:lumMod val="50000"/>
                  </a:schemeClr>
                </a:solidFill>
                <a:latin typeface="微软雅黑" pitchFamily="34" charset="-122"/>
                <a:ea typeface="微软雅黑" pitchFamily="34" charset="-122"/>
                <a:cs typeface="宋体" charset="-122"/>
              </a:rPr>
              <a:t>指数函数与对数函数</a:t>
            </a:r>
          </a:p>
        </p:txBody>
      </p:sp>
      <p:sp>
        <p:nvSpPr>
          <p:cNvPr id="21" name="圆角矩形 16">
            <a:extLst>
              <a:ext uri="{FF2B5EF4-FFF2-40B4-BE49-F238E27FC236}">
                <a16:creationId xmlns:a16="http://schemas.microsoft.com/office/drawing/2014/main" id="{1281917F-D940-425D-AED0-548EC7B80141}"/>
              </a:ext>
            </a:extLst>
          </p:cNvPr>
          <p:cNvSpPr/>
          <p:nvPr/>
        </p:nvSpPr>
        <p:spPr>
          <a:xfrm>
            <a:off x="4731476" y="3545535"/>
            <a:ext cx="776951" cy="451412"/>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9" name="椭圆 80">
            <a:extLst>
              <a:ext uri="{FF2B5EF4-FFF2-40B4-BE49-F238E27FC236}">
                <a16:creationId xmlns:a16="http://schemas.microsoft.com/office/drawing/2014/main" id="{055E3454-81BE-40B3-9048-1B6F5E56FCE9}"/>
              </a:ext>
            </a:extLst>
          </p:cNvPr>
          <p:cNvSpPr/>
          <p:nvPr/>
        </p:nvSpPr>
        <p:spPr bwMode="auto">
          <a:xfrm>
            <a:off x="4716016" y="3507854"/>
            <a:ext cx="709935" cy="520016"/>
          </a:xfrm>
          <a:prstGeom prst="ellipse">
            <a:avLst/>
          </a:prstGeom>
          <a:noFill/>
          <a:ln w="25400" cap="flat" cmpd="sng" algn="ctr">
            <a:noFill/>
            <a:prstDash val="solid"/>
          </a:ln>
          <a:effectLst>
            <a:innerShdw blurRad="63500" dist="25400" dir="18660000">
              <a:prstClr val="black">
                <a:alpha val="35000"/>
              </a:prstClr>
            </a:innerShdw>
          </a:effectLst>
        </p:spPr>
        <p:txBody>
          <a:bodyPr lIns="51435" tIns="25718" rIns="51435" bIns="2571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en-US" altLang="zh-CN" b="1" kern="0" dirty="0">
                <a:solidFill>
                  <a:srgbClr val="FFFFFF"/>
                </a:solidFill>
                <a:latin typeface="微软雅黑" pitchFamily="34" charset="-122"/>
                <a:ea typeface="微软雅黑" pitchFamily="34" charset="-122"/>
              </a:rPr>
              <a:t>05</a:t>
            </a:r>
            <a:endParaRPr lang="zh-CN" altLang="en-US" sz="2100" b="1" kern="0" dirty="0">
              <a:solidFill>
                <a:srgbClr val="FFFFFF"/>
              </a:solidFill>
              <a:latin typeface="微软雅黑" pitchFamily="34" charset="-122"/>
              <a:ea typeface="微软雅黑" pitchFamily="34" charset="-122"/>
            </a:endParaRPr>
          </a:p>
        </p:txBody>
      </p:sp>
      <p:sp>
        <p:nvSpPr>
          <p:cNvPr id="30" name="矩形 39">
            <a:extLst>
              <a:ext uri="{FF2B5EF4-FFF2-40B4-BE49-F238E27FC236}">
                <a16:creationId xmlns:a16="http://schemas.microsoft.com/office/drawing/2014/main" id="{2FDFF555-A580-48BE-8B82-A41340C78388}"/>
              </a:ext>
            </a:extLst>
          </p:cNvPr>
          <p:cNvSpPr>
            <a:spLocks noChangeArrowheads="1"/>
          </p:cNvSpPr>
          <p:nvPr/>
        </p:nvSpPr>
        <p:spPr bwMode="auto">
          <a:xfrm>
            <a:off x="5865788" y="3515914"/>
            <a:ext cx="2594644" cy="43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563"/>
              </a:spcBef>
            </a:pPr>
            <a:r>
              <a:rPr lang="zh-CN" altLang="en-US" dirty="0">
                <a:solidFill>
                  <a:schemeClr val="bg1">
                    <a:lumMod val="50000"/>
                  </a:schemeClr>
                </a:solidFill>
                <a:latin typeface="微软雅黑" pitchFamily="34" charset="-122"/>
                <a:ea typeface="微软雅黑" pitchFamily="34" charset="-122"/>
                <a:cs typeface="宋体" charset="-122"/>
              </a:rPr>
              <a:t>三角函数</a:t>
            </a:r>
          </a:p>
        </p:txBody>
      </p:sp>
    </p:spTree>
    <p:extLst>
      <p:ext uri="{BB962C8B-B14F-4D97-AF65-F5344CB8AC3E}">
        <p14:creationId xmlns:p14="http://schemas.microsoft.com/office/powerpoint/2010/main" val="31048757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5"/>
                                        </p:tgtEl>
                                        <p:attrNameLst>
                                          <p:attrName>ppt_y</p:attrName>
                                        </p:attrNameLst>
                                      </p:cBhvr>
                                      <p:tavLst>
                                        <p:tav tm="0">
                                          <p:val>
                                            <p:strVal val="#ppt_y"/>
                                          </p:val>
                                        </p:tav>
                                        <p:tav tm="100000">
                                          <p:val>
                                            <p:strVal val="#ppt_y"/>
                                          </p:val>
                                        </p:tav>
                                      </p:tavLst>
                                    </p:anim>
                                    <p:anim calcmode="lin" valueType="num">
                                      <p:cBhvr>
                                        <p:cTn id="14"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6"/>
                                        </p:tgtEl>
                                        <p:attrNameLst>
                                          <p:attrName>ppt_y</p:attrName>
                                        </p:attrNameLst>
                                      </p:cBhvr>
                                      <p:tavLst>
                                        <p:tav tm="0">
                                          <p:val>
                                            <p:strVal val="#ppt_y"/>
                                          </p:val>
                                        </p:tav>
                                        <p:tav tm="100000">
                                          <p:val>
                                            <p:strVal val="#ppt_y"/>
                                          </p:val>
                                        </p:tav>
                                      </p:tavLst>
                                    </p:anim>
                                    <p:anim calcmode="lin" valueType="num">
                                      <p:cBhvr>
                                        <p:cTn id="23"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6"/>
                                        </p:tgtEl>
                                      </p:cBhvr>
                                    </p:animEffect>
                                  </p:childTnLst>
                                </p:cTn>
                              </p:par>
                            </p:childTnLst>
                          </p:cTn>
                        </p:par>
                        <p:par>
                          <p:cTn id="26" fill="hold">
                            <p:stCondLst>
                              <p:cond delay="850"/>
                            </p:stCondLst>
                            <p:childTnLst>
                              <p:par>
                                <p:cTn id="27" presetID="2" presetClass="entr" presetSubtype="2"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1+#ppt_w/2"/>
                                          </p:val>
                                        </p:tav>
                                        <p:tav tm="100000">
                                          <p:val>
                                            <p:strVal val="#ppt_x"/>
                                          </p:val>
                                        </p:tav>
                                      </p:tavLst>
                                    </p:anim>
                                    <p:anim calcmode="lin" valueType="num">
                                      <p:cBhvr additive="base">
                                        <p:cTn id="34" dur="500" fill="hold"/>
                                        <p:tgtEl>
                                          <p:spTgt spid="14"/>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1+#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1+#ppt_w/2"/>
                                          </p:val>
                                        </p:tav>
                                        <p:tav tm="100000">
                                          <p:val>
                                            <p:strVal val="#ppt_x"/>
                                          </p:val>
                                        </p:tav>
                                      </p:tavLst>
                                    </p:anim>
                                    <p:anim calcmode="lin" valueType="num">
                                      <p:cBhvr additive="base">
                                        <p:cTn id="42" dur="500" fill="hold"/>
                                        <p:tgtEl>
                                          <p:spTgt spid="16"/>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1+#ppt_w/2"/>
                                          </p:val>
                                        </p:tav>
                                        <p:tav tm="100000">
                                          <p:val>
                                            <p:strVal val="#ppt_x"/>
                                          </p:val>
                                        </p:tav>
                                      </p:tavLst>
                                    </p:anim>
                                    <p:anim calcmode="lin" valueType="num">
                                      <p:cBhvr additive="base">
                                        <p:cTn id="46" dur="500" fill="hold"/>
                                        <p:tgtEl>
                                          <p:spTgt spid="17"/>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1+#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1+#ppt_w/2"/>
                                          </p:val>
                                        </p:tav>
                                        <p:tav tm="100000">
                                          <p:val>
                                            <p:strVal val="#ppt_x"/>
                                          </p:val>
                                        </p:tav>
                                      </p:tavLst>
                                    </p:anim>
                                    <p:anim calcmode="lin" valueType="num">
                                      <p:cBhvr additive="base">
                                        <p:cTn id="54" dur="500" fill="hold"/>
                                        <p:tgtEl>
                                          <p:spTgt spid="23"/>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1+#ppt_w/2"/>
                                          </p:val>
                                        </p:tav>
                                        <p:tav tm="100000">
                                          <p:val>
                                            <p:strVal val="#ppt_x"/>
                                          </p:val>
                                        </p:tav>
                                      </p:tavLst>
                                    </p:anim>
                                    <p:anim calcmode="lin" valueType="num">
                                      <p:cBhvr additive="base">
                                        <p:cTn id="58" dur="500" fill="hold"/>
                                        <p:tgtEl>
                                          <p:spTgt spid="24"/>
                                        </p:tgtEl>
                                        <p:attrNameLst>
                                          <p:attrName>ppt_y</p:attrName>
                                        </p:attrNameLst>
                                      </p:cBhvr>
                                      <p:tavLst>
                                        <p:tav tm="0">
                                          <p:val>
                                            <p:strVal val="#ppt_y"/>
                                          </p:val>
                                        </p:tav>
                                        <p:tav tm="100000">
                                          <p:val>
                                            <p:strVal val="#ppt_y"/>
                                          </p:val>
                                        </p:tav>
                                      </p:tavLst>
                                    </p:anim>
                                  </p:childTnLst>
                                </p:cTn>
                              </p:par>
                              <p:par>
                                <p:cTn id="59" presetID="22" presetClass="entr" presetSubtype="8"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left)">
                                      <p:cBhvr>
                                        <p:cTn id="61" dur="500"/>
                                        <p:tgtEl>
                                          <p:spTgt spid="25"/>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left)">
                                      <p:cBhvr>
                                        <p:cTn id="64" dur="500"/>
                                        <p:tgtEl>
                                          <p:spTgt spid="26"/>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left)">
                                      <p:cBhvr>
                                        <p:cTn id="67" dur="500"/>
                                        <p:tgtEl>
                                          <p:spTgt spid="27"/>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left)">
                                      <p:cBhvr>
                                        <p:cTn id="70" dur="500"/>
                                        <p:tgtEl>
                                          <p:spTgt spid="28"/>
                                        </p:tgtEl>
                                      </p:cBhvr>
                                    </p:animEffect>
                                  </p:childTnLst>
                                </p:cTn>
                              </p:par>
                            </p:childTnLst>
                          </p:cTn>
                        </p:par>
                        <p:par>
                          <p:cTn id="71" fill="hold">
                            <p:stCondLst>
                              <p:cond delay="1350"/>
                            </p:stCondLst>
                            <p:childTnLst>
                              <p:par>
                                <p:cTn id="72" presetID="2" presetClass="entr" presetSubtype="2"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fill="hold"/>
                                        <p:tgtEl>
                                          <p:spTgt spid="21"/>
                                        </p:tgtEl>
                                        <p:attrNameLst>
                                          <p:attrName>ppt_x</p:attrName>
                                        </p:attrNameLst>
                                      </p:cBhvr>
                                      <p:tavLst>
                                        <p:tav tm="0">
                                          <p:val>
                                            <p:strVal val="1+#ppt_w/2"/>
                                          </p:val>
                                        </p:tav>
                                        <p:tav tm="100000">
                                          <p:val>
                                            <p:strVal val="#ppt_x"/>
                                          </p:val>
                                        </p:tav>
                                      </p:tavLst>
                                    </p:anim>
                                    <p:anim calcmode="lin" valueType="num">
                                      <p:cBhvr additive="base">
                                        <p:cTn id="75" dur="500" fill="hold"/>
                                        <p:tgtEl>
                                          <p:spTgt spid="21"/>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0"/>
                                  </p:stCondLst>
                                  <p:childTnLst>
                                    <p:set>
                                      <p:cBhvr>
                                        <p:cTn id="77" dur="1" fill="hold">
                                          <p:stCondLst>
                                            <p:cond delay="0"/>
                                          </p:stCondLst>
                                        </p:cTn>
                                        <p:tgtEl>
                                          <p:spTgt spid="29"/>
                                        </p:tgtEl>
                                        <p:attrNameLst>
                                          <p:attrName>style.visibility</p:attrName>
                                        </p:attrNameLst>
                                      </p:cBhvr>
                                      <p:to>
                                        <p:strVal val="visible"/>
                                      </p:to>
                                    </p:set>
                                    <p:anim calcmode="lin" valueType="num">
                                      <p:cBhvr additive="base">
                                        <p:cTn id="78" dur="500" fill="hold"/>
                                        <p:tgtEl>
                                          <p:spTgt spid="29"/>
                                        </p:tgtEl>
                                        <p:attrNameLst>
                                          <p:attrName>ppt_x</p:attrName>
                                        </p:attrNameLst>
                                      </p:cBhvr>
                                      <p:tavLst>
                                        <p:tav tm="0">
                                          <p:val>
                                            <p:strVal val="1+#ppt_w/2"/>
                                          </p:val>
                                        </p:tav>
                                        <p:tav tm="100000">
                                          <p:val>
                                            <p:strVal val="#ppt_x"/>
                                          </p:val>
                                        </p:tav>
                                      </p:tavLst>
                                    </p:anim>
                                    <p:anim calcmode="lin" valueType="num">
                                      <p:cBhvr additive="base">
                                        <p:cTn id="79" dur="500" fill="hold"/>
                                        <p:tgtEl>
                                          <p:spTgt spid="29"/>
                                        </p:tgtEl>
                                        <p:attrNameLst>
                                          <p:attrName>ppt_y</p:attrName>
                                        </p:attrNameLst>
                                      </p:cBhvr>
                                      <p:tavLst>
                                        <p:tav tm="0">
                                          <p:val>
                                            <p:strVal val="#ppt_y"/>
                                          </p:val>
                                        </p:tav>
                                        <p:tav tm="100000">
                                          <p:val>
                                            <p:strVal val="#ppt_y"/>
                                          </p:val>
                                        </p:tav>
                                      </p:tavLst>
                                    </p:anim>
                                  </p:childTnLst>
                                </p:cTn>
                              </p:par>
                              <p:par>
                                <p:cTn id="80" presetID="22" presetClass="entr" presetSubtype="8"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left)">
                                      <p:cBhvr>
                                        <p:cTn id="8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6" grpId="0"/>
      <p:bldP spid="13" grpId="0" animBg="1"/>
      <p:bldP spid="14" grpId="0" animBg="1"/>
      <p:bldP spid="15" grpId="0" animBg="1"/>
      <p:bldP spid="16" grpId="0" animBg="1"/>
      <p:bldP spid="17" grpId="0"/>
      <p:bldP spid="22" grpId="0"/>
      <p:bldP spid="23" grpId="0"/>
      <p:bldP spid="24" grpId="0"/>
      <p:bldP spid="25" grpId="0"/>
      <p:bldP spid="26" grpId="0"/>
      <p:bldP spid="27" grpId="0"/>
      <p:bldP spid="28" grpId="0"/>
      <p:bldP spid="21" grpId="0" animBg="1"/>
      <p:bldP spid="29"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1.3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集合的运算：交集</a:t>
            </a:r>
          </a:p>
        </p:txBody>
      </p:sp>
      <p:pic>
        <p:nvPicPr>
          <p:cNvPr id="2" name="图片 1">
            <a:extLst>
              <a:ext uri="{FF2B5EF4-FFF2-40B4-BE49-F238E27FC236}">
                <a16:creationId xmlns:a16="http://schemas.microsoft.com/office/drawing/2014/main" id="{5D801BF5-7498-4B02-9435-92DB94B056DC}"/>
              </a:ext>
            </a:extLst>
          </p:cNvPr>
          <p:cNvPicPr>
            <a:picLocks noChangeAspect="1"/>
          </p:cNvPicPr>
          <p:nvPr/>
        </p:nvPicPr>
        <p:blipFill>
          <a:blip r:embed="rId3"/>
          <a:stretch>
            <a:fillRect/>
          </a:stretch>
        </p:blipFill>
        <p:spPr>
          <a:xfrm>
            <a:off x="899592" y="995140"/>
            <a:ext cx="7092280" cy="3760696"/>
          </a:xfrm>
          <a:prstGeom prst="rect">
            <a:avLst/>
          </a:prstGeom>
        </p:spPr>
      </p:pic>
    </p:spTree>
    <p:extLst>
      <p:ext uri="{BB962C8B-B14F-4D97-AF65-F5344CB8AC3E}">
        <p14:creationId xmlns:p14="http://schemas.microsoft.com/office/powerpoint/2010/main" val="4222736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2">
            <a:extLst>
              <a:ext uri="{FF2B5EF4-FFF2-40B4-BE49-F238E27FC236}">
                <a16:creationId xmlns:a16="http://schemas.microsoft.com/office/drawing/2014/main" id="{F9BD2423-C4A7-48F0-9C16-6D6D42A97D90}"/>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1.3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集合的运算：交集</a:t>
            </a:r>
          </a:p>
        </p:txBody>
      </p:sp>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755576"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944656"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846803"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276052"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lang="zh-CN" altLang="en-US" b="1" noProof="0" dirty="0">
                <a:solidFill>
                  <a:srgbClr val="6BB76D"/>
                </a:solidFill>
                <a:latin typeface="Calibri"/>
                <a:ea typeface="宋体" panose="02010600030101010101" pitchFamily="2" charset="-122"/>
              </a:rPr>
              <a:t>练一练</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pic>
        <p:nvPicPr>
          <p:cNvPr id="2" name="图片 1">
            <a:extLst>
              <a:ext uri="{FF2B5EF4-FFF2-40B4-BE49-F238E27FC236}">
                <a16:creationId xmlns:a16="http://schemas.microsoft.com/office/drawing/2014/main" id="{5C50ABD8-DF1B-41C3-968D-AA53F6F45C57}"/>
              </a:ext>
            </a:extLst>
          </p:cNvPr>
          <p:cNvPicPr>
            <a:picLocks noChangeAspect="1"/>
          </p:cNvPicPr>
          <p:nvPr/>
        </p:nvPicPr>
        <p:blipFill>
          <a:blip r:embed="rId4"/>
          <a:stretch>
            <a:fillRect/>
          </a:stretch>
        </p:blipFill>
        <p:spPr>
          <a:xfrm>
            <a:off x="3730233" y="1885989"/>
            <a:ext cx="4976609" cy="1297473"/>
          </a:xfrm>
          <a:prstGeom prst="rect">
            <a:avLst/>
          </a:prstGeom>
        </p:spPr>
      </p:pic>
    </p:spTree>
    <p:extLst>
      <p:ext uri="{BB962C8B-B14F-4D97-AF65-F5344CB8AC3E}">
        <p14:creationId xmlns:p14="http://schemas.microsoft.com/office/powerpoint/2010/main" val="17708909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1.3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集合的运算：交集</a:t>
            </a:r>
          </a:p>
        </p:txBody>
      </p:sp>
      <p:pic>
        <p:nvPicPr>
          <p:cNvPr id="3" name="图片 2">
            <a:extLst>
              <a:ext uri="{FF2B5EF4-FFF2-40B4-BE49-F238E27FC236}">
                <a16:creationId xmlns:a16="http://schemas.microsoft.com/office/drawing/2014/main" id="{1F0878D3-CC9D-480A-8FAD-1041BEAE725D}"/>
              </a:ext>
            </a:extLst>
          </p:cNvPr>
          <p:cNvPicPr>
            <a:picLocks noChangeAspect="1"/>
          </p:cNvPicPr>
          <p:nvPr/>
        </p:nvPicPr>
        <p:blipFill>
          <a:blip r:embed="rId3"/>
          <a:stretch>
            <a:fillRect/>
          </a:stretch>
        </p:blipFill>
        <p:spPr>
          <a:xfrm>
            <a:off x="1187624" y="915566"/>
            <a:ext cx="6253695" cy="3928940"/>
          </a:xfrm>
          <a:prstGeom prst="rect">
            <a:avLst/>
          </a:prstGeom>
        </p:spPr>
      </p:pic>
    </p:spTree>
    <p:extLst>
      <p:ext uri="{BB962C8B-B14F-4D97-AF65-F5344CB8AC3E}">
        <p14:creationId xmlns:p14="http://schemas.microsoft.com/office/powerpoint/2010/main" val="324816911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Freeform 7"/>
          <p:cNvSpPr>
            <a:spLocks/>
          </p:cNvSpPr>
          <p:nvPr/>
        </p:nvSpPr>
        <p:spPr bwMode="auto">
          <a:xfrm>
            <a:off x="4268829" y="2787686"/>
            <a:ext cx="1492048" cy="1422839"/>
          </a:xfrm>
          <a:custGeom>
            <a:avLst/>
            <a:gdLst>
              <a:gd name="T0" fmla="*/ 19 w 1060"/>
              <a:gd name="T1" fmla="*/ 370 h 1010"/>
              <a:gd name="T2" fmla="*/ 602 w 1060"/>
              <a:gd name="T3" fmla="*/ 57 h 1010"/>
              <a:gd name="T4" fmla="*/ 1012 w 1060"/>
              <a:gd name="T5" fmla="*/ 577 h 1010"/>
              <a:gd name="T6" fmla="*/ 824 w 1060"/>
              <a:gd name="T7" fmla="*/ 830 h 1010"/>
              <a:gd name="T8" fmla="*/ 967 w 1060"/>
              <a:gd name="T9" fmla="*/ 949 h 1010"/>
              <a:gd name="T10" fmla="*/ 63 w 1060"/>
              <a:gd name="T11" fmla="*/ 635 h 1010"/>
              <a:gd name="T12" fmla="*/ 63 w 1060"/>
              <a:gd name="T13" fmla="*/ 635 h 1010"/>
              <a:gd name="T14" fmla="*/ 19 w 1060"/>
              <a:gd name="T15" fmla="*/ 370 h 10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0" h="1010">
                <a:moveTo>
                  <a:pt x="19" y="370"/>
                </a:moveTo>
                <a:cubicBezTo>
                  <a:pt x="67" y="140"/>
                  <a:pt x="328" y="0"/>
                  <a:pt x="602" y="57"/>
                </a:cubicBezTo>
                <a:cubicBezTo>
                  <a:pt x="876" y="114"/>
                  <a:pt x="1060" y="347"/>
                  <a:pt x="1012" y="577"/>
                </a:cubicBezTo>
                <a:cubicBezTo>
                  <a:pt x="990" y="685"/>
                  <a:pt x="920" y="773"/>
                  <a:pt x="824" y="830"/>
                </a:cubicBezTo>
                <a:cubicBezTo>
                  <a:pt x="836" y="923"/>
                  <a:pt x="967" y="949"/>
                  <a:pt x="967" y="949"/>
                </a:cubicBezTo>
                <a:cubicBezTo>
                  <a:pt x="227" y="1010"/>
                  <a:pt x="63" y="635"/>
                  <a:pt x="63" y="635"/>
                </a:cubicBezTo>
                <a:cubicBezTo>
                  <a:pt x="63" y="635"/>
                  <a:pt x="63" y="635"/>
                  <a:pt x="63" y="635"/>
                </a:cubicBezTo>
                <a:cubicBezTo>
                  <a:pt x="17" y="553"/>
                  <a:pt x="0" y="461"/>
                  <a:pt x="19" y="370"/>
                </a:cubicBezTo>
                <a:close/>
              </a:path>
            </a:pathLst>
          </a:custGeom>
          <a:solidFill>
            <a:schemeClr val="accent1"/>
          </a:solidFill>
          <a:ln>
            <a:solidFill>
              <a:srgbClr val="CBAB89"/>
            </a:solidFill>
          </a:ln>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272" name="Freeform 8"/>
          <p:cNvSpPr>
            <a:spLocks/>
          </p:cNvSpPr>
          <p:nvPr/>
        </p:nvSpPr>
        <p:spPr bwMode="auto">
          <a:xfrm>
            <a:off x="4629143" y="1203698"/>
            <a:ext cx="2263469" cy="2220010"/>
          </a:xfrm>
          <a:custGeom>
            <a:avLst/>
            <a:gdLst>
              <a:gd name="T0" fmla="*/ 911 w 1608"/>
              <a:gd name="T1" fmla="*/ 104 h 1577"/>
              <a:gd name="T2" fmla="*/ 109 w 1608"/>
              <a:gd name="T3" fmla="*/ 549 h 1577"/>
              <a:gd name="T4" fmla="*/ 513 w 1608"/>
              <a:gd name="T5" fmla="*/ 1372 h 1577"/>
              <a:gd name="T6" fmla="*/ 972 w 1608"/>
              <a:gd name="T7" fmla="*/ 1334 h 1577"/>
              <a:gd name="T8" fmla="*/ 1031 w 1608"/>
              <a:gd name="T9" fmla="*/ 1577 h 1577"/>
              <a:gd name="T10" fmla="*/ 1227 w 1608"/>
              <a:gd name="T11" fmla="*/ 337 h 1577"/>
              <a:gd name="T12" fmla="*/ 1227 w 1608"/>
              <a:gd name="T13" fmla="*/ 337 h 1577"/>
              <a:gd name="T14" fmla="*/ 911 w 1608"/>
              <a:gd name="T15" fmla="*/ 104 h 1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8" h="1577">
                <a:moveTo>
                  <a:pt x="911" y="104"/>
                </a:moveTo>
                <a:cubicBezTo>
                  <a:pt x="578" y="0"/>
                  <a:pt x="219" y="199"/>
                  <a:pt x="109" y="549"/>
                </a:cubicBezTo>
                <a:cubicBezTo>
                  <a:pt x="0" y="900"/>
                  <a:pt x="181" y="1268"/>
                  <a:pt x="513" y="1372"/>
                </a:cubicBezTo>
                <a:cubicBezTo>
                  <a:pt x="670" y="1421"/>
                  <a:pt x="832" y="1403"/>
                  <a:pt x="972" y="1334"/>
                </a:cubicBezTo>
                <a:cubicBezTo>
                  <a:pt x="1085" y="1412"/>
                  <a:pt x="1031" y="1577"/>
                  <a:pt x="1031" y="1577"/>
                </a:cubicBezTo>
                <a:cubicBezTo>
                  <a:pt x="1608" y="781"/>
                  <a:pt x="1227" y="337"/>
                  <a:pt x="1227" y="337"/>
                </a:cubicBezTo>
                <a:cubicBezTo>
                  <a:pt x="1227" y="337"/>
                  <a:pt x="1227" y="337"/>
                  <a:pt x="1227" y="337"/>
                </a:cubicBezTo>
                <a:cubicBezTo>
                  <a:pt x="1152" y="229"/>
                  <a:pt x="1043" y="146"/>
                  <a:pt x="911" y="104"/>
                </a:cubicBezTo>
                <a:close/>
              </a:path>
            </a:pathLst>
          </a:custGeom>
          <a:solidFill>
            <a:srgbClr val="FFFDEF"/>
          </a:solidFill>
          <a:ln w="9525" cmpd="sng">
            <a:solidFill>
              <a:schemeClr val="accent2"/>
            </a:solidFill>
            <a:round/>
            <a:headEnd/>
            <a:tailEnd/>
          </a:ln>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273" name="Freeform 9"/>
          <p:cNvSpPr>
            <a:spLocks/>
          </p:cNvSpPr>
          <p:nvPr/>
        </p:nvSpPr>
        <p:spPr bwMode="auto">
          <a:xfrm>
            <a:off x="5651354" y="3436412"/>
            <a:ext cx="1531731" cy="1707090"/>
          </a:xfrm>
          <a:custGeom>
            <a:avLst/>
            <a:gdLst>
              <a:gd name="T0" fmla="*/ 479 w 1088"/>
              <a:gd name="T1" fmla="*/ 1119 h 1119"/>
              <a:gd name="T2" fmla="*/ 424 w 1088"/>
              <a:gd name="T3" fmla="*/ 947 h 1119"/>
              <a:gd name="T4" fmla="*/ 228 w 1088"/>
              <a:gd name="T5" fmla="*/ 796 h 1119"/>
              <a:gd name="T6" fmla="*/ 85 w 1088"/>
              <a:gd name="T7" fmla="*/ 683 h 1119"/>
              <a:gd name="T8" fmla="*/ 25 w 1088"/>
              <a:gd name="T9" fmla="*/ 677 h 1119"/>
              <a:gd name="T10" fmla="*/ 25 w 1088"/>
              <a:gd name="T11" fmla="*/ 615 h 1119"/>
              <a:gd name="T12" fmla="*/ 167 w 1088"/>
              <a:gd name="T13" fmla="*/ 590 h 1119"/>
              <a:gd name="T14" fmla="*/ 331 w 1088"/>
              <a:gd name="T15" fmla="*/ 674 h 1119"/>
              <a:gd name="T16" fmla="*/ 419 w 1088"/>
              <a:gd name="T17" fmla="*/ 567 h 1119"/>
              <a:gd name="T18" fmla="*/ 339 w 1088"/>
              <a:gd name="T19" fmla="*/ 308 h 1119"/>
              <a:gd name="T20" fmla="*/ 299 w 1088"/>
              <a:gd name="T21" fmla="*/ 111 h 1119"/>
              <a:gd name="T22" fmla="*/ 345 w 1088"/>
              <a:gd name="T23" fmla="*/ 57 h 1119"/>
              <a:gd name="T24" fmla="*/ 429 w 1088"/>
              <a:gd name="T25" fmla="*/ 219 h 1119"/>
              <a:gd name="T26" fmla="*/ 525 w 1088"/>
              <a:gd name="T27" fmla="*/ 443 h 1119"/>
              <a:gd name="T28" fmla="*/ 541 w 1088"/>
              <a:gd name="T29" fmla="*/ 371 h 1119"/>
              <a:gd name="T30" fmla="*/ 542 w 1088"/>
              <a:gd name="T31" fmla="*/ 78 h 1119"/>
              <a:gd name="T32" fmla="*/ 603 w 1088"/>
              <a:gd name="T33" fmla="*/ 7 h 1119"/>
              <a:gd name="T34" fmla="*/ 638 w 1088"/>
              <a:gd name="T35" fmla="*/ 219 h 1119"/>
              <a:gd name="T36" fmla="*/ 647 w 1088"/>
              <a:gd name="T37" fmla="*/ 407 h 1119"/>
              <a:gd name="T38" fmla="*/ 668 w 1088"/>
              <a:gd name="T39" fmla="*/ 450 h 1119"/>
              <a:gd name="T40" fmla="*/ 745 w 1088"/>
              <a:gd name="T41" fmla="*/ 334 h 1119"/>
              <a:gd name="T42" fmla="*/ 813 w 1088"/>
              <a:gd name="T43" fmla="*/ 125 h 1119"/>
              <a:gd name="T44" fmla="*/ 875 w 1088"/>
              <a:gd name="T45" fmla="*/ 82 h 1119"/>
              <a:gd name="T46" fmla="*/ 857 w 1088"/>
              <a:gd name="T47" fmla="*/ 272 h 1119"/>
              <a:gd name="T48" fmla="*/ 807 w 1088"/>
              <a:gd name="T49" fmla="*/ 436 h 1119"/>
              <a:gd name="T50" fmla="*/ 802 w 1088"/>
              <a:gd name="T51" fmla="*/ 508 h 1119"/>
              <a:gd name="T52" fmla="*/ 881 w 1088"/>
              <a:gd name="T53" fmla="*/ 450 h 1119"/>
              <a:gd name="T54" fmla="*/ 1005 w 1088"/>
              <a:gd name="T55" fmla="*/ 283 h 1119"/>
              <a:gd name="T56" fmla="*/ 1067 w 1088"/>
              <a:gd name="T57" fmla="*/ 253 h 1119"/>
              <a:gd name="T58" fmla="*/ 985 w 1088"/>
              <a:gd name="T59" fmla="*/ 441 h 1119"/>
              <a:gd name="T60" fmla="*/ 889 w 1088"/>
              <a:gd name="T61" fmla="*/ 667 h 1119"/>
              <a:gd name="T62" fmla="*/ 858 w 1088"/>
              <a:gd name="T63" fmla="*/ 889 h 1119"/>
              <a:gd name="T64" fmla="*/ 803 w 1088"/>
              <a:gd name="T65" fmla="*/ 1031 h 1119"/>
              <a:gd name="T66" fmla="*/ 803 w 1088"/>
              <a:gd name="T67" fmla="*/ 1119 h 1119"/>
              <a:gd name="T68" fmla="*/ 479 w 1088"/>
              <a:gd name="T69"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8" h="1119">
                <a:moveTo>
                  <a:pt x="479" y="1119"/>
                </a:moveTo>
                <a:cubicBezTo>
                  <a:pt x="479" y="1119"/>
                  <a:pt x="479" y="996"/>
                  <a:pt x="424" y="947"/>
                </a:cubicBezTo>
                <a:cubicBezTo>
                  <a:pt x="369" y="897"/>
                  <a:pt x="263" y="836"/>
                  <a:pt x="228" y="796"/>
                </a:cubicBezTo>
                <a:cubicBezTo>
                  <a:pt x="193" y="756"/>
                  <a:pt x="109" y="689"/>
                  <a:pt x="85" y="683"/>
                </a:cubicBezTo>
                <a:cubicBezTo>
                  <a:pt x="61" y="676"/>
                  <a:pt x="36" y="682"/>
                  <a:pt x="25" y="677"/>
                </a:cubicBezTo>
                <a:cubicBezTo>
                  <a:pt x="14" y="672"/>
                  <a:pt x="0" y="646"/>
                  <a:pt x="25" y="615"/>
                </a:cubicBezTo>
                <a:cubicBezTo>
                  <a:pt x="50" y="583"/>
                  <a:pt x="108" y="565"/>
                  <a:pt x="167" y="590"/>
                </a:cubicBezTo>
                <a:cubicBezTo>
                  <a:pt x="227" y="615"/>
                  <a:pt x="292" y="677"/>
                  <a:pt x="331" y="674"/>
                </a:cubicBezTo>
                <a:cubicBezTo>
                  <a:pt x="370" y="671"/>
                  <a:pt x="421" y="640"/>
                  <a:pt x="419" y="567"/>
                </a:cubicBezTo>
                <a:cubicBezTo>
                  <a:pt x="418" y="494"/>
                  <a:pt x="365" y="389"/>
                  <a:pt x="339" y="308"/>
                </a:cubicBezTo>
                <a:cubicBezTo>
                  <a:pt x="314" y="227"/>
                  <a:pt x="297" y="148"/>
                  <a:pt x="299" y="111"/>
                </a:cubicBezTo>
                <a:cubicBezTo>
                  <a:pt x="301" y="73"/>
                  <a:pt x="323" y="49"/>
                  <a:pt x="345" y="57"/>
                </a:cubicBezTo>
                <a:cubicBezTo>
                  <a:pt x="367" y="65"/>
                  <a:pt x="386" y="89"/>
                  <a:pt x="429" y="219"/>
                </a:cubicBezTo>
                <a:cubicBezTo>
                  <a:pt x="473" y="348"/>
                  <a:pt x="504" y="438"/>
                  <a:pt x="525" y="443"/>
                </a:cubicBezTo>
                <a:cubicBezTo>
                  <a:pt x="547" y="449"/>
                  <a:pt x="543" y="426"/>
                  <a:pt x="541" y="371"/>
                </a:cubicBezTo>
                <a:cubicBezTo>
                  <a:pt x="539" y="315"/>
                  <a:pt x="537" y="122"/>
                  <a:pt x="542" y="78"/>
                </a:cubicBezTo>
                <a:cubicBezTo>
                  <a:pt x="548" y="34"/>
                  <a:pt x="566" y="0"/>
                  <a:pt x="603" y="7"/>
                </a:cubicBezTo>
                <a:cubicBezTo>
                  <a:pt x="641" y="15"/>
                  <a:pt x="641" y="131"/>
                  <a:pt x="638" y="219"/>
                </a:cubicBezTo>
                <a:cubicBezTo>
                  <a:pt x="635" y="307"/>
                  <a:pt x="644" y="381"/>
                  <a:pt x="647" y="407"/>
                </a:cubicBezTo>
                <a:cubicBezTo>
                  <a:pt x="651" y="433"/>
                  <a:pt x="655" y="448"/>
                  <a:pt x="668" y="450"/>
                </a:cubicBezTo>
                <a:cubicBezTo>
                  <a:pt x="681" y="452"/>
                  <a:pt x="713" y="436"/>
                  <a:pt x="745" y="334"/>
                </a:cubicBezTo>
                <a:cubicBezTo>
                  <a:pt x="776" y="232"/>
                  <a:pt x="801" y="154"/>
                  <a:pt x="813" y="125"/>
                </a:cubicBezTo>
                <a:cubicBezTo>
                  <a:pt x="824" y="97"/>
                  <a:pt x="849" y="67"/>
                  <a:pt x="875" y="82"/>
                </a:cubicBezTo>
                <a:cubicBezTo>
                  <a:pt x="900" y="97"/>
                  <a:pt x="894" y="153"/>
                  <a:pt x="857" y="272"/>
                </a:cubicBezTo>
                <a:cubicBezTo>
                  <a:pt x="819" y="391"/>
                  <a:pt x="813" y="414"/>
                  <a:pt x="807" y="436"/>
                </a:cubicBezTo>
                <a:cubicBezTo>
                  <a:pt x="802" y="458"/>
                  <a:pt x="793" y="503"/>
                  <a:pt x="802" y="508"/>
                </a:cubicBezTo>
                <a:cubicBezTo>
                  <a:pt x="811" y="513"/>
                  <a:pt x="846" y="493"/>
                  <a:pt x="881" y="450"/>
                </a:cubicBezTo>
                <a:cubicBezTo>
                  <a:pt x="917" y="407"/>
                  <a:pt x="987" y="306"/>
                  <a:pt x="1005" y="283"/>
                </a:cubicBezTo>
                <a:cubicBezTo>
                  <a:pt x="1023" y="261"/>
                  <a:pt x="1045" y="235"/>
                  <a:pt x="1067" y="253"/>
                </a:cubicBezTo>
                <a:cubicBezTo>
                  <a:pt x="1088" y="272"/>
                  <a:pt x="1032" y="365"/>
                  <a:pt x="985" y="441"/>
                </a:cubicBezTo>
                <a:cubicBezTo>
                  <a:pt x="939" y="516"/>
                  <a:pt x="897" y="601"/>
                  <a:pt x="889" y="667"/>
                </a:cubicBezTo>
                <a:cubicBezTo>
                  <a:pt x="882" y="734"/>
                  <a:pt x="876" y="820"/>
                  <a:pt x="858" y="889"/>
                </a:cubicBezTo>
                <a:cubicBezTo>
                  <a:pt x="840" y="958"/>
                  <a:pt x="820" y="1007"/>
                  <a:pt x="803" y="1031"/>
                </a:cubicBezTo>
                <a:cubicBezTo>
                  <a:pt x="803" y="1119"/>
                  <a:pt x="803" y="1119"/>
                  <a:pt x="803" y="1119"/>
                </a:cubicBezTo>
                <a:lnTo>
                  <a:pt x="479" y="1119"/>
                </a:lnTo>
                <a:close/>
              </a:path>
            </a:pathLst>
          </a:custGeom>
          <a:solidFill>
            <a:srgbClr val="FFFDEF"/>
          </a:solidFill>
          <a:ln w="9525" cmpd="sng">
            <a:solidFill>
              <a:srgbClr val="CBAB89"/>
            </a:solidFill>
            <a:round/>
            <a:headEnd/>
            <a:tailEnd/>
          </a:ln>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274" name="Freeform 10"/>
          <p:cNvSpPr>
            <a:spLocks/>
          </p:cNvSpPr>
          <p:nvPr/>
        </p:nvSpPr>
        <p:spPr bwMode="auto">
          <a:xfrm>
            <a:off x="5886272" y="1321208"/>
            <a:ext cx="1785697" cy="1970696"/>
          </a:xfrm>
          <a:custGeom>
            <a:avLst/>
            <a:gdLst>
              <a:gd name="T0" fmla="*/ 1117 w 1269"/>
              <a:gd name="T1" fmla="*/ 285 h 1399"/>
              <a:gd name="T2" fmla="*/ 317 w 1269"/>
              <a:gd name="T3" fmla="*/ 194 h 1399"/>
              <a:gd name="T4" fmla="*/ 185 w 1269"/>
              <a:gd name="T5" fmla="*/ 988 h 1399"/>
              <a:gd name="T6" fmla="*/ 532 w 1269"/>
              <a:gd name="T7" fmla="*/ 1195 h 1399"/>
              <a:gd name="T8" fmla="*/ 450 w 1269"/>
              <a:gd name="T9" fmla="*/ 1399 h 1399"/>
              <a:gd name="T10" fmla="*/ 1224 w 1269"/>
              <a:gd name="T11" fmla="*/ 613 h 1399"/>
              <a:gd name="T12" fmla="*/ 1224 w 1269"/>
              <a:gd name="T13" fmla="*/ 613 h 1399"/>
              <a:gd name="T14" fmla="*/ 1117 w 1269"/>
              <a:gd name="T15" fmla="*/ 285 h 13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9" h="1399">
                <a:moveTo>
                  <a:pt x="1117" y="285"/>
                </a:moveTo>
                <a:cubicBezTo>
                  <a:pt x="932" y="41"/>
                  <a:pt x="574" y="0"/>
                  <a:pt x="317" y="194"/>
                </a:cubicBezTo>
                <a:cubicBezTo>
                  <a:pt x="59" y="388"/>
                  <a:pt x="0" y="744"/>
                  <a:pt x="185" y="988"/>
                </a:cubicBezTo>
                <a:cubicBezTo>
                  <a:pt x="272" y="1103"/>
                  <a:pt x="397" y="1173"/>
                  <a:pt x="532" y="1195"/>
                </a:cubicBezTo>
                <a:cubicBezTo>
                  <a:pt x="573" y="1309"/>
                  <a:pt x="450" y="1399"/>
                  <a:pt x="450" y="1399"/>
                </a:cubicBezTo>
                <a:cubicBezTo>
                  <a:pt x="1269" y="1125"/>
                  <a:pt x="1224" y="613"/>
                  <a:pt x="1224" y="613"/>
                </a:cubicBezTo>
                <a:cubicBezTo>
                  <a:pt x="1224" y="613"/>
                  <a:pt x="1224" y="613"/>
                  <a:pt x="1224" y="613"/>
                </a:cubicBezTo>
                <a:cubicBezTo>
                  <a:pt x="1225" y="498"/>
                  <a:pt x="1190" y="383"/>
                  <a:pt x="1117" y="285"/>
                </a:cubicBezTo>
                <a:close/>
              </a:path>
            </a:pathLst>
          </a:custGeom>
          <a:solidFill>
            <a:schemeClr val="accent3"/>
          </a:solidFill>
          <a:ln>
            <a:solidFill>
              <a:srgbClr val="CBAB89"/>
            </a:solidFill>
          </a:ln>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275" name="Freeform 11"/>
          <p:cNvSpPr>
            <a:spLocks/>
          </p:cNvSpPr>
          <p:nvPr/>
        </p:nvSpPr>
        <p:spPr bwMode="auto">
          <a:xfrm>
            <a:off x="6956105" y="2310527"/>
            <a:ext cx="1465065" cy="1413311"/>
          </a:xfrm>
          <a:custGeom>
            <a:avLst/>
            <a:gdLst>
              <a:gd name="T0" fmla="*/ 1041 w 1041"/>
              <a:gd name="T1" fmla="*/ 423 h 1004"/>
              <a:gd name="T2" fmla="*/ 536 w 1041"/>
              <a:gd name="T3" fmla="*/ 0 h 1004"/>
              <a:gd name="T4" fmla="*/ 31 w 1041"/>
              <a:gd name="T5" fmla="*/ 423 h 1004"/>
              <a:gd name="T6" fmla="*/ 163 w 1041"/>
              <a:gd name="T7" fmla="*/ 708 h 1004"/>
              <a:gd name="T8" fmla="*/ 0 w 1041"/>
              <a:gd name="T9" fmla="*/ 795 h 1004"/>
              <a:gd name="T10" fmla="*/ 944 w 1041"/>
              <a:gd name="T11" fmla="*/ 672 h 1004"/>
              <a:gd name="T12" fmla="*/ 944 w 1041"/>
              <a:gd name="T13" fmla="*/ 672 h 1004"/>
              <a:gd name="T14" fmla="*/ 1041 w 1041"/>
              <a:gd name="T15" fmla="*/ 423 h 10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1" h="1004">
                <a:moveTo>
                  <a:pt x="1041" y="423"/>
                </a:moveTo>
                <a:cubicBezTo>
                  <a:pt x="1041" y="190"/>
                  <a:pt x="815" y="0"/>
                  <a:pt x="536" y="0"/>
                </a:cubicBezTo>
                <a:cubicBezTo>
                  <a:pt x="257" y="0"/>
                  <a:pt x="31" y="190"/>
                  <a:pt x="31" y="423"/>
                </a:cubicBezTo>
                <a:cubicBezTo>
                  <a:pt x="31" y="533"/>
                  <a:pt x="81" y="633"/>
                  <a:pt x="163" y="708"/>
                </a:cubicBezTo>
                <a:cubicBezTo>
                  <a:pt x="132" y="796"/>
                  <a:pt x="0" y="795"/>
                  <a:pt x="0" y="795"/>
                </a:cubicBezTo>
                <a:cubicBezTo>
                  <a:pt x="708" y="1004"/>
                  <a:pt x="944" y="672"/>
                  <a:pt x="944" y="672"/>
                </a:cubicBezTo>
                <a:cubicBezTo>
                  <a:pt x="944" y="672"/>
                  <a:pt x="944" y="672"/>
                  <a:pt x="944" y="672"/>
                </a:cubicBezTo>
                <a:cubicBezTo>
                  <a:pt x="1005" y="602"/>
                  <a:pt x="1041" y="516"/>
                  <a:pt x="1041" y="423"/>
                </a:cubicBezTo>
                <a:close/>
              </a:path>
            </a:pathLst>
          </a:custGeom>
          <a:solidFill>
            <a:srgbClr val="FFFDEF"/>
          </a:solidFill>
          <a:ln w="9525" cmpd="sng">
            <a:solidFill>
              <a:schemeClr val="accent4"/>
            </a:solidFill>
            <a:round/>
            <a:headEnd/>
            <a:tailEnd/>
          </a:ln>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276" name="Freeform 12"/>
          <p:cNvSpPr>
            <a:spLocks/>
          </p:cNvSpPr>
          <p:nvPr/>
        </p:nvSpPr>
        <p:spPr bwMode="auto">
          <a:xfrm>
            <a:off x="7239779" y="3001303"/>
            <a:ext cx="1371415" cy="1279920"/>
          </a:xfrm>
          <a:custGeom>
            <a:avLst/>
            <a:gdLst>
              <a:gd name="T0" fmla="*/ 919 w 974"/>
              <a:gd name="T1" fmla="*/ 522 h 908"/>
              <a:gd name="T2" fmla="*/ 615 w 974"/>
              <a:gd name="T3" fmla="*/ 65 h 908"/>
              <a:gd name="T4" fmla="*/ 112 w 974"/>
              <a:gd name="T5" fmla="*/ 285 h 908"/>
              <a:gd name="T6" fmla="*/ 150 w 974"/>
              <a:gd name="T7" fmla="*/ 544 h 908"/>
              <a:gd name="T8" fmla="*/ 0 w 974"/>
              <a:gd name="T9" fmla="*/ 575 h 908"/>
              <a:gd name="T10" fmla="*/ 784 w 974"/>
              <a:gd name="T11" fmla="*/ 698 h 908"/>
              <a:gd name="T12" fmla="*/ 783 w 974"/>
              <a:gd name="T13" fmla="*/ 698 h 908"/>
              <a:gd name="T14" fmla="*/ 919 w 974"/>
              <a:gd name="T15" fmla="*/ 522 h 9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4" h="908">
                <a:moveTo>
                  <a:pt x="919" y="522"/>
                </a:moveTo>
                <a:cubicBezTo>
                  <a:pt x="974" y="335"/>
                  <a:pt x="838" y="130"/>
                  <a:pt x="615" y="65"/>
                </a:cubicBezTo>
                <a:cubicBezTo>
                  <a:pt x="392" y="0"/>
                  <a:pt x="167" y="98"/>
                  <a:pt x="112" y="285"/>
                </a:cubicBezTo>
                <a:cubicBezTo>
                  <a:pt x="86" y="373"/>
                  <a:pt x="103" y="464"/>
                  <a:pt x="150" y="544"/>
                </a:cubicBezTo>
                <a:cubicBezTo>
                  <a:pt x="105" y="607"/>
                  <a:pt x="0" y="575"/>
                  <a:pt x="0" y="575"/>
                </a:cubicBezTo>
                <a:cubicBezTo>
                  <a:pt x="517" y="908"/>
                  <a:pt x="784" y="698"/>
                  <a:pt x="784" y="698"/>
                </a:cubicBezTo>
                <a:cubicBezTo>
                  <a:pt x="783" y="698"/>
                  <a:pt x="783" y="698"/>
                  <a:pt x="783" y="698"/>
                </a:cubicBezTo>
                <a:cubicBezTo>
                  <a:pt x="848" y="656"/>
                  <a:pt x="897" y="596"/>
                  <a:pt x="919" y="522"/>
                </a:cubicBezTo>
                <a:close/>
              </a:path>
            </a:pathLst>
          </a:custGeom>
          <a:solidFill>
            <a:schemeClr val="accent1"/>
          </a:solidFill>
          <a:ln>
            <a:solidFill>
              <a:srgbClr val="CBAB89"/>
            </a:solidFill>
          </a:ln>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277" name="Freeform 13"/>
          <p:cNvSpPr>
            <a:spLocks/>
          </p:cNvSpPr>
          <p:nvPr/>
        </p:nvSpPr>
        <p:spPr bwMode="auto">
          <a:xfrm>
            <a:off x="7563239" y="2613852"/>
            <a:ext cx="322220" cy="295366"/>
          </a:xfrm>
          <a:custGeom>
            <a:avLst/>
            <a:gdLst>
              <a:gd name="T0" fmla="*/ 70 w 229"/>
              <a:gd name="T1" fmla="*/ 99 h 210"/>
              <a:gd name="T2" fmla="*/ 70 w 229"/>
              <a:gd name="T3" fmla="*/ 99 h 210"/>
              <a:gd name="T4" fmla="*/ 26 w 229"/>
              <a:gd name="T5" fmla="*/ 144 h 210"/>
              <a:gd name="T6" fmla="*/ 17 w 229"/>
              <a:gd name="T7" fmla="*/ 164 h 210"/>
              <a:gd name="T8" fmla="*/ 26 w 229"/>
              <a:gd name="T9" fmla="*/ 184 h 210"/>
              <a:gd name="T10" fmla="*/ 26 w 229"/>
              <a:gd name="T11" fmla="*/ 184 h 210"/>
              <a:gd name="T12" fmla="*/ 46 w 229"/>
              <a:gd name="T13" fmla="*/ 192 h 210"/>
              <a:gd name="T14" fmla="*/ 66 w 229"/>
              <a:gd name="T15" fmla="*/ 184 h 210"/>
              <a:gd name="T16" fmla="*/ 116 w 229"/>
              <a:gd name="T17" fmla="*/ 134 h 210"/>
              <a:gd name="T18" fmla="*/ 116 w 229"/>
              <a:gd name="T19" fmla="*/ 133 h 210"/>
              <a:gd name="T20" fmla="*/ 170 w 229"/>
              <a:gd name="T21" fmla="*/ 79 h 210"/>
              <a:gd name="T22" fmla="*/ 174 w 229"/>
              <a:gd name="T23" fmla="*/ 71 h 210"/>
              <a:gd name="T24" fmla="*/ 170 w 229"/>
              <a:gd name="T25" fmla="*/ 62 h 210"/>
              <a:gd name="T26" fmla="*/ 161 w 229"/>
              <a:gd name="T27" fmla="*/ 58 h 210"/>
              <a:gd name="T28" fmla="*/ 153 w 229"/>
              <a:gd name="T29" fmla="*/ 62 h 210"/>
              <a:gd name="T30" fmla="*/ 75 w 229"/>
              <a:gd name="T31" fmla="*/ 139 h 210"/>
              <a:gd name="T32" fmla="*/ 62 w 229"/>
              <a:gd name="T33" fmla="*/ 139 h 210"/>
              <a:gd name="T34" fmla="*/ 62 w 229"/>
              <a:gd name="T35" fmla="*/ 127 h 210"/>
              <a:gd name="T36" fmla="*/ 140 w 229"/>
              <a:gd name="T37" fmla="*/ 49 h 210"/>
              <a:gd name="T38" fmla="*/ 161 w 229"/>
              <a:gd name="T39" fmla="*/ 41 h 210"/>
              <a:gd name="T40" fmla="*/ 183 w 229"/>
              <a:gd name="T41" fmla="*/ 49 h 210"/>
              <a:gd name="T42" fmla="*/ 191 w 229"/>
              <a:gd name="T43" fmla="*/ 71 h 210"/>
              <a:gd name="T44" fmla="*/ 183 w 229"/>
              <a:gd name="T45" fmla="*/ 92 h 210"/>
              <a:gd name="T46" fmla="*/ 129 w 229"/>
              <a:gd name="T47" fmla="*/ 146 h 210"/>
              <a:gd name="T48" fmla="*/ 129 w 229"/>
              <a:gd name="T49" fmla="*/ 146 h 210"/>
              <a:gd name="T50" fmla="*/ 128 w 229"/>
              <a:gd name="T51" fmla="*/ 146 h 210"/>
              <a:gd name="T52" fmla="*/ 78 w 229"/>
              <a:gd name="T53" fmla="*/ 196 h 210"/>
              <a:gd name="T54" fmla="*/ 46 w 229"/>
              <a:gd name="T55" fmla="*/ 210 h 210"/>
              <a:gd name="T56" fmla="*/ 14 w 229"/>
              <a:gd name="T57" fmla="*/ 197 h 210"/>
              <a:gd name="T58" fmla="*/ 13 w 229"/>
              <a:gd name="T59" fmla="*/ 196 h 210"/>
              <a:gd name="T60" fmla="*/ 13 w 229"/>
              <a:gd name="T61" fmla="*/ 196 h 210"/>
              <a:gd name="T62" fmla="*/ 0 w 229"/>
              <a:gd name="T63" fmla="*/ 164 h 210"/>
              <a:gd name="T64" fmla="*/ 13 w 229"/>
              <a:gd name="T65" fmla="*/ 131 h 210"/>
              <a:gd name="T66" fmla="*/ 63 w 229"/>
              <a:gd name="T67" fmla="*/ 81 h 210"/>
              <a:gd name="T68" fmla="*/ 64 w 229"/>
              <a:gd name="T69" fmla="*/ 81 h 210"/>
              <a:gd name="T70" fmla="*/ 127 w 229"/>
              <a:gd name="T71" fmla="*/ 18 h 210"/>
              <a:gd name="T72" fmla="*/ 169 w 229"/>
              <a:gd name="T73" fmla="*/ 0 h 210"/>
              <a:gd name="T74" fmla="*/ 212 w 229"/>
              <a:gd name="T75" fmla="*/ 18 h 210"/>
              <a:gd name="T76" fmla="*/ 229 w 229"/>
              <a:gd name="T77" fmla="*/ 60 h 210"/>
              <a:gd name="T78" fmla="*/ 212 w 229"/>
              <a:gd name="T79" fmla="*/ 102 h 210"/>
              <a:gd name="T80" fmla="*/ 125 w 229"/>
              <a:gd name="T81" fmla="*/ 189 h 210"/>
              <a:gd name="T82" fmla="*/ 112 w 229"/>
              <a:gd name="T83" fmla="*/ 189 h 210"/>
              <a:gd name="T84" fmla="*/ 112 w 229"/>
              <a:gd name="T85" fmla="*/ 177 h 210"/>
              <a:gd name="T86" fmla="*/ 199 w 229"/>
              <a:gd name="T87" fmla="*/ 90 h 210"/>
              <a:gd name="T88" fmla="*/ 212 w 229"/>
              <a:gd name="T89" fmla="*/ 60 h 210"/>
              <a:gd name="T90" fmla="*/ 199 w 229"/>
              <a:gd name="T91" fmla="*/ 30 h 210"/>
              <a:gd name="T92" fmla="*/ 169 w 229"/>
              <a:gd name="T93" fmla="*/ 18 h 210"/>
              <a:gd name="T94" fmla="*/ 139 w 229"/>
              <a:gd name="T95" fmla="*/ 30 h 210"/>
              <a:gd name="T96" fmla="*/ 70 w 229"/>
              <a:gd name="T97" fmla="*/ 9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9" h="210">
                <a:moveTo>
                  <a:pt x="70" y="99"/>
                </a:moveTo>
                <a:cubicBezTo>
                  <a:pt x="70" y="99"/>
                  <a:pt x="70" y="99"/>
                  <a:pt x="70" y="99"/>
                </a:cubicBezTo>
                <a:cubicBezTo>
                  <a:pt x="26" y="144"/>
                  <a:pt x="26" y="144"/>
                  <a:pt x="26" y="144"/>
                </a:cubicBezTo>
                <a:cubicBezTo>
                  <a:pt x="20" y="149"/>
                  <a:pt x="17" y="156"/>
                  <a:pt x="17" y="164"/>
                </a:cubicBezTo>
                <a:cubicBezTo>
                  <a:pt x="17" y="171"/>
                  <a:pt x="20" y="178"/>
                  <a:pt x="26" y="184"/>
                </a:cubicBezTo>
                <a:cubicBezTo>
                  <a:pt x="26" y="184"/>
                  <a:pt x="26" y="184"/>
                  <a:pt x="26" y="184"/>
                </a:cubicBezTo>
                <a:cubicBezTo>
                  <a:pt x="31" y="189"/>
                  <a:pt x="39" y="192"/>
                  <a:pt x="46" y="192"/>
                </a:cubicBezTo>
                <a:cubicBezTo>
                  <a:pt x="53" y="192"/>
                  <a:pt x="60" y="189"/>
                  <a:pt x="66" y="184"/>
                </a:cubicBezTo>
                <a:cubicBezTo>
                  <a:pt x="116" y="134"/>
                  <a:pt x="116" y="134"/>
                  <a:pt x="116" y="134"/>
                </a:cubicBezTo>
                <a:cubicBezTo>
                  <a:pt x="116" y="133"/>
                  <a:pt x="116" y="133"/>
                  <a:pt x="116" y="133"/>
                </a:cubicBezTo>
                <a:cubicBezTo>
                  <a:pt x="170" y="79"/>
                  <a:pt x="170" y="79"/>
                  <a:pt x="170" y="79"/>
                </a:cubicBezTo>
                <a:cubicBezTo>
                  <a:pt x="173" y="77"/>
                  <a:pt x="174" y="74"/>
                  <a:pt x="174" y="71"/>
                </a:cubicBezTo>
                <a:cubicBezTo>
                  <a:pt x="174" y="67"/>
                  <a:pt x="173" y="64"/>
                  <a:pt x="170" y="62"/>
                </a:cubicBezTo>
                <a:cubicBezTo>
                  <a:pt x="168" y="59"/>
                  <a:pt x="165" y="58"/>
                  <a:pt x="161" y="58"/>
                </a:cubicBezTo>
                <a:cubicBezTo>
                  <a:pt x="158" y="58"/>
                  <a:pt x="155" y="59"/>
                  <a:pt x="153" y="62"/>
                </a:cubicBezTo>
                <a:cubicBezTo>
                  <a:pt x="75" y="139"/>
                  <a:pt x="75" y="139"/>
                  <a:pt x="75" y="139"/>
                </a:cubicBezTo>
                <a:cubicBezTo>
                  <a:pt x="71" y="143"/>
                  <a:pt x="66" y="143"/>
                  <a:pt x="62" y="139"/>
                </a:cubicBezTo>
                <a:cubicBezTo>
                  <a:pt x="59" y="136"/>
                  <a:pt x="59" y="130"/>
                  <a:pt x="62" y="127"/>
                </a:cubicBezTo>
                <a:cubicBezTo>
                  <a:pt x="140" y="49"/>
                  <a:pt x="140" y="49"/>
                  <a:pt x="140" y="49"/>
                </a:cubicBezTo>
                <a:cubicBezTo>
                  <a:pt x="146" y="43"/>
                  <a:pt x="154" y="41"/>
                  <a:pt x="161" y="41"/>
                </a:cubicBezTo>
                <a:cubicBezTo>
                  <a:pt x="169" y="41"/>
                  <a:pt x="177" y="43"/>
                  <a:pt x="183" y="49"/>
                </a:cubicBezTo>
                <a:cubicBezTo>
                  <a:pt x="189" y="55"/>
                  <a:pt x="191" y="63"/>
                  <a:pt x="191" y="71"/>
                </a:cubicBezTo>
                <a:cubicBezTo>
                  <a:pt x="191" y="78"/>
                  <a:pt x="189" y="86"/>
                  <a:pt x="183" y="92"/>
                </a:cubicBezTo>
                <a:cubicBezTo>
                  <a:pt x="129" y="146"/>
                  <a:pt x="129" y="146"/>
                  <a:pt x="129" y="146"/>
                </a:cubicBezTo>
                <a:cubicBezTo>
                  <a:pt x="129" y="146"/>
                  <a:pt x="129" y="146"/>
                  <a:pt x="129" y="146"/>
                </a:cubicBezTo>
                <a:cubicBezTo>
                  <a:pt x="128" y="146"/>
                  <a:pt x="128" y="146"/>
                  <a:pt x="128" y="146"/>
                </a:cubicBezTo>
                <a:cubicBezTo>
                  <a:pt x="78" y="196"/>
                  <a:pt x="78" y="196"/>
                  <a:pt x="78" y="196"/>
                </a:cubicBezTo>
                <a:cubicBezTo>
                  <a:pt x="69" y="205"/>
                  <a:pt x="58" y="210"/>
                  <a:pt x="46" y="210"/>
                </a:cubicBezTo>
                <a:cubicBezTo>
                  <a:pt x="34" y="210"/>
                  <a:pt x="23" y="205"/>
                  <a:pt x="14" y="197"/>
                </a:cubicBezTo>
                <a:cubicBezTo>
                  <a:pt x="13" y="196"/>
                  <a:pt x="13" y="196"/>
                  <a:pt x="13" y="196"/>
                </a:cubicBezTo>
                <a:cubicBezTo>
                  <a:pt x="13" y="196"/>
                  <a:pt x="13" y="196"/>
                  <a:pt x="13" y="196"/>
                </a:cubicBezTo>
                <a:cubicBezTo>
                  <a:pt x="4" y="187"/>
                  <a:pt x="0" y="175"/>
                  <a:pt x="0" y="164"/>
                </a:cubicBezTo>
                <a:cubicBezTo>
                  <a:pt x="0" y="152"/>
                  <a:pt x="4" y="140"/>
                  <a:pt x="13" y="131"/>
                </a:cubicBezTo>
                <a:cubicBezTo>
                  <a:pt x="63" y="81"/>
                  <a:pt x="63" y="81"/>
                  <a:pt x="63" y="81"/>
                </a:cubicBezTo>
                <a:cubicBezTo>
                  <a:pt x="64" y="81"/>
                  <a:pt x="64" y="81"/>
                  <a:pt x="64" y="81"/>
                </a:cubicBezTo>
                <a:cubicBezTo>
                  <a:pt x="127" y="18"/>
                  <a:pt x="127" y="18"/>
                  <a:pt x="127" y="18"/>
                </a:cubicBezTo>
                <a:cubicBezTo>
                  <a:pt x="139" y="6"/>
                  <a:pt x="154" y="0"/>
                  <a:pt x="169" y="0"/>
                </a:cubicBezTo>
                <a:cubicBezTo>
                  <a:pt x="185" y="0"/>
                  <a:pt x="200" y="6"/>
                  <a:pt x="212" y="18"/>
                </a:cubicBezTo>
                <a:cubicBezTo>
                  <a:pt x="223" y="29"/>
                  <a:pt x="229" y="45"/>
                  <a:pt x="229" y="60"/>
                </a:cubicBezTo>
                <a:cubicBezTo>
                  <a:pt x="229" y="75"/>
                  <a:pt x="223" y="91"/>
                  <a:pt x="212" y="102"/>
                </a:cubicBezTo>
                <a:cubicBezTo>
                  <a:pt x="125" y="189"/>
                  <a:pt x="125" y="189"/>
                  <a:pt x="125" y="189"/>
                </a:cubicBezTo>
                <a:cubicBezTo>
                  <a:pt x="121" y="193"/>
                  <a:pt x="116" y="193"/>
                  <a:pt x="112" y="189"/>
                </a:cubicBezTo>
                <a:cubicBezTo>
                  <a:pt x="109" y="186"/>
                  <a:pt x="109" y="180"/>
                  <a:pt x="112" y="177"/>
                </a:cubicBezTo>
                <a:cubicBezTo>
                  <a:pt x="199" y="90"/>
                  <a:pt x="199" y="90"/>
                  <a:pt x="199" y="90"/>
                </a:cubicBezTo>
                <a:cubicBezTo>
                  <a:pt x="207" y="82"/>
                  <a:pt x="212" y="71"/>
                  <a:pt x="212" y="60"/>
                </a:cubicBezTo>
                <a:cubicBezTo>
                  <a:pt x="212" y="49"/>
                  <a:pt x="207" y="38"/>
                  <a:pt x="199" y="30"/>
                </a:cubicBezTo>
                <a:cubicBezTo>
                  <a:pt x="191" y="22"/>
                  <a:pt x="180" y="18"/>
                  <a:pt x="169" y="18"/>
                </a:cubicBezTo>
                <a:cubicBezTo>
                  <a:pt x="158" y="18"/>
                  <a:pt x="148" y="22"/>
                  <a:pt x="139" y="30"/>
                </a:cubicBezTo>
                <a:cubicBezTo>
                  <a:pt x="70" y="99"/>
                  <a:pt x="70" y="99"/>
                  <a:pt x="70" y="99"/>
                </a:cubicBezTo>
                <a:close/>
              </a:path>
            </a:pathLst>
          </a:custGeom>
          <a:solidFill>
            <a:schemeClr val="accent4"/>
          </a:solidFill>
          <a:ln>
            <a:noFill/>
          </a:ln>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1278" name="Freeform 14"/>
          <p:cNvSpPr>
            <a:spLocks noEditPoints="1"/>
          </p:cNvSpPr>
          <p:nvPr/>
        </p:nvSpPr>
        <p:spPr bwMode="auto">
          <a:xfrm>
            <a:off x="5423283" y="2049334"/>
            <a:ext cx="306346" cy="306481"/>
          </a:xfrm>
          <a:custGeom>
            <a:avLst/>
            <a:gdLst>
              <a:gd name="T0" fmla="*/ 185 w 217"/>
              <a:gd name="T1" fmla="*/ 77 h 217"/>
              <a:gd name="T2" fmla="*/ 197 w 217"/>
              <a:gd name="T3" fmla="*/ 56 h 217"/>
              <a:gd name="T4" fmla="*/ 174 w 217"/>
              <a:gd name="T5" fmla="*/ 20 h 217"/>
              <a:gd name="T6" fmla="*/ 146 w 217"/>
              <a:gd name="T7" fmla="*/ 35 h 217"/>
              <a:gd name="T8" fmla="*/ 134 w 217"/>
              <a:gd name="T9" fmla="*/ 9 h 217"/>
              <a:gd name="T10" fmla="*/ 83 w 217"/>
              <a:gd name="T11" fmla="*/ 9 h 217"/>
              <a:gd name="T12" fmla="*/ 71 w 217"/>
              <a:gd name="T13" fmla="*/ 35 h 217"/>
              <a:gd name="T14" fmla="*/ 44 w 217"/>
              <a:gd name="T15" fmla="*/ 20 h 217"/>
              <a:gd name="T16" fmla="*/ 20 w 217"/>
              <a:gd name="T17" fmla="*/ 56 h 217"/>
              <a:gd name="T18" fmla="*/ 32 w 217"/>
              <a:gd name="T19" fmla="*/ 77 h 217"/>
              <a:gd name="T20" fmla="*/ 0 w 217"/>
              <a:gd name="T21" fmla="*/ 92 h 217"/>
              <a:gd name="T22" fmla="*/ 30 w 217"/>
              <a:gd name="T23" fmla="*/ 134 h 217"/>
              <a:gd name="T24" fmla="*/ 35 w 217"/>
              <a:gd name="T25" fmla="*/ 146 h 217"/>
              <a:gd name="T26" fmla="*/ 20 w 217"/>
              <a:gd name="T27" fmla="*/ 173 h 217"/>
              <a:gd name="T28" fmla="*/ 56 w 217"/>
              <a:gd name="T29" fmla="*/ 197 h 217"/>
              <a:gd name="T30" fmla="*/ 77 w 217"/>
              <a:gd name="T31" fmla="*/ 185 h 217"/>
              <a:gd name="T32" fmla="*/ 92 w 217"/>
              <a:gd name="T33" fmla="*/ 217 h 217"/>
              <a:gd name="T34" fmla="*/ 134 w 217"/>
              <a:gd name="T35" fmla="*/ 187 h 217"/>
              <a:gd name="T36" fmla="*/ 161 w 217"/>
              <a:gd name="T37" fmla="*/ 197 h 217"/>
              <a:gd name="T38" fmla="*/ 197 w 217"/>
              <a:gd name="T39" fmla="*/ 174 h 217"/>
              <a:gd name="T40" fmla="*/ 182 w 217"/>
              <a:gd name="T41" fmla="*/ 146 h 217"/>
              <a:gd name="T42" fmla="*/ 208 w 217"/>
              <a:gd name="T43" fmla="*/ 134 h 217"/>
              <a:gd name="T44" fmla="*/ 217 w 217"/>
              <a:gd name="T45" fmla="*/ 92 h 217"/>
              <a:gd name="T46" fmla="*/ 200 w 217"/>
              <a:gd name="T47" fmla="*/ 116 h 217"/>
              <a:gd name="T48" fmla="*/ 169 w 217"/>
              <a:gd name="T49" fmla="*/ 133 h 217"/>
              <a:gd name="T50" fmla="*/ 165 w 217"/>
              <a:gd name="T51" fmla="*/ 154 h 217"/>
              <a:gd name="T52" fmla="*/ 154 w 217"/>
              <a:gd name="T53" fmla="*/ 165 h 217"/>
              <a:gd name="T54" fmla="*/ 123 w 217"/>
              <a:gd name="T55" fmla="*/ 172 h 217"/>
              <a:gd name="T56" fmla="*/ 101 w 217"/>
              <a:gd name="T57" fmla="*/ 199 h 217"/>
              <a:gd name="T58" fmla="*/ 84 w 217"/>
              <a:gd name="T59" fmla="*/ 169 h 217"/>
              <a:gd name="T60" fmla="*/ 63 w 217"/>
              <a:gd name="T61" fmla="*/ 165 h 217"/>
              <a:gd name="T62" fmla="*/ 39 w 217"/>
              <a:gd name="T63" fmla="*/ 167 h 217"/>
              <a:gd name="T64" fmla="*/ 48 w 217"/>
              <a:gd name="T65" fmla="*/ 133 h 217"/>
              <a:gd name="T66" fmla="*/ 36 w 217"/>
              <a:gd name="T67" fmla="*/ 116 h 217"/>
              <a:gd name="T68" fmla="*/ 36 w 217"/>
              <a:gd name="T69" fmla="*/ 101 h 217"/>
              <a:gd name="T70" fmla="*/ 48 w 217"/>
              <a:gd name="T71" fmla="*/ 83 h 217"/>
              <a:gd name="T72" fmla="*/ 52 w 217"/>
              <a:gd name="T73" fmla="*/ 63 h 217"/>
              <a:gd name="T74" fmla="*/ 63 w 217"/>
              <a:gd name="T75" fmla="*/ 52 h 217"/>
              <a:gd name="T76" fmla="*/ 94 w 217"/>
              <a:gd name="T77" fmla="*/ 45 h 217"/>
              <a:gd name="T78" fmla="*/ 101 w 217"/>
              <a:gd name="T79" fmla="*/ 18 h 217"/>
              <a:gd name="T80" fmla="*/ 124 w 217"/>
              <a:gd name="T81" fmla="*/ 45 h 217"/>
              <a:gd name="T82" fmla="*/ 154 w 217"/>
              <a:gd name="T83" fmla="*/ 51 h 217"/>
              <a:gd name="T84" fmla="*/ 165 w 217"/>
              <a:gd name="T85" fmla="*/ 63 h 217"/>
              <a:gd name="T86" fmla="*/ 169 w 217"/>
              <a:gd name="T87" fmla="*/ 84 h 217"/>
              <a:gd name="T88" fmla="*/ 181 w 217"/>
              <a:gd name="T89" fmla="*/ 101 h 217"/>
              <a:gd name="T90" fmla="*/ 109 w 217"/>
              <a:gd name="T91" fmla="*/ 71 h 217"/>
              <a:gd name="T92" fmla="*/ 71 w 217"/>
              <a:gd name="T93" fmla="*/ 108 h 217"/>
              <a:gd name="T94" fmla="*/ 135 w 217"/>
              <a:gd name="T95" fmla="*/ 135 h 217"/>
              <a:gd name="T96" fmla="*/ 109 w 217"/>
              <a:gd name="T97" fmla="*/ 71 h 217"/>
              <a:gd name="T98" fmla="*/ 109 w 217"/>
              <a:gd name="T99" fmla="*/ 135 h 217"/>
              <a:gd name="T100" fmla="*/ 90 w 217"/>
              <a:gd name="T101" fmla="*/ 90 h 217"/>
              <a:gd name="T102" fmla="*/ 135 w 217"/>
              <a:gd name="T103" fmla="*/ 108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7" h="217">
                <a:moveTo>
                  <a:pt x="208" y="83"/>
                </a:moveTo>
                <a:cubicBezTo>
                  <a:pt x="187" y="83"/>
                  <a:pt x="187" y="83"/>
                  <a:pt x="187" y="83"/>
                </a:cubicBezTo>
                <a:cubicBezTo>
                  <a:pt x="187" y="81"/>
                  <a:pt x="186" y="79"/>
                  <a:pt x="185" y="77"/>
                </a:cubicBezTo>
                <a:cubicBezTo>
                  <a:pt x="185" y="77"/>
                  <a:pt x="185" y="77"/>
                  <a:pt x="185" y="77"/>
                </a:cubicBezTo>
                <a:cubicBezTo>
                  <a:pt x="184" y="75"/>
                  <a:pt x="183" y="73"/>
                  <a:pt x="182" y="71"/>
                </a:cubicBezTo>
                <a:cubicBezTo>
                  <a:pt x="197" y="56"/>
                  <a:pt x="197" y="56"/>
                  <a:pt x="197" y="56"/>
                </a:cubicBezTo>
                <a:cubicBezTo>
                  <a:pt x="197" y="56"/>
                  <a:pt x="197" y="56"/>
                  <a:pt x="197" y="56"/>
                </a:cubicBezTo>
                <a:cubicBezTo>
                  <a:pt x="201" y="52"/>
                  <a:pt x="201" y="47"/>
                  <a:pt x="197" y="43"/>
                </a:cubicBezTo>
                <a:cubicBezTo>
                  <a:pt x="174" y="20"/>
                  <a:pt x="174" y="20"/>
                  <a:pt x="174" y="20"/>
                </a:cubicBezTo>
                <a:cubicBezTo>
                  <a:pt x="174" y="20"/>
                  <a:pt x="174" y="20"/>
                  <a:pt x="174" y="20"/>
                </a:cubicBezTo>
                <a:cubicBezTo>
                  <a:pt x="170" y="16"/>
                  <a:pt x="165" y="16"/>
                  <a:pt x="161" y="20"/>
                </a:cubicBezTo>
                <a:cubicBezTo>
                  <a:pt x="146" y="35"/>
                  <a:pt x="146" y="35"/>
                  <a:pt x="146" y="35"/>
                </a:cubicBezTo>
                <a:cubicBezTo>
                  <a:pt x="144" y="34"/>
                  <a:pt x="142" y="33"/>
                  <a:pt x="140" y="32"/>
                </a:cubicBezTo>
                <a:cubicBezTo>
                  <a:pt x="138" y="31"/>
                  <a:pt x="136" y="30"/>
                  <a:pt x="134" y="30"/>
                </a:cubicBezTo>
                <a:cubicBezTo>
                  <a:pt x="134" y="9"/>
                  <a:pt x="134" y="9"/>
                  <a:pt x="134" y="9"/>
                </a:cubicBezTo>
                <a:cubicBezTo>
                  <a:pt x="134" y="4"/>
                  <a:pt x="130" y="0"/>
                  <a:pt x="125" y="0"/>
                </a:cubicBezTo>
                <a:cubicBezTo>
                  <a:pt x="92" y="0"/>
                  <a:pt x="92" y="0"/>
                  <a:pt x="92" y="0"/>
                </a:cubicBezTo>
                <a:cubicBezTo>
                  <a:pt x="87" y="0"/>
                  <a:pt x="83" y="4"/>
                  <a:pt x="83" y="9"/>
                </a:cubicBezTo>
                <a:cubicBezTo>
                  <a:pt x="83" y="30"/>
                  <a:pt x="83" y="30"/>
                  <a:pt x="83" y="30"/>
                </a:cubicBezTo>
                <a:cubicBezTo>
                  <a:pt x="81" y="30"/>
                  <a:pt x="79" y="31"/>
                  <a:pt x="77" y="32"/>
                </a:cubicBezTo>
                <a:cubicBezTo>
                  <a:pt x="75" y="33"/>
                  <a:pt x="73" y="34"/>
                  <a:pt x="71" y="35"/>
                </a:cubicBezTo>
                <a:cubicBezTo>
                  <a:pt x="57" y="20"/>
                  <a:pt x="57" y="20"/>
                  <a:pt x="57" y="20"/>
                </a:cubicBezTo>
                <a:cubicBezTo>
                  <a:pt x="56" y="20"/>
                  <a:pt x="56" y="20"/>
                  <a:pt x="56" y="20"/>
                </a:cubicBezTo>
                <a:cubicBezTo>
                  <a:pt x="53" y="16"/>
                  <a:pt x="47" y="16"/>
                  <a:pt x="44" y="20"/>
                </a:cubicBezTo>
                <a:cubicBezTo>
                  <a:pt x="20" y="43"/>
                  <a:pt x="20" y="43"/>
                  <a:pt x="20" y="43"/>
                </a:cubicBezTo>
                <a:cubicBezTo>
                  <a:pt x="20" y="43"/>
                  <a:pt x="20" y="43"/>
                  <a:pt x="20" y="43"/>
                </a:cubicBezTo>
                <a:cubicBezTo>
                  <a:pt x="17" y="47"/>
                  <a:pt x="17" y="52"/>
                  <a:pt x="20" y="56"/>
                </a:cubicBezTo>
                <a:cubicBezTo>
                  <a:pt x="35" y="71"/>
                  <a:pt x="35" y="71"/>
                  <a:pt x="35" y="71"/>
                </a:cubicBezTo>
                <a:cubicBezTo>
                  <a:pt x="34" y="73"/>
                  <a:pt x="33" y="74"/>
                  <a:pt x="32" y="76"/>
                </a:cubicBezTo>
                <a:cubicBezTo>
                  <a:pt x="32" y="77"/>
                  <a:pt x="32" y="77"/>
                  <a:pt x="32" y="77"/>
                </a:cubicBezTo>
                <a:cubicBezTo>
                  <a:pt x="31" y="79"/>
                  <a:pt x="30" y="81"/>
                  <a:pt x="30" y="83"/>
                </a:cubicBezTo>
                <a:cubicBezTo>
                  <a:pt x="9" y="83"/>
                  <a:pt x="9" y="83"/>
                  <a:pt x="9" y="83"/>
                </a:cubicBezTo>
                <a:cubicBezTo>
                  <a:pt x="4" y="83"/>
                  <a:pt x="0" y="87"/>
                  <a:pt x="0" y="92"/>
                </a:cubicBezTo>
                <a:cubicBezTo>
                  <a:pt x="0" y="125"/>
                  <a:pt x="0" y="125"/>
                  <a:pt x="0" y="125"/>
                </a:cubicBezTo>
                <a:cubicBezTo>
                  <a:pt x="0" y="130"/>
                  <a:pt x="4" y="134"/>
                  <a:pt x="9" y="134"/>
                </a:cubicBezTo>
                <a:cubicBezTo>
                  <a:pt x="30" y="134"/>
                  <a:pt x="30" y="134"/>
                  <a:pt x="30" y="134"/>
                </a:cubicBezTo>
                <a:cubicBezTo>
                  <a:pt x="30" y="136"/>
                  <a:pt x="31" y="138"/>
                  <a:pt x="32" y="140"/>
                </a:cubicBezTo>
                <a:cubicBezTo>
                  <a:pt x="32" y="140"/>
                  <a:pt x="32" y="140"/>
                  <a:pt x="32" y="140"/>
                </a:cubicBezTo>
                <a:cubicBezTo>
                  <a:pt x="33" y="142"/>
                  <a:pt x="34" y="144"/>
                  <a:pt x="35" y="146"/>
                </a:cubicBezTo>
                <a:cubicBezTo>
                  <a:pt x="20" y="160"/>
                  <a:pt x="20" y="160"/>
                  <a:pt x="20" y="160"/>
                </a:cubicBezTo>
                <a:cubicBezTo>
                  <a:pt x="20" y="161"/>
                  <a:pt x="20" y="161"/>
                  <a:pt x="20" y="161"/>
                </a:cubicBezTo>
                <a:cubicBezTo>
                  <a:pt x="17" y="164"/>
                  <a:pt x="17" y="170"/>
                  <a:pt x="20" y="173"/>
                </a:cubicBezTo>
                <a:cubicBezTo>
                  <a:pt x="43" y="197"/>
                  <a:pt x="43" y="197"/>
                  <a:pt x="43" y="197"/>
                </a:cubicBezTo>
                <a:cubicBezTo>
                  <a:pt x="44" y="197"/>
                  <a:pt x="44" y="197"/>
                  <a:pt x="44" y="197"/>
                </a:cubicBezTo>
                <a:cubicBezTo>
                  <a:pt x="47" y="200"/>
                  <a:pt x="53" y="200"/>
                  <a:pt x="56" y="197"/>
                </a:cubicBezTo>
                <a:cubicBezTo>
                  <a:pt x="71" y="182"/>
                  <a:pt x="71" y="182"/>
                  <a:pt x="71" y="182"/>
                </a:cubicBezTo>
                <a:cubicBezTo>
                  <a:pt x="73" y="183"/>
                  <a:pt x="75" y="184"/>
                  <a:pt x="76" y="185"/>
                </a:cubicBezTo>
                <a:cubicBezTo>
                  <a:pt x="77" y="185"/>
                  <a:pt x="77" y="185"/>
                  <a:pt x="77" y="185"/>
                </a:cubicBezTo>
                <a:cubicBezTo>
                  <a:pt x="79" y="186"/>
                  <a:pt x="81" y="187"/>
                  <a:pt x="83" y="187"/>
                </a:cubicBezTo>
                <a:cubicBezTo>
                  <a:pt x="83" y="208"/>
                  <a:pt x="83" y="208"/>
                  <a:pt x="83" y="208"/>
                </a:cubicBezTo>
                <a:cubicBezTo>
                  <a:pt x="83" y="213"/>
                  <a:pt x="87" y="217"/>
                  <a:pt x="92" y="217"/>
                </a:cubicBezTo>
                <a:cubicBezTo>
                  <a:pt x="125" y="217"/>
                  <a:pt x="125" y="217"/>
                  <a:pt x="125" y="217"/>
                </a:cubicBezTo>
                <a:cubicBezTo>
                  <a:pt x="130" y="217"/>
                  <a:pt x="134" y="213"/>
                  <a:pt x="134" y="208"/>
                </a:cubicBezTo>
                <a:cubicBezTo>
                  <a:pt x="134" y="187"/>
                  <a:pt x="134" y="187"/>
                  <a:pt x="134" y="187"/>
                </a:cubicBezTo>
                <a:cubicBezTo>
                  <a:pt x="136" y="187"/>
                  <a:pt x="138" y="186"/>
                  <a:pt x="140" y="185"/>
                </a:cubicBezTo>
                <a:cubicBezTo>
                  <a:pt x="142" y="184"/>
                  <a:pt x="144" y="183"/>
                  <a:pt x="146" y="182"/>
                </a:cubicBezTo>
                <a:cubicBezTo>
                  <a:pt x="161" y="197"/>
                  <a:pt x="161" y="197"/>
                  <a:pt x="161" y="197"/>
                </a:cubicBezTo>
                <a:cubicBezTo>
                  <a:pt x="161" y="197"/>
                  <a:pt x="161" y="197"/>
                  <a:pt x="161" y="197"/>
                </a:cubicBezTo>
                <a:cubicBezTo>
                  <a:pt x="165" y="200"/>
                  <a:pt x="170" y="200"/>
                  <a:pt x="174" y="197"/>
                </a:cubicBezTo>
                <a:cubicBezTo>
                  <a:pt x="197" y="174"/>
                  <a:pt x="197" y="174"/>
                  <a:pt x="197" y="174"/>
                </a:cubicBezTo>
                <a:cubicBezTo>
                  <a:pt x="197" y="173"/>
                  <a:pt x="197" y="173"/>
                  <a:pt x="197" y="173"/>
                </a:cubicBezTo>
                <a:cubicBezTo>
                  <a:pt x="201" y="170"/>
                  <a:pt x="201" y="164"/>
                  <a:pt x="197" y="161"/>
                </a:cubicBezTo>
                <a:cubicBezTo>
                  <a:pt x="182" y="146"/>
                  <a:pt x="182" y="146"/>
                  <a:pt x="182" y="146"/>
                </a:cubicBezTo>
                <a:cubicBezTo>
                  <a:pt x="183" y="144"/>
                  <a:pt x="184" y="142"/>
                  <a:pt x="185" y="140"/>
                </a:cubicBezTo>
                <a:cubicBezTo>
                  <a:pt x="186" y="138"/>
                  <a:pt x="187" y="136"/>
                  <a:pt x="187" y="134"/>
                </a:cubicBezTo>
                <a:cubicBezTo>
                  <a:pt x="208" y="134"/>
                  <a:pt x="208" y="134"/>
                  <a:pt x="208" y="134"/>
                </a:cubicBezTo>
                <a:cubicBezTo>
                  <a:pt x="213" y="134"/>
                  <a:pt x="217" y="130"/>
                  <a:pt x="217" y="125"/>
                </a:cubicBezTo>
                <a:cubicBezTo>
                  <a:pt x="217" y="93"/>
                  <a:pt x="217" y="93"/>
                  <a:pt x="217" y="93"/>
                </a:cubicBezTo>
                <a:cubicBezTo>
                  <a:pt x="217" y="92"/>
                  <a:pt x="217" y="92"/>
                  <a:pt x="217" y="92"/>
                </a:cubicBezTo>
                <a:cubicBezTo>
                  <a:pt x="217" y="87"/>
                  <a:pt x="213" y="83"/>
                  <a:pt x="208" y="83"/>
                </a:cubicBezTo>
                <a:close/>
                <a:moveTo>
                  <a:pt x="200" y="116"/>
                </a:moveTo>
                <a:cubicBezTo>
                  <a:pt x="200" y="116"/>
                  <a:pt x="200" y="116"/>
                  <a:pt x="200" y="116"/>
                </a:cubicBezTo>
                <a:cubicBezTo>
                  <a:pt x="181" y="116"/>
                  <a:pt x="181" y="116"/>
                  <a:pt x="181" y="116"/>
                </a:cubicBezTo>
                <a:cubicBezTo>
                  <a:pt x="176" y="116"/>
                  <a:pt x="173" y="120"/>
                  <a:pt x="172" y="124"/>
                </a:cubicBezTo>
                <a:cubicBezTo>
                  <a:pt x="171" y="127"/>
                  <a:pt x="170" y="130"/>
                  <a:pt x="169" y="133"/>
                </a:cubicBezTo>
                <a:cubicBezTo>
                  <a:pt x="168" y="137"/>
                  <a:pt x="166" y="140"/>
                  <a:pt x="164" y="143"/>
                </a:cubicBezTo>
                <a:cubicBezTo>
                  <a:pt x="162" y="147"/>
                  <a:pt x="162" y="151"/>
                  <a:pt x="165" y="154"/>
                </a:cubicBezTo>
                <a:cubicBezTo>
                  <a:pt x="165" y="154"/>
                  <a:pt x="165" y="154"/>
                  <a:pt x="165" y="154"/>
                </a:cubicBezTo>
                <a:cubicBezTo>
                  <a:pt x="178" y="167"/>
                  <a:pt x="178" y="167"/>
                  <a:pt x="178" y="167"/>
                </a:cubicBezTo>
                <a:cubicBezTo>
                  <a:pt x="167" y="178"/>
                  <a:pt x="167" y="178"/>
                  <a:pt x="167" y="178"/>
                </a:cubicBezTo>
                <a:cubicBezTo>
                  <a:pt x="154" y="165"/>
                  <a:pt x="154" y="165"/>
                  <a:pt x="154" y="165"/>
                </a:cubicBezTo>
                <a:cubicBezTo>
                  <a:pt x="151" y="162"/>
                  <a:pt x="146" y="162"/>
                  <a:pt x="143" y="164"/>
                </a:cubicBezTo>
                <a:cubicBezTo>
                  <a:pt x="140" y="166"/>
                  <a:pt x="137" y="167"/>
                  <a:pt x="134" y="169"/>
                </a:cubicBezTo>
                <a:cubicBezTo>
                  <a:pt x="130" y="170"/>
                  <a:pt x="127" y="171"/>
                  <a:pt x="123" y="172"/>
                </a:cubicBezTo>
                <a:cubicBezTo>
                  <a:pt x="119" y="173"/>
                  <a:pt x="116" y="177"/>
                  <a:pt x="116" y="181"/>
                </a:cubicBezTo>
                <a:cubicBezTo>
                  <a:pt x="116" y="199"/>
                  <a:pt x="116" y="199"/>
                  <a:pt x="116" y="199"/>
                </a:cubicBezTo>
                <a:cubicBezTo>
                  <a:pt x="101" y="199"/>
                  <a:pt x="101" y="199"/>
                  <a:pt x="101" y="199"/>
                </a:cubicBezTo>
                <a:cubicBezTo>
                  <a:pt x="101" y="181"/>
                  <a:pt x="101" y="181"/>
                  <a:pt x="101" y="181"/>
                </a:cubicBezTo>
                <a:cubicBezTo>
                  <a:pt x="101" y="176"/>
                  <a:pt x="98" y="173"/>
                  <a:pt x="93" y="172"/>
                </a:cubicBezTo>
                <a:cubicBezTo>
                  <a:pt x="90" y="171"/>
                  <a:pt x="87" y="170"/>
                  <a:pt x="84" y="169"/>
                </a:cubicBezTo>
                <a:cubicBezTo>
                  <a:pt x="83" y="168"/>
                  <a:pt x="83" y="168"/>
                  <a:pt x="83" y="168"/>
                </a:cubicBezTo>
                <a:cubicBezTo>
                  <a:pt x="80" y="167"/>
                  <a:pt x="77" y="166"/>
                  <a:pt x="74" y="164"/>
                </a:cubicBezTo>
                <a:cubicBezTo>
                  <a:pt x="71" y="162"/>
                  <a:pt x="66" y="162"/>
                  <a:pt x="63" y="165"/>
                </a:cubicBezTo>
                <a:cubicBezTo>
                  <a:pt x="63" y="165"/>
                  <a:pt x="63" y="165"/>
                  <a:pt x="63" y="165"/>
                </a:cubicBezTo>
                <a:cubicBezTo>
                  <a:pt x="50" y="178"/>
                  <a:pt x="50" y="178"/>
                  <a:pt x="50" y="178"/>
                </a:cubicBezTo>
                <a:cubicBezTo>
                  <a:pt x="39" y="167"/>
                  <a:pt x="39" y="167"/>
                  <a:pt x="39" y="167"/>
                </a:cubicBezTo>
                <a:cubicBezTo>
                  <a:pt x="52" y="154"/>
                  <a:pt x="52" y="154"/>
                  <a:pt x="52" y="154"/>
                </a:cubicBezTo>
                <a:cubicBezTo>
                  <a:pt x="55" y="151"/>
                  <a:pt x="55" y="146"/>
                  <a:pt x="53" y="143"/>
                </a:cubicBezTo>
                <a:cubicBezTo>
                  <a:pt x="51" y="140"/>
                  <a:pt x="50" y="137"/>
                  <a:pt x="48" y="133"/>
                </a:cubicBezTo>
                <a:cubicBezTo>
                  <a:pt x="48" y="133"/>
                  <a:pt x="48" y="133"/>
                  <a:pt x="48" y="133"/>
                </a:cubicBezTo>
                <a:cubicBezTo>
                  <a:pt x="47" y="130"/>
                  <a:pt x="46" y="127"/>
                  <a:pt x="45" y="123"/>
                </a:cubicBezTo>
                <a:cubicBezTo>
                  <a:pt x="44" y="119"/>
                  <a:pt x="40" y="116"/>
                  <a:pt x="36" y="116"/>
                </a:cubicBezTo>
                <a:cubicBezTo>
                  <a:pt x="18" y="116"/>
                  <a:pt x="18" y="116"/>
                  <a:pt x="18" y="116"/>
                </a:cubicBezTo>
                <a:cubicBezTo>
                  <a:pt x="18" y="101"/>
                  <a:pt x="18" y="101"/>
                  <a:pt x="18" y="101"/>
                </a:cubicBezTo>
                <a:cubicBezTo>
                  <a:pt x="36" y="101"/>
                  <a:pt x="36" y="101"/>
                  <a:pt x="36" y="101"/>
                </a:cubicBezTo>
                <a:cubicBezTo>
                  <a:pt x="41" y="101"/>
                  <a:pt x="44" y="97"/>
                  <a:pt x="45" y="93"/>
                </a:cubicBezTo>
                <a:cubicBezTo>
                  <a:pt x="46" y="90"/>
                  <a:pt x="47" y="87"/>
                  <a:pt x="48" y="84"/>
                </a:cubicBezTo>
                <a:cubicBezTo>
                  <a:pt x="48" y="83"/>
                  <a:pt x="48" y="83"/>
                  <a:pt x="48" y="83"/>
                </a:cubicBezTo>
                <a:cubicBezTo>
                  <a:pt x="50" y="80"/>
                  <a:pt x="51" y="77"/>
                  <a:pt x="53" y="74"/>
                </a:cubicBezTo>
                <a:cubicBezTo>
                  <a:pt x="55" y="70"/>
                  <a:pt x="55" y="66"/>
                  <a:pt x="52" y="63"/>
                </a:cubicBezTo>
                <a:cubicBezTo>
                  <a:pt x="52" y="63"/>
                  <a:pt x="52" y="63"/>
                  <a:pt x="52" y="63"/>
                </a:cubicBezTo>
                <a:cubicBezTo>
                  <a:pt x="39" y="50"/>
                  <a:pt x="39" y="50"/>
                  <a:pt x="39" y="50"/>
                </a:cubicBezTo>
                <a:cubicBezTo>
                  <a:pt x="50" y="39"/>
                  <a:pt x="50" y="39"/>
                  <a:pt x="50" y="39"/>
                </a:cubicBezTo>
                <a:cubicBezTo>
                  <a:pt x="63" y="52"/>
                  <a:pt x="63" y="52"/>
                  <a:pt x="63" y="52"/>
                </a:cubicBezTo>
                <a:cubicBezTo>
                  <a:pt x="66" y="55"/>
                  <a:pt x="71" y="55"/>
                  <a:pt x="74" y="53"/>
                </a:cubicBezTo>
                <a:cubicBezTo>
                  <a:pt x="77" y="51"/>
                  <a:pt x="80" y="49"/>
                  <a:pt x="84" y="48"/>
                </a:cubicBezTo>
                <a:cubicBezTo>
                  <a:pt x="87" y="47"/>
                  <a:pt x="90" y="46"/>
                  <a:pt x="94" y="45"/>
                </a:cubicBezTo>
                <a:cubicBezTo>
                  <a:pt x="98" y="44"/>
                  <a:pt x="101" y="40"/>
                  <a:pt x="101" y="36"/>
                </a:cubicBezTo>
                <a:cubicBezTo>
                  <a:pt x="101" y="36"/>
                  <a:pt x="101" y="36"/>
                  <a:pt x="101" y="36"/>
                </a:cubicBezTo>
                <a:cubicBezTo>
                  <a:pt x="101" y="18"/>
                  <a:pt x="101" y="18"/>
                  <a:pt x="101" y="18"/>
                </a:cubicBezTo>
                <a:cubicBezTo>
                  <a:pt x="116" y="18"/>
                  <a:pt x="116" y="18"/>
                  <a:pt x="116" y="18"/>
                </a:cubicBezTo>
                <a:cubicBezTo>
                  <a:pt x="116" y="36"/>
                  <a:pt x="116" y="36"/>
                  <a:pt x="116" y="36"/>
                </a:cubicBezTo>
                <a:cubicBezTo>
                  <a:pt x="116" y="41"/>
                  <a:pt x="120" y="44"/>
                  <a:pt x="124" y="45"/>
                </a:cubicBezTo>
                <a:cubicBezTo>
                  <a:pt x="127" y="46"/>
                  <a:pt x="130" y="47"/>
                  <a:pt x="133" y="48"/>
                </a:cubicBezTo>
                <a:cubicBezTo>
                  <a:pt x="137" y="49"/>
                  <a:pt x="140" y="51"/>
                  <a:pt x="143" y="53"/>
                </a:cubicBezTo>
                <a:cubicBezTo>
                  <a:pt x="147" y="55"/>
                  <a:pt x="152" y="55"/>
                  <a:pt x="154" y="51"/>
                </a:cubicBezTo>
                <a:cubicBezTo>
                  <a:pt x="167" y="39"/>
                  <a:pt x="167" y="39"/>
                  <a:pt x="167" y="39"/>
                </a:cubicBezTo>
                <a:cubicBezTo>
                  <a:pt x="178" y="50"/>
                  <a:pt x="178" y="50"/>
                  <a:pt x="178" y="50"/>
                </a:cubicBezTo>
                <a:cubicBezTo>
                  <a:pt x="165" y="63"/>
                  <a:pt x="165" y="63"/>
                  <a:pt x="165" y="63"/>
                </a:cubicBezTo>
                <a:cubicBezTo>
                  <a:pt x="162" y="66"/>
                  <a:pt x="162" y="71"/>
                  <a:pt x="164" y="74"/>
                </a:cubicBezTo>
                <a:cubicBezTo>
                  <a:pt x="166" y="77"/>
                  <a:pt x="168" y="80"/>
                  <a:pt x="169" y="84"/>
                </a:cubicBezTo>
                <a:cubicBezTo>
                  <a:pt x="169" y="84"/>
                  <a:pt x="169" y="84"/>
                  <a:pt x="169" y="84"/>
                </a:cubicBezTo>
                <a:cubicBezTo>
                  <a:pt x="170" y="87"/>
                  <a:pt x="171" y="90"/>
                  <a:pt x="172" y="94"/>
                </a:cubicBezTo>
                <a:cubicBezTo>
                  <a:pt x="173" y="98"/>
                  <a:pt x="177" y="101"/>
                  <a:pt x="181" y="101"/>
                </a:cubicBezTo>
                <a:cubicBezTo>
                  <a:pt x="181" y="101"/>
                  <a:pt x="181" y="101"/>
                  <a:pt x="181" y="101"/>
                </a:cubicBezTo>
                <a:cubicBezTo>
                  <a:pt x="200" y="101"/>
                  <a:pt x="200" y="101"/>
                  <a:pt x="200" y="101"/>
                </a:cubicBezTo>
                <a:cubicBezTo>
                  <a:pt x="200" y="116"/>
                  <a:pt x="200" y="116"/>
                  <a:pt x="200" y="116"/>
                </a:cubicBezTo>
                <a:close/>
                <a:moveTo>
                  <a:pt x="109" y="71"/>
                </a:moveTo>
                <a:cubicBezTo>
                  <a:pt x="109" y="71"/>
                  <a:pt x="109" y="71"/>
                  <a:pt x="109" y="71"/>
                </a:cubicBezTo>
                <a:cubicBezTo>
                  <a:pt x="98" y="71"/>
                  <a:pt x="89" y="75"/>
                  <a:pt x="82" y="82"/>
                </a:cubicBezTo>
                <a:cubicBezTo>
                  <a:pt x="76" y="89"/>
                  <a:pt x="71" y="98"/>
                  <a:pt x="71" y="108"/>
                </a:cubicBezTo>
                <a:cubicBezTo>
                  <a:pt x="71" y="119"/>
                  <a:pt x="76" y="128"/>
                  <a:pt x="82" y="135"/>
                </a:cubicBezTo>
                <a:cubicBezTo>
                  <a:pt x="89" y="141"/>
                  <a:pt x="98" y="146"/>
                  <a:pt x="109" y="146"/>
                </a:cubicBezTo>
                <a:cubicBezTo>
                  <a:pt x="119" y="146"/>
                  <a:pt x="128" y="141"/>
                  <a:pt x="135" y="135"/>
                </a:cubicBezTo>
                <a:cubicBezTo>
                  <a:pt x="142" y="128"/>
                  <a:pt x="146" y="119"/>
                  <a:pt x="146" y="108"/>
                </a:cubicBezTo>
                <a:cubicBezTo>
                  <a:pt x="146" y="98"/>
                  <a:pt x="142" y="89"/>
                  <a:pt x="135" y="82"/>
                </a:cubicBezTo>
                <a:cubicBezTo>
                  <a:pt x="128" y="75"/>
                  <a:pt x="119" y="71"/>
                  <a:pt x="109" y="71"/>
                </a:cubicBezTo>
                <a:close/>
                <a:moveTo>
                  <a:pt x="127" y="127"/>
                </a:moveTo>
                <a:cubicBezTo>
                  <a:pt x="127" y="127"/>
                  <a:pt x="127" y="127"/>
                  <a:pt x="127" y="127"/>
                </a:cubicBezTo>
                <a:cubicBezTo>
                  <a:pt x="123" y="132"/>
                  <a:pt x="116" y="135"/>
                  <a:pt x="109" y="135"/>
                </a:cubicBezTo>
                <a:cubicBezTo>
                  <a:pt x="101" y="135"/>
                  <a:pt x="95" y="132"/>
                  <a:pt x="90" y="127"/>
                </a:cubicBezTo>
                <a:cubicBezTo>
                  <a:pt x="85" y="122"/>
                  <a:pt x="82" y="116"/>
                  <a:pt x="82" y="108"/>
                </a:cubicBezTo>
                <a:cubicBezTo>
                  <a:pt x="82" y="101"/>
                  <a:pt x="85" y="94"/>
                  <a:pt x="90" y="90"/>
                </a:cubicBezTo>
                <a:cubicBezTo>
                  <a:pt x="95" y="85"/>
                  <a:pt x="101" y="82"/>
                  <a:pt x="109" y="82"/>
                </a:cubicBezTo>
                <a:cubicBezTo>
                  <a:pt x="116" y="82"/>
                  <a:pt x="123" y="85"/>
                  <a:pt x="127" y="90"/>
                </a:cubicBezTo>
                <a:cubicBezTo>
                  <a:pt x="132" y="94"/>
                  <a:pt x="135" y="101"/>
                  <a:pt x="135" y="108"/>
                </a:cubicBezTo>
                <a:cubicBezTo>
                  <a:pt x="135" y="116"/>
                  <a:pt x="132" y="122"/>
                  <a:pt x="127" y="127"/>
                </a:cubicBezTo>
                <a:close/>
              </a:path>
            </a:pathLst>
          </a:custGeom>
          <a:solidFill>
            <a:schemeClr val="accent2"/>
          </a:solidFill>
          <a:ln>
            <a:noFill/>
          </a:ln>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279" name="Freeform 15"/>
          <p:cNvSpPr>
            <a:spLocks noEditPoints="1"/>
          </p:cNvSpPr>
          <p:nvPr/>
        </p:nvSpPr>
        <p:spPr bwMode="auto">
          <a:xfrm>
            <a:off x="6614836" y="2003442"/>
            <a:ext cx="326981" cy="323950"/>
          </a:xfrm>
          <a:custGeom>
            <a:avLst/>
            <a:gdLst>
              <a:gd name="T0" fmla="*/ 64 w 232"/>
              <a:gd name="T1" fmla="*/ 72 h 230"/>
              <a:gd name="T2" fmla="*/ 64 w 232"/>
              <a:gd name="T3" fmla="*/ 157 h 230"/>
              <a:gd name="T4" fmla="*/ 64 w 232"/>
              <a:gd name="T5" fmla="*/ 157 h 230"/>
              <a:gd name="T6" fmla="*/ 123 w 232"/>
              <a:gd name="T7" fmla="*/ 202 h 230"/>
              <a:gd name="T8" fmla="*/ 123 w 232"/>
              <a:gd name="T9" fmla="*/ 164 h 230"/>
              <a:gd name="T10" fmla="*/ 123 w 232"/>
              <a:gd name="T11" fmla="*/ 65 h 230"/>
              <a:gd name="T12" fmla="*/ 123 w 232"/>
              <a:gd name="T13" fmla="*/ 26 h 230"/>
              <a:gd name="T14" fmla="*/ 64 w 232"/>
              <a:gd name="T15" fmla="*/ 72 h 230"/>
              <a:gd name="T16" fmla="*/ 64 w 232"/>
              <a:gd name="T17" fmla="*/ 72 h 230"/>
              <a:gd name="T18" fmla="*/ 171 w 232"/>
              <a:gd name="T19" fmla="*/ 38 h 230"/>
              <a:gd name="T20" fmla="*/ 171 w 232"/>
              <a:gd name="T21" fmla="*/ 38 h 230"/>
              <a:gd name="T22" fmla="*/ 168 w 232"/>
              <a:gd name="T23" fmla="*/ 26 h 230"/>
              <a:gd name="T24" fmla="*/ 180 w 232"/>
              <a:gd name="T25" fmla="*/ 23 h 230"/>
              <a:gd name="T26" fmla="*/ 218 w 232"/>
              <a:gd name="T27" fmla="*/ 62 h 230"/>
              <a:gd name="T28" fmla="*/ 232 w 232"/>
              <a:gd name="T29" fmla="*/ 114 h 230"/>
              <a:gd name="T30" fmla="*/ 218 w 232"/>
              <a:gd name="T31" fmla="*/ 167 h 230"/>
              <a:gd name="T32" fmla="*/ 180 w 232"/>
              <a:gd name="T33" fmla="*/ 206 h 230"/>
              <a:gd name="T34" fmla="*/ 168 w 232"/>
              <a:gd name="T35" fmla="*/ 203 h 230"/>
              <a:gd name="T36" fmla="*/ 171 w 232"/>
              <a:gd name="T37" fmla="*/ 191 h 230"/>
              <a:gd name="T38" fmla="*/ 203 w 232"/>
              <a:gd name="T39" fmla="*/ 158 h 230"/>
              <a:gd name="T40" fmla="*/ 214 w 232"/>
              <a:gd name="T41" fmla="*/ 114 h 230"/>
              <a:gd name="T42" fmla="*/ 203 w 232"/>
              <a:gd name="T43" fmla="*/ 71 h 230"/>
              <a:gd name="T44" fmla="*/ 171 w 232"/>
              <a:gd name="T45" fmla="*/ 38 h 230"/>
              <a:gd name="T46" fmla="*/ 53 w 232"/>
              <a:gd name="T47" fmla="*/ 74 h 230"/>
              <a:gd name="T48" fmla="*/ 53 w 232"/>
              <a:gd name="T49" fmla="*/ 74 h 230"/>
              <a:gd name="T50" fmla="*/ 17 w 232"/>
              <a:gd name="T51" fmla="*/ 74 h 230"/>
              <a:gd name="T52" fmla="*/ 17 w 232"/>
              <a:gd name="T53" fmla="*/ 155 h 230"/>
              <a:gd name="T54" fmla="*/ 53 w 232"/>
              <a:gd name="T55" fmla="*/ 155 h 230"/>
              <a:gd name="T56" fmla="*/ 53 w 232"/>
              <a:gd name="T57" fmla="*/ 74 h 230"/>
              <a:gd name="T58" fmla="*/ 56 w 232"/>
              <a:gd name="T59" fmla="*/ 56 h 230"/>
              <a:gd name="T60" fmla="*/ 56 w 232"/>
              <a:gd name="T61" fmla="*/ 56 h 230"/>
              <a:gd name="T62" fmla="*/ 127 w 232"/>
              <a:gd name="T63" fmla="*/ 2 h 230"/>
              <a:gd name="T64" fmla="*/ 132 w 232"/>
              <a:gd name="T65" fmla="*/ 0 h 230"/>
              <a:gd name="T66" fmla="*/ 141 w 232"/>
              <a:gd name="T67" fmla="*/ 9 h 230"/>
              <a:gd name="T68" fmla="*/ 141 w 232"/>
              <a:gd name="T69" fmla="*/ 65 h 230"/>
              <a:gd name="T70" fmla="*/ 141 w 232"/>
              <a:gd name="T71" fmla="*/ 67 h 230"/>
              <a:gd name="T72" fmla="*/ 162 w 232"/>
              <a:gd name="T73" fmla="*/ 83 h 230"/>
              <a:gd name="T74" fmla="*/ 173 w 232"/>
              <a:gd name="T75" fmla="*/ 114 h 230"/>
              <a:gd name="T76" fmla="*/ 162 w 232"/>
              <a:gd name="T77" fmla="*/ 146 h 230"/>
              <a:gd name="T78" fmla="*/ 141 w 232"/>
              <a:gd name="T79" fmla="*/ 162 h 230"/>
              <a:gd name="T80" fmla="*/ 141 w 232"/>
              <a:gd name="T81" fmla="*/ 164 h 230"/>
              <a:gd name="T82" fmla="*/ 141 w 232"/>
              <a:gd name="T83" fmla="*/ 220 h 230"/>
              <a:gd name="T84" fmla="*/ 139 w 232"/>
              <a:gd name="T85" fmla="*/ 226 h 230"/>
              <a:gd name="T86" fmla="*/ 127 w 232"/>
              <a:gd name="T87" fmla="*/ 227 h 230"/>
              <a:gd name="T88" fmla="*/ 56 w 232"/>
              <a:gd name="T89" fmla="*/ 173 h 230"/>
              <a:gd name="T90" fmla="*/ 9 w 232"/>
              <a:gd name="T91" fmla="*/ 173 h 230"/>
              <a:gd name="T92" fmla="*/ 9 w 232"/>
              <a:gd name="T93" fmla="*/ 173 h 230"/>
              <a:gd name="T94" fmla="*/ 0 w 232"/>
              <a:gd name="T95" fmla="*/ 164 h 230"/>
              <a:gd name="T96" fmla="*/ 0 w 232"/>
              <a:gd name="T97" fmla="*/ 65 h 230"/>
              <a:gd name="T98" fmla="*/ 0 w 232"/>
              <a:gd name="T99" fmla="*/ 65 h 230"/>
              <a:gd name="T100" fmla="*/ 9 w 232"/>
              <a:gd name="T101" fmla="*/ 56 h 230"/>
              <a:gd name="T102" fmla="*/ 56 w 232"/>
              <a:gd name="T103" fmla="*/ 56 h 230"/>
              <a:gd name="T104" fmla="*/ 141 w 232"/>
              <a:gd name="T105" fmla="*/ 79 h 230"/>
              <a:gd name="T106" fmla="*/ 141 w 232"/>
              <a:gd name="T107" fmla="*/ 79 h 230"/>
              <a:gd name="T108" fmla="*/ 141 w 232"/>
              <a:gd name="T109" fmla="*/ 150 h 230"/>
              <a:gd name="T110" fmla="*/ 154 w 232"/>
              <a:gd name="T111" fmla="*/ 140 h 230"/>
              <a:gd name="T112" fmla="*/ 162 w 232"/>
              <a:gd name="T113" fmla="*/ 114 h 230"/>
              <a:gd name="T114" fmla="*/ 154 w 232"/>
              <a:gd name="T115" fmla="*/ 89 h 230"/>
              <a:gd name="T116" fmla="*/ 141 w 232"/>
              <a:gd name="T117" fmla="*/ 7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 h="230">
                <a:moveTo>
                  <a:pt x="64" y="72"/>
                </a:moveTo>
                <a:cubicBezTo>
                  <a:pt x="64" y="157"/>
                  <a:pt x="64" y="157"/>
                  <a:pt x="64" y="157"/>
                </a:cubicBezTo>
                <a:cubicBezTo>
                  <a:pt x="64" y="157"/>
                  <a:pt x="64" y="157"/>
                  <a:pt x="64" y="157"/>
                </a:cubicBezTo>
                <a:cubicBezTo>
                  <a:pt x="123" y="202"/>
                  <a:pt x="123" y="202"/>
                  <a:pt x="123" y="202"/>
                </a:cubicBezTo>
                <a:cubicBezTo>
                  <a:pt x="123" y="164"/>
                  <a:pt x="123" y="164"/>
                  <a:pt x="123" y="164"/>
                </a:cubicBezTo>
                <a:cubicBezTo>
                  <a:pt x="123" y="65"/>
                  <a:pt x="123" y="65"/>
                  <a:pt x="123" y="65"/>
                </a:cubicBezTo>
                <a:cubicBezTo>
                  <a:pt x="123" y="26"/>
                  <a:pt x="123" y="26"/>
                  <a:pt x="123" y="26"/>
                </a:cubicBezTo>
                <a:cubicBezTo>
                  <a:pt x="64" y="72"/>
                  <a:pt x="64" y="72"/>
                  <a:pt x="64" y="72"/>
                </a:cubicBezTo>
                <a:cubicBezTo>
                  <a:pt x="64" y="72"/>
                  <a:pt x="64" y="72"/>
                  <a:pt x="64" y="72"/>
                </a:cubicBezTo>
                <a:close/>
                <a:moveTo>
                  <a:pt x="171" y="38"/>
                </a:moveTo>
                <a:cubicBezTo>
                  <a:pt x="171" y="38"/>
                  <a:pt x="171" y="38"/>
                  <a:pt x="171" y="38"/>
                </a:cubicBezTo>
                <a:cubicBezTo>
                  <a:pt x="167" y="36"/>
                  <a:pt x="165" y="30"/>
                  <a:pt x="168" y="26"/>
                </a:cubicBezTo>
                <a:cubicBezTo>
                  <a:pt x="170" y="22"/>
                  <a:pt x="176" y="21"/>
                  <a:pt x="180" y="23"/>
                </a:cubicBezTo>
                <a:cubicBezTo>
                  <a:pt x="196" y="33"/>
                  <a:pt x="209" y="46"/>
                  <a:pt x="218" y="62"/>
                </a:cubicBezTo>
                <a:cubicBezTo>
                  <a:pt x="227" y="77"/>
                  <a:pt x="232" y="95"/>
                  <a:pt x="232" y="114"/>
                </a:cubicBezTo>
                <a:cubicBezTo>
                  <a:pt x="232" y="133"/>
                  <a:pt x="227" y="151"/>
                  <a:pt x="218" y="167"/>
                </a:cubicBezTo>
                <a:cubicBezTo>
                  <a:pt x="209" y="183"/>
                  <a:pt x="196" y="196"/>
                  <a:pt x="180" y="206"/>
                </a:cubicBezTo>
                <a:cubicBezTo>
                  <a:pt x="176" y="208"/>
                  <a:pt x="170" y="207"/>
                  <a:pt x="168" y="203"/>
                </a:cubicBezTo>
                <a:cubicBezTo>
                  <a:pt x="165" y="199"/>
                  <a:pt x="167" y="193"/>
                  <a:pt x="171" y="191"/>
                </a:cubicBezTo>
                <a:cubicBezTo>
                  <a:pt x="184" y="183"/>
                  <a:pt x="195" y="172"/>
                  <a:pt x="203" y="158"/>
                </a:cubicBezTo>
                <a:cubicBezTo>
                  <a:pt x="210" y="145"/>
                  <a:pt x="214" y="130"/>
                  <a:pt x="214" y="114"/>
                </a:cubicBezTo>
                <a:cubicBezTo>
                  <a:pt x="214" y="98"/>
                  <a:pt x="210" y="84"/>
                  <a:pt x="203" y="71"/>
                </a:cubicBezTo>
                <a:cubicBezTo>
                  <a:pt x="195" y="57"/>
                  <a:pt x="184" y="46"/>
                  <a:pt x="171" y="38"/>
                </a:cubicBezTo>
                <a:close/>
                <a:moveTo>
                  <a:pt x="53" y="74"/>
                </a:moveTo>
                <a:cubicBezTo>
                  <a:pt x="53" y="74"/>
                  <a:pt x="53" y="74"/>
                  <a:pt x="53" y="74"/>
                </a:cubicBezTo>
                <a:cubicBezTo>
                  <a:pt x="17" y="74"/>
                  <a:pt x="17" y="74"/>
                  <a:pt x="17" y="74"/>
                </a:cubicBezTo>
                <a:cubicBezTo>
                  <a:pt x="17" y="155"/>
                  <a:pt x="17" y="155"/>
                  <a:pt x="17" y="155"/>
                </a:cubicBezTo>
                <a:cubicBezTo>
                  <a:pt x="53" y="155"/>
                  <a:pt x="53" y="155"/>
                  <a:pt x="53" y="155"/>
                </a:cubicBezTo>
                <a:cubicBezTo>
                  <a:pt x="53" y="74"/>
                  <a:pt x="53" y="74"/>
                  <a:pt x="53" y="74"/>
                </a:cubicBezTo>
                <a:close/>
                <a:moveTo>
                  <a:pt x="56" y="56"/>
                </a:moveTo>
                <a:cubicBezTo>
                  <a:pt x="56" y="56"/>
                  <a:pt x="56" y="56"/>
                  <a:pt x="56" y="56"/>
                </a:cubicBezTo>
                <a:cubicBezTo>
                  <a:pt x="127" y="2"/>
                  <a:pt x="127" y="2"/>
                  <a:pt x="127" y="2"/>
                </a:cubicBezTo>
                <a:cubicBezTo>
                  <a:pt x="128" y="1"/>
                  <a:pt x="130" y="0"/>
                  <a:pt x="132" y="0"/>
                </a:cubicBezTo>
                <a:cubicBezTo>
                  <a:pt x="137" y="0"/>
                  <a:pt x="141" y="4"/>
                  <a:pt x="141" y="9"/>
                </a:cubicBezTo>
                <a:cubicBezTo>
                  <a:pt x="141" y="65"/>
                  <a:pt x="141" y="65"/>
                  <a:pt x="141" y="65"/>
                </a:cubicBezTo>
                <a:cubicBezTo>
                  <a:pt x="141" y="67"/>
                  <a:pt x="141" y="67"/>
                  <a:pt x="141" y="67"/>
                </a:cubicBezTo>
                <a:cubicBezTo>
                  <a:pt x="149" y="71"/>
                  <a:pt x="156" y="76"/>
                  <a:pt x="162" y="83"/>
                </a:cubicBezTo>
                <a:cubicBezTo>
                  <a:pt x="169" y="92"/>
                  <a:pt x="173" y="103"/>
                  <a:pt x="173" y="114"/>
                </a:cubicBezTo>
                <a:cubicBezTo>
                  <a:pt x="173" y="126"/>
                  <a:pt x="169" y="137"/>
                  <a:pt x="162" y="146"/>
                </a:cubicBezTo>
                <a:cubicBezTo>
                  <a:pt x="157" y="153"/>
                  <a:pt x="149" y="158"/>
                  <a:pt x="141" y="162"/>
                </a:cubicBezTo>
                <a:cubicBezTo>
                  <a:pt x="141" y="164"/>
                  <a:pt x="141" y="164"/>
                  <a:pt x="141" y="164"/>
                </a:cubicBezTo>
                <a:cubicBezTo>
                  <a:pt x="141" y="220"/>
                  <a:pt x="141" y="220"/>
                  <a:pt x="141" y="220"/>
                </a:cubicBezTo>
                <a:cubicBezTo>
                  <a:pt x="141" y="222"/>
                  <a:pt x="141" y="224"/>
                  <a:pt x="139" y="226"/>
                </a:cubicBezTo>
                <a:cubicBezTo>
                  <a:pt x="136" y="230"/>
                  <a:pt x="131" y="230"/>
                  <a:pt x="127" y="227"/>
                </a:cubicBezTo>
                <a:cubicBezTo>
                  <a:pt x="56" y="173"/>
                  <a:pt x="56" y="173"/>
                  <a:pt x="56" y="173"/>
                </a:cubicBezTo>
                <a:cubicBezTo>
                  <a:pt x="9" y="173"/>
                  <a:pt x="9" y="173"/>
                  <a:pt x="9" y="173"/>
                </a:cubicBezTo>
                <a:cubicBezTo>
                  <a:pt x="9" y="173"/>
                  <a:pt x="9" y="173"/>
                  <a:pt x="9" y="173"/>
                </a:cubicBezTo>
                <a:cubicBezTo>
                  <a:pt x="4" y="173"/>
                  <a:pt x="0" y="169"/>
                  <a:pt x="0" y="164"/>
                </a:cubicBezTo>
                <a:cubicBezTo>
                  <a:pt x="0" y="65"/>
                  <a:pt x="0" y="65"/>
                  <a:pt x="0" y="65"/>
                </a:cubicBezTo>
                <a:cubicBezTo>
                  <a:pt x="0" y="65"/>
                  <a:pt x="0" y="65"/>
                  <a:pt x="0" y="65"/>
                </a:cubicBezTo>
                <a:cubicBezTo>
                  <a:pt x="0" y="60"/>
                  <a:pt x="4" y="56"/>
                  <a:pt x="9" y="56"/>
                </a:cubicBezTo>
                <a:cubicBezTo>
                  <a:pt x="56" y="56"/>
                  <a:pt x="56" y="56"/>
                  <a:pt x="56" y="56"/>
                </a:cubicBezTo>
                <a:close/>
                <a:moveTo>
                  <a:pt x="141" y="79"/>
                </a:moveTo>
                <a:cubicBezTo>
                  <a:pt x="141" y="79"/>
                  <a:pt x="141" y="79"/>
                  <a:pt x="141" y="79"/>
                </a:cubicBezTo>
                <a:cubicBezTo>
                  <a:pt x="141" y="150"/>
                  <a:pt x="141" y="150"/>
                  <a:pt x="141" y="150"/>
                </a:cubicBezTo>
                <a:cubicBezTo>
                  <a:pt x="146" y="147"/>
                  <a:pt x="150" y="144"/>
                  <a:pt x="154" y="140"/>
                </a:cubicBezTo>
                <a:cubicBezTo>
                  <a:pt x="159" y="133"/>
                  <a:pt x="162" y="124"/>
                  <a:pt x="162" y="114"/>
                </a:cubicBezTo>
                <a:cubicBezTo>
                  <a:pt x="162" y="105"/>
                  <a:pt x="159" y="96"/>
                  <a:pt x="154" y="89"/>
                </a:cubicBezTo>
                <a:cubicBezTo>
                  <a:pt x="150" y="85"/>
                  <a:pt x="146" y="81"/>
                  <a:pt x="141"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280" name="Freeform 16"/>
          <p:cNvSpPr>
            <a:spLocks noEditPoints="1"/>
          </p:cNvSpPr>
          <p:nvPr/>
        </p:nvSpPr>
        <p:spPr bwMode="auto">
          <a:xfrm>
            <a:off x="7791015" y="3398300"/>
            <a:ext cx="314283" cy="312834"/>
          </a:xfrm>
          <a:custGeom>
            <a:avLst/>
            <a:gdLst>
              <a:gd name="T0" fmla="*/ 40 w 223"/>
              <a:gd name="T1" fmla="*/ 111 h 222"/>
              <a:gd name="T2" fmla="*/ 23 w 223"/>
              <a:gd name="T3" fmla="*/ 111 h 222"/>
              <a:gd name="T4" fmla="*/ 31 w 223"/>
              <a:gd name="T5" fmla="*/ 42 h 222"/>
              <a:gd name="T6" fmla="*/ 40 w 223"/>
              <a:gd name="T7" fmla="*/ 34 h 222"/>
              <a:gd name="T8" fmla="*/ 23 w 223"/>
              <a:gd name="T9" fmla="*/ 34 h 222"/>
              <a:gd name="T10" fmla="*/ 31 w 223"/>
              <a:gd name="T11" fmla="*/ 197 h 222"/>
              <a:gd name="T12" fmla="*/ 40 w 223"/>
              <a:gd name="T13" fmla="*/ 188 h 222"/>
              <a:gd name="T14" fmla="*/ 23 w 223"/>
              <a:gd name="T15" fmla="*/ 188 h 222"/>
              <a:gd name="T16" fmla="*/ 217 w 223"/>
              <a:gd name="T17" fmla="*/ 77 h 222"/>
              <a:gd name="T18" fmla="*/ 6 w 223"/>
              <a:gd name="T19" fmla="*/ 77 h 222"/>
              <a:gd name="T20" fmla="*/ 0 w 223"/>
              <a:gd name="T21" fmla="*/ 140 h 222"/>
              <a:gd name="T22" fmla="*/ 217 w 223"/>
              <a:gd name="T23" fmla="*/ 145 h 222"/>
              <a:gd name="T24" fmla="*/ 223 w 223"/>
              <a:gd name="T25" fmla="*/ 82 h 222"/>
              <a:gd name="T26" fmla="*/ 212 w 223"/>
              <a:gd name="T27" fmla="*/ 134 h 222"/>
              <a:gd name="T28" fmla="*/ 11 w 223"/>
              <a:gd name="T29" fmla="*/ 134 h 222"/>
              <a:gd name="T30" fmla="*/ 212 w 223"/>
              <a:gd name="T31" fmla="*/ 88 h 222"/>
              <a:gd name="T32" fmla="*/ 217 w 223"/>
              <a:gd name="T33" fmla="*/ 0 h 222"/>
              <a:gd name="T34" fmla="*/ 6 w 223"/>
              <a:gd name="T35" fmla="*/ 0 h 222"/>
              <a:gd name="T36" fmla="*/ 0 w 223"/>
              <a:gd name="T37" fmla="*/ 62 h 222"/>
              <a:gd name="T38" fmla="*/ 217 w 223"/>
              <a:gd name="T39" fmla="*/ 67 h 222"/>
              <a:gd name="T40" fmla="*/ 223 w 223"/>
              <a:gd name="T41" fmla="*/ 5 h 222"/>
              <a:gd name="T42" fmla="*/ 212 w 223"/>
              <a:gd name="T43" fmla="*/ 57 h 222"/>
              <a:gd name="T44" fmla="*/ 11 w 223"/>
              <a:gd name="T45" fmla="*/ 57 h 222"/>
              <a:gd name="T46" fmla="*/ 212 w 223"/>
              <a:gd name="T47" fmla="*/ 10 h 222"/>
              <a:gd name="T48" fmla="*/ 217 w 223"/>
              <a:gd name="T49" fmla="*/ 155 h 222"/>
              <a:gd name="T50" fmla="*/ 6 w 223"/>
              <a:gd name="T51" fmla="*/ 155 h 222"/>
              <a:gd name="T52" fmla="*/ 0 w 223"/>
              <a:gd name="T53" fmla="*/ 217 h 222"/>
              <a:gd name="T54" fmla="*/ 217 w 223"/>
              <a:gd name="T55" fmla="*/ 222 h 222"/>
              <a:gd name="T56" fmla="*/ 223 w 223"/>
              <a:gd name="T57" fmla="*/ 160 h 222"/>
              <a:gd name="T58" fmla="*/ 212 w 223"/>
              <a:gd name="T59" fmla="*/ 212 h 222"/>
              <a:gd name="T60" fmla="*/ 11 w 223"/>
              <a:gd name="T61" fmla="*/ 212 h 222"/>
              <a:gd name="T62" fmla="*/ 212 w 223"/>
              <a:gd name="T63"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3" h="222">
                <a:moveTo>
                  <a:pt x="31" y="120"/>
                </a:moveTo>
                <a:cubicBezTo>
                  <a:pt x="36" y="120"/>
                  <a:pt x="40" y="116"/>
                  <a:pt x="40" y="111"/>
                </a:cubicBezTo>
                <a:cubicBezTo>
                  <a:pt x="40" y="106"/>
                  <a:pt x="36" y="102"/>
                  <a:pt x="31" y="102"/>
                </a:cubicBezTo>
                <a:cubicBezTo>
                  <a:pt x="27" y="102"/>
                  <a:pt x="23" y="106"/>
                  <a:pt x="23" y="111"/>
                </a:cubicBezTo>
                <a:cubicBezTo>
                  <a:pt x="23" y="116"/>
                  <a:pt x="27" y="120"/>
                  <a:pt x="31" y="120"/>
                </a:cubicBezTo>
                <a:close/>
                <a:moveTo>
                  <a:pt x="31" y="42"/>
                </a:moveTo>
                <a:cubicBezTo>
                  <a:pt x="31" y="42"/>
                  <a:pt x="31" y="42"/>
                  <a:pt x="31" y="42"/>
                </a:cubicBezTo>
                <a:cubicBezTo>
                  <a:pt x="36" y="42"/>
                  <a:pt x="40" y="38"/>
                  <a:pt x="40" y="34"/>
                </a:cubicBezTo>
                <a:cubicBezTo>
                  <a:pt x="40" y="29"/>
                  <a:pt x="36" y="25"/>
                  <a:pt x="31" y="25"/>
                </a:cubicBezTo>
                <a:cubicBezTo>
                  <a:pt x="27" y="25"/>
                  <a:pt x="23" y="29"/>
                  <a:pt x="23" y="34"/>
                </a:cubicBezTo>
                <a:cubicBezTo>
                  <a:pt x="23" y="38"/>
                  <a:pt x="27" y="42"/>
                  <a:pt x="31" y="42"/>
                </a:cubicBezTo>
                <a:close/>
                <a:moveTo>
                  <a:pt x="31" y="197"/>
                </a:moveTo>
                <a:cubicBezTo>
                  <a:pt x="31" y="197"/>
                  <a:pt x="31" y="197"/>
                  <a:pt x="31" y="197"/>
                </a:cubicBezTo>
                <a:cubicBezTo>
                  <a:pt x="36" y="197"/>
                  <a:pt x="40" y="193"/>
                  <a:pt x="40" y="188"/>
                </a:cubicBezTo>
                <a:cubicBezTo>
                  <a:pt x="40" y="183"/>
                  <a:pt x="36" y="179"/>
                  <a:pt x="31" y="179"/>
                </a:cubicBezTo>
                <a:cubicBezTo>
                  <a:pt x="27" y="179"/>
                  <a:pt x="23" y="183"/>
                  <a:pt x="23" y="188"/>
                </a:cubicBezTo>
                <a:cubicBezTo>
                  <a:pt x="23" y="193"/>
                  <a:pt x="27" y="197"/>
                  <a:pt x="31" y="197"/>
                </a:cubicBezTo>
                <a:close/>
                <a:moveTo>
                  <a:pt x="217" y="77"/>
                </a:moveTo>
                <a:cubicBezTo>
                  <a:pt x="217" y="77"/>
                  <a:pt x="217" y="77"/>
                  <a:pt x="217" y="77"/>
                </a:cubicBezTo>
                <a:cubicBezTo>
                  <a:pt x="6" y="77"/>
                  <a:pt x="6" y="77"/>
                  <a:pt x="6" y="77"/>
                </a:cubicBezTo>
                <a:cubicBezTo>
                  <a:pt x="3" y="77"/>
                  <a:pt x="0" y="80"/>
                  <a:pt x="0" y="82"/>
                </a:cubicBezTo>
                <a:cubicBezTo>
                  <a:pt x="0" y="140"/>
                  <a:pt x="0" y="140"/>
                  <a:pt x="0" y="140"/>
                </a:cubicBezTo>
                <a:cubicBezTo>
                  <a:pt x="0" y="142"/>
                  <a:pt x="3" y="145"/>
                  <a:pt x="6" y="145"/>
                </a:cubicBezTo>
                <a:cubicBezTo>
                  <a:pt x="217" y="145"/>
                  <a:pt x="217" y="145"/>
                  <a:pt x="217" y="145"/>
                </a:cubicBezTo>
                <a:cubicBezTo>
                  <a:pt x="220" y="145"/>
                  <a:pt x="223" y="142"/>
                  <a:pt x="223" y="140"/>
                </a:cubicBezTo>
                <a:cubicBezTo>
                  <a:pt x="223" y="82"/>
                  <a:pt x="223" y="82"/>
                  <a:pt x="223" y="82"/>
                </a:cubicBezTo>
                <a:cubicBezTo>
                  <a:pt x="223" y="80"/>
                  <a:pt x="220" y="77"/>
                  <a:pt x="217" y="77"/>
                </a:cubicBezTo>
                <a:close/>
                <a:moveTo>
                  <a:pt x="212" y="134"/>
                </a:moveTo>
                <a:cubicBezTo>
                  <a:pt x="212" y="134"/>
                  <a:pt x="212" y="134"/>
                  <a:pt x="212" y="134"/>
                </a:cubicBezTo>
                <a:cubicBezTo>
                  <a:pt x="11" y="134"/>
                  <a:pt x="11" y="134"/>
                  <a:pt x="11" y="134"/>
                </a:cubicBezTo>
                <a:cubicBezTo>
                  <a:pt x="11" y="88"/>
                  <a:pt x="11" y="88"/>
                  <a:pt x="11" y="88"/>
                </a:cubicBezTo>
                <a:cubicBezTo>
                  <a:pt x="212" y="88"/>
                  <a:pt x="212" y="88"/>
                  <a:pt x="212" y="88"/>
                </a:cubicBezTo>
                <a:cubicBezTo>
                  <a:pt x="212" y="134"/>
                  <a:pt x="212" y="134"/>
                  <a:pt x="212" y="134"/>
                </a:cubicBezTo>
                <a:close/>
                <a:moveTo>
                  <a:pt x="217" y="0"/>
                </a:moveTo>
                <a:cubicBezTo>
                  <a:pt x="217" y="0"/>
                  <a:pt x="217" y="0"/>
                  <a:pt x="217" y="0"/>
                </a:cubicBezTo>
                <a:cubicBezTo>
                  <a:pt x="6" y="0"/>
                  <a:pt x="6" y="0"/>
                  <a:pt x="6" y="0"/>
                </a:cubicBezTo>
                <a:cubicBezTo>
                  <a:pt x="3" y="0"/>
                  <a:pt x="0" y="2"/>
                  <a:pt x="0" y="5"/>
                </a:cubicBezTo>
                <a:cubicBezTo>
                  <a:pt x="0" y="62"/>
                  <a:pt x="0" y="62"/>
                  <a:pt x="0" y="62"/>
                </a:cubicBezTo>
                <a:cubicBezTo>
                  <a:pt x="0" y="65"/>
                  <a:pt x="3" y="67"/>
                  <a:pt x="6" y="67"/>
                </a:cubicBezTo>
                <a:cubicBezTo>
                  <a:pt x="217" y="67"/>
                  <a:pt x="217" y="67"/>
                  <a:pt x="217" y="67"/>
                </a:cubicBezTo>
                <a:cubicBezTo>
                  <a:pt x="220" y="67"/>
                  <a:pt x="223" y="65"/>
                  <a:pt x="223" y="62"/>
                </a:cubicBezTo>
                <a:cubicBezTo>
                  <a:pt x="223" y="5"/>
                  <a:pt x="223" y="5"/>
                  <a:pt x="223" y="5"/>
                </a:cubicBezTo>
                <a:cubicBezTo>
                  <a:pt x="223" y="2"/>
                  <a:pt x="220" y="0"/>
                  <a:pt x="217" y="0"/>
                </a:cubicBezTo>
                <a:close/>
                <a:moveTo>
                  <a:pt x="212" y="57"/>
                </a:moveTo>
                <a:cubicBezTo>
                  <a:pt x="212" y="57"/>
                  <a:pt x="212" y="57"/>
                  <a:pt x="212" y="57"/>
                </a:cubicBezTo>
                <a:cubicBezTo>
                  <a:pt x="11" y="57"/>
                  <a:pt x="11" y="57"/>
                  <a:pt x="11" y="57"/>
                </a:cubicBezTo>
                <a:cubicBezTo>
                  <a:pt x="11" y="10"/>
                  <a:pt x="11" y="10"/>
                  <a:pt x="11" y="10"/>
                </a:cubicBezTo>
                <a:cubicBezTo>
                  <a:pt x="212" y="10"/>
                  <a:pt x="212" y="10"/>
                  <a:pt x="212" y="10"/>
                </a:cubicBezTo>
                <a:cubicBezTo>
                  <a:pt x="212" y="57"/>
                  <a:pt x="212" y="57"/>
                  <a:pt x="212" y="57"/>
                </a:cubicBezTo>
                <a:close/>
                <a:moveTo>
                  <a:pt x="217" y="155"/>
                </a:moveTo>
                <a:cubicBezTo>
                  <a:pt x="217" y="155"/>
                  <a:pt x="217" y="155"/>
                  <a:pt x="217" y="155"/>
                </a:cubicBezTo>
                <a:cubicBezTo>
                  <a:pt x="6" y="155"/>
                  <a:pt x="6" y="155"/>
                  <a:pt x="6" y="155"/>
                </a:cubicBezTo>
                <a:cubicBezTo>
                  <a:pt x="3" y="155"/>
                  <a:pt x="0" y="157"/>
                  <a:pt x="0" y="160"/>
                </a:cubicBezTo>
                <a:cubicBezTo>
                  <a:pt x="0" y="217"/>
                  <a:pt x="0" y="217"/>
                  <a:pt x="0" y="217"/>
                </a:cubicBezTo>
                <a:cubicBezTo>
                  <a:pt x="0" y="220"/>
                  <a:pt x="3" y="222"/>
                  <a:pt x="6" y="222"/>
                </a:cubicBezTo>
                <a:cubicBezTo>
                  <a:pt x="217" y="222"/>
                  <a:pt x="217" y="222"/>
                  <a:pt x="217" y="222"/>
                </a:cubicBezTo>
                <a:cubicBezTo>
                  <a:pt x="220" y="222"/>
                  <a:pt x="223" y="220"/>
                  <a:pt x="223" y="217"/>
                </a:cubicBezTo>
                <a:cubicBezTo>
                  <a:pt x="223" y="160"/>
                  <a:pt x="223" y="160"/>
                  <a:pt x="223" y="160"/>
                </a:cubicBezTo>
                <a:cubicBezTo>
                  <a:pt x="223" y="157"/>
                  <a:pt x="220" y="155"/>
                  <a:pt x="217" y="155"/>
                </a:cubicBezTo>
                <a:close/>
                <a:moveTo>
                  <a:pt x="212" y="212"/>
                </a:moveTo>
                <a:cubicBezTo>
                  <a:pt x="212" y="212"/>
                  <a:pt x="212" y="212"/>
                  <a:pt x="212" y="212"/>
                </a:cubicBezTo>
                <a:cubicBezTo>
                  <a:pt x="11" y="212"/>
                  <a:pt x="11" y="212"/>
                  <a:pt x="11" y="212"/>
                </a:cubicBezTo>
                <a:cubicBezTo>
                  <a:pt x="11" y="165"/>
                  <a:pt x="11" y="165"/>
                  <a:pt x="11" y="165"/>
                </a:cubicBezTo>
                <a:cubicBezTo>
                  <a:pt x="212" y="165"/>
                  <a:pt x="212" y="165"/>
                  <a:pt x="212" y="165"/>
                </a:cubicBezTo>
                <a:cubicBezTo>
                  <a:pt x="212" y="212"/>
                  <a:pt x="212" y="212"/>
                  <a:pt x="212" y="2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281" name="Freeform 17"/>
          <p:cNvSpPr>
            <a:spLocks noEditPoints="1"/>
          </p:cNvSpPr>
          <p:nvPr/>
        </p:nvSpPr>
        <p:spPr bwMode="auto">
          <a:xfrm>
            <a:off x="4816442" y="3226796"/>
            <a:ext cx="395235" cy="257255"/>
          </a:xfrm>
          <a:custGeom>
            <a:avLst/>
            <a:gdLst>
              <a:gd name="T0" fmla="*/ 35 w 281"/>
              <a:gd name="T1" fmla="*/ 0 h 183"/>
              <a:gd name="T2" fmla="*/ 35 w 281"/>
              <a:gd name="T3" fmla="*/ 0 h 183"/>
              <a:gd name="T4" fmla="*/ 246 w 281"/>
              <a:gd name="T5" fmla="*/ 0 h 183"/>
              <a:gd name="T6" fmla="*/ 255 w 281"/>
              <a:gd name="T7" fmla="*/ 8 h 183"/>
              <a:gd name="T8" fmla="*/ 255 w 281"/>
              <a:gd name="T9" fmla="*/ 9 h 183"/>
              <a:gd name="T10" fmla="*/ 255 w 281"/>
              <a:gd name="T11" fmla="*/ 149 h 183"/>
              <a:gd name="T12" fmla="*/ 246 w 281"/>
              <a:gd name="T13" fmla="*/ 157 h 183"/>
              <a:gd name="T14" fmla="*/ 246 w 281"/>
              <a:gd name="T15" fmla="*/ 157 h 183"/>
              <a:gd name="T16" fmla="*/ 35 w 281"/>
              <a:gd name="T17" fmla="*/ 157 h 183"/>
              <a:gd name="T18" fmla="*/ 26 w 281"/>
              <a:gd name="T19" fmla="*/ 149 h 183"/>
              <a:gd name="T20" fmla="*/ 26 w 281"/>
              <a:gd name="T21" fmla="*/ 148 h 183"/>
              <a:gd name="T22" fmla="*/ 26 w 281"/>
              <a:gd name="T23" fmla="*/ 8 h 183"/>
              <a:gd name="T24" fmla="*/ 35 w 281"/>
              <a:gd name="T25" fmla="*/ 0 h 183"/>
              <a:gd name="T26" fmla="*/ 9 w 281"/>
              <a:gd name="T27" fmla="*/ 183 h 183"/>
              <a:gd name="T28" fmla="*/ 9 w 281"/>
              <a:gd name="T29" fmla="*/ 183 h 183"/>
              <a:gd name="T30" fmla="*/ 0 w 281"/>
              <a:gd name="T31" fmla="*/ 174 h 183"/>
              <a:gd name="T32" fmla="*/ 9 w 281"/>
              <a:gd name="T33" fmla="*/ 165 h 183"/>
              <a:gd name="T34" fmla="*/ 272 w 281"/>
              <a:gd name="T35" fmla="*/ 165 h 183"/>
              <a:gd name="T36" fmla="*/ 281 w 281"/>
              <a:gd name="T37" fmla="*/ 174 h 183"/>
              <a:gd name="T38" fmla="*/ 272 w 281"/>
              <a:gd name="T39" fmla="*/ 183 h 183"/>
              <a:gd name="T40" fmla="*/ 9 w 281"/>
              <a:gd name="T41" fmla="*/ 183 h 183"/>
              <a:gd name="T42" fmla="*/ 238 w 281"/>
              <a:gd name="T43" fmla="*/ 17 h 183"/>
              <a:gd name="T44" fmla="*/ 238 w 281"/>
              <a:gd name="T45" fmla="*/ 17 h 183"/>
              <a:gd name="T46" fmla="*/ 43 w 281"/>
              <a:gd name="T47" fmla="*/ 17 h 183"/>
              <a:gd name="T48" fmla="*/ 43 w 281"/>
              <a:gd name="T49" fmla="*/ 140 h 183"/>
              <a:gd name="T50" fmla="*/ 238 w 281"/>
              <a:gd name="T51" fmla="*/ 140 h 183"/>
              <a:gd name="T52" fmla="*/ 238 w 281"/>
              <a:gd name="T53" fmla="*/ 1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1" h="183">
                <a:moveTo>
                  <a:pt x="35" y="0"/>
                </a:moveTo>
                <a:cubicBezTo>
                  <a:pt x="35" y="0"/>
                  <a:pt x="35" y="0"/>
                  <a:pt x="35" y="0"/>
                </a:cubicBezTo>
                <a:cubicBezTo>
                  <a:pt x="246" y="0"/>
                  <a:pt x="246" y="0"/>
                  <a:pt x="246" y="0"/>
                </a:cubicBezTo>
                <a:cubicBezTo>
                  <a:pt x="251" y="0"/>
                  <a:pt x="255" y="4"/>
                  <a:pt x="255" y="8"/>
                </a:cubicBezTo>
                <a:cubicBezTo>
                  <a:pt x="255" y="9"/>
                  <a:pt x="255" y="9"/>
                  <a:pt x="255" y="9"/>
                </a:cubicBezTo>
                <a:cubicBezTo>
                  <a:pt x="255" y="149"/>
                  <a:pt x="255" y="149"/>
                  <a:pt x="255" y="149"/>
                </a:cubicBezTo>
                <a:cubicBezTo>
                  <a:pt x="255" y="153"/>
                  <a:pt x="251" y="157"/>
                  <a:pt x="246" y="157"/>
                </a:cubicBezTo>
                <a:cubicBezTo>
                  <a:pt x="246" y="157"/>
                  <a:pt x="246" y="157"/>
                  <a:pt x="246" y="157"/>
                </a:cubicBezTo>
                <a:cubicBezTo>
                  <a:pt x="35" y="157"/>
                  <a:pt x="35" y="157"/>
                  <a:pt x="35" y="157"/>
                </a:cubicBezTo>
                <a:cubicBezTo>
                  <a:pt x="30" y="157"/>
                  <a:pt x="26" y="153"/>
                  <a:pt x="26" y="149"/>
                </a:cubicBezTo>
                <a:cubicBezTo>
                  <a:pt x="26" y="148"/>
                  <a:pt x="26" y="148"/>
                  <a:pt x="26" y="148"/>
                </a:cubicBezTo>
                <a:cubicBezTo>
                  <a:pt x="26" y="8"/>
                  <a:pt x="26" y="8"/>
                  <a:pt x="26" y="8"/>
                </a:cubicBezTo>
                <a:cubicBezTo>
                  <a:pt x="26" y="4"/>
                  <a:pt x="30" y="0"/>
                  <a:pt x="35" y="0"/>
                </a:cubicBezTo>
                <a:close/>
                <a:moveTo>
                  <a:pt x="9" y="183"/>
                </a:moveTo>
                <a:cubicBezTo>
                  <a:pt x="9" y="183"/>
                  <a:pt x="9" y="183"/>
                  <a:pt x="9" y="183"/>
                </a:cubicBezTo>
                <a:cubicBezTo>
                  <a:pt x="4" y="183"/>
                  <a:pt x="0" y="179"/>
                  <a:pt x="0" y="174"/>
                </a:cubicBezTo>
                <a:cubicBezTo>
                  <a:pt x="0" y="169"/>
                  <a:pt x="4" y="165"/>
                  <a:pt x="9" y="165"/>
                </a:cubicBezTo>
                <a:cubicBezTo>
                  <a:pt x="272" y="165"/>
                  <a:pt x="272" y="165"/>
                  <a:pt x="272" y="165"/>
                </a:cubicBezTo>
                <a:cubicBezTo>
                  <a:pt x="277" y="165"/>
                  <a:pt x="281" y="169"/>
                  <a:pt x="281" y="174"/>
                </a:cubicBezTo>
                <a:cubicBezTo>
                  <a:pt x="281" y="179"/>
                  <a:pt x="277" y="183"/>
                  <a:pt x="272" y="183"/>
                </a:cubicBezTo>
                <a:cubicBezTo>
                  <a:pt x="9" y="183"/>
                  <a:pt x="9" y="183"/>
                  <a:pt x="9" y="183"/>
                </a:cubicBezTo>
                <a:close/>
                <a:moveTo>
                  <a:pt x="238" y="17"/>
                </a:moveTo>
                <a:cubicBezTo>
                  <a:pt x="238" y="17"/>
                  <a:pt x="238" y="17"/>
                  <a:pt x="238" y="17"/>
                </a:cubicBezTo>
                <a:cubicBezTo>
                  <a:pt x="43" y="17"/>
                  <a:pt x="43" y="17"/>
                  <a:pt x="43" y="17"/>
                </a:cubicBezTo>
                <a:cubicBezTo>
                  <a:pt x="43" y="140"/>
                  <a:pt x="43" y="140"/>
                  <a:pt x="43" y="140"/>
                </a:cubicBezTo>
                <a:cubicBezTo>
                  <a:pt x="238" y="140"/>
                  <a:pt x="238" y="140"/>
                  <a:pt x="238" y="140"/>
                </a:cubicBezTo>
                <a:cubicBezTo>
                  <a:pt x="238" y="17"/>
                  <a:pt x="238" y="17"/>
                  <a:pt x="238"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9" tIns="45720" rIns="91439" bIns="45720"/>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 name="文本框 12">
            <a:extLst>
              <a:ext uri="{FF2B5EF4-FFF2-40B4-BE49-F238E27FC236}">
                <a16:creationId xmlns:a16="http://schemas.microsoft.com/office/drawing/2014/main" id="{C7A7665E-5998-49D6-9BCD-904AA632F214}"/>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1.3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集合的运算：交集</a:t>
            </a:r>
          </a:p>
        </p:txBody>
      </p:sp>
      <p:pic>
        <p:nvPicPr>
          <p:cNvPr id="3" name="图片 2">
            <a:extLst>
              <a:ext uri="{FF2B5EF4-FFF2-40B4-BE49-F238E27FC236}">
                <a16:creationId xmlns:a16="http://schemas.microsoft.com/office/drawing/2014/main" id="{C98EFD19-54FA-469F-9EF0-E83BA18198DB}"/>
              </a:ext>
            </a:extLst>
          </p:cNvPr>
          <p:cNvPicPr>
            <a:picLocks noChangeAspect="1"/>
          </p:cNvPicPr>
          <p:nvPr/>
        </p:nvPicPr>
        <p:blipFill>
          <a:blip r:embed="rId3"/>
          <a:stretch>
            <a:fillRect/>
          </a:stretch>
        </p:blipFill>
        <p:spPr>
          <a:xfrm>
            <a:off x="917298" y="1937505"/>
            <a:ext cx="2926560" cy="1570349"/>
          </a:xfrm>
          <a:prstGeom prst="rect">
            <a:avLst/>
          </a:prstGeom>
        </p:spPr>
      </p:pic>
      <p:grpSp>
        <p:nvGrpSpPr>
          <p:cNvPr id="31" name="组合 31">
            <a:extLst>
              <a:ext uri="{FF2B5EF4-FFF2-40B4-BE49-F238E27FC236}">
                <a16:creationId xmlns:a16="http://schemas.microsoft.com/office/drawing/2014/main" id="{E01D1577-A817-48B4-B3B6-D34ADC3CAC7F}"/>
              </a:ext>
            </a:extLst>
          </p:cNvPr>
          <p:cNvGrpSpPr>
            <a:grpSpLocks noChangeAspect="1"/>
          </p:cNvGrpSpPr>
          <p:nvPr/>
        </p:nvGrpSpPr>
        <p:grpSpPr>
          <a:xfrm rot="5400000">
            <a:off x="2073860" y="1553048"/>
            <a:ext cx="280467" cy="186440"/>
            <a:chOff x="2881121" y="2516898"/>
            <a:chExt cx="376100" cy="250202"/>
          </a:xfrm>
          <a:solidFill>
            <a:schemeClr val="accent1"/>
          </a:solidFill>
        </p:grpSpPr>
        <p:sp>
          <p:nvSpPr>
            <p:cNvPr id="32" name="矩形 14">
              <a:extLst>
                <a:ext uri="{FF2B5EF4-FFF2-40B4-BE49-F238E27FC236}">
                  <a16:creationId xmlns:a16="http://schemas.microsoft.com/office/drawing/2014/main" id="{ED13693B-498E-4C01-8998-C0B81D865D85}"/>
                </a:ext>
              </a:extLst>
            </p:cNvPr>
            <p:cNvSpPr/>
            <p:nvPr/>
          </p:nvSpPr>
          <p:spPr>
            <a:xfrm rot="13500000" flipH="1">
              <a:off x="3024316" y="2525546"/>
              <a:ext cx="232905" cy="232905"/>
            </a:xfrm>
            <a:custGeom>
              <a:avLst/>
              <a:gdLst/>
              <a:ahLst/>
              <a:cxnLst/>
              <a:rect l="l" t="t" r="r" b="b"/>
              <a:pathLst>
                <a:path w="535418" h="535418">
                  <a:moveTo>
                    <a:pt x="144016" y="535418"/>
                  </a:moveTo>
                  <a:lnTo>
                    <a:pt x="0" y="391402"/>
                  </a:lnTo>
                  <a:lnTo>
                    <a:pt x="391402" y="391402"/>
                  </a:lnTo>
                  <a:lnTo>
                    <a:pt x="391402" y="0"/>
                  </a:lnTo>
                  <a:lnTo>
                    <a:pt x="535418" y="144016"/>
                  </a:lnTo>
                  <a:lnTo>
                    <a:pt x="535418" y="391402"/>
                  </a:lnTo>
                  <a:lnTo>
                    <a:pt x="535418" y="535418"/>
                  </a:lnTo>
                  <a:lnTo>
                    <a:pt x="391402" y="535418"/>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33" name="矩形 14">
              <a:extLst>
                <a:ext uri="{FF2B5EF4-FFF2-40B4-BE49-F238E27FC236}">
                  <a16:creationId xmlns:a16="http://schemas.microsoft.com/office/drawing/2014/main" id="{EFBB0F47-C8D9-4817-A8FE-12C9AA17DB4F}"/>
                </a:ext>
              </a:extLst>
            </p:cNvPr>
            <p:cNvSpPr/>
            <p:nvPr/>
          </p:nvSpPr>
          <p:spPr>
            <a:xfrm rot="13500000" flipH="1">
              <a:off x="2881122" y="2516897"/>
              <a:ext cx="250202" cy="250203"/>
            </a:xfrm>
            <a:custGeom>
              <a:avLst/>
              <a:gdLst/>
              <a:ahLst/>
              <a:cxnLst/>
              <a:rect l="l" t="t" r="r" b="b"/>
              <a:pathLst>
                <a:path w="575182" h="575183">
                  <a:moveTo>
                    <a:pt x="183779" y="575183"/>
                  </a:moveTo>
                  <a:lnTo>
                    <a:pt x="0" y="391403"/>
                  </a:lnTo>
                  <a:lnTo>
                    <a:pt x="391402" y="391403"/>
                  </a:lnTo>
                  <a:lnTo>
                    <a:pt x="391402" y="0"/>
                  </a:lnTo>
                  <a:lnTo>
                    <a:pt x="575182" y="183780"/>
                  </a:lnTo>
                  <a:lnTo>
                    <a:pt x="575182" y="391403"/>
                  </a:lnTo>
                  <a:lnTo>
                    <a:pt x="575182" y="575183"/>
                  </a:lnTo>
                  <a:lnTo>
                    <a:pt x="391402" y="575183"/>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6239015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500"/>
                                  </p:stCondLst>
                                  <p:childTnLst>
                                    <p:set>
                                      <p:cBhvr>
                                        <p:cTn id="6" dur="1" fill="hold">
                                          <p:stCondLst>
                                            <p:cond delay="0"/>
                                          </p:stCondLst>
                                        </p:cTn>
                                        <p:tgtEl>
                                          <p:spTgt spid="11273"/>
                                        </p:tgtEl>
                                        <p:attrNameLst>
                                          <p:attrName>style.visibility</p:attrName>
                                        </p:attrNameLst>
                                      </p:cBhvr>
                                      <p:to>
                                        <p:strVal val="visible"/>
                                      </p:to>
                                    </p:set>
                                    <p:anim calcmode="lin" valueType="num">
                                      <p:cBhvr additive="base">
                                        <p:cTn id="7" dur="750" fill="hold"/>
                                        <p:tgtEl>
                                          <p:spTgt spid="11273"/>
                                        </p:tgtEl>
                                        <p:attrNameLst>
                                          <p:attrName>ppt_x</p:attrName>
                                        </p:attrNameLst>
                                      </p:cBhvr>
                                      <p:tavLst>
                                        <p:tav tm="0">
                                          <p:val>
                                            <p:strVal val="#ppt_x"/>
                                          </p:val>
                                        </p:tav>
                                        <p:tav tm="100000">
                                          <p:val>
                                            <p:strVal val="#ppt_x"/>
                                          </p:val>
                                        </p:tav>
                                      </p:tavLst>
                                    </p:anim>
                                    <p:anim calcmode="lin" valueType="num">
                                      <p:cBhvr additive="base">
                                        <p:cTn id="8" dur="750" fill="hold"/>
                                        <p:tgtEl>
                                          <p:spTgt spid="1127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700"/>
                                  </p:stCondLst>
                                  <p:childTnLst>
                                    <p:set>
                                      <p:cBhvr>
                                        <p:cTn id="10" dur="1" fill="hold">
                                          <p:stCondLst>
                                            <p:cond delay="0"/>
                                          </p:stCondLst>
                                        </p:cTn>
                                        <p:tgtEl>
                                          <p:spTgt spid="11271"/>
                                        </p:tgtEl>
                                        <p:attrNameLst>
                                          <p:attrName>style.visibility</p:attrName>
                                        </p:attrNameLst>
                                      </p:cBhvr>
                                      <p:to>
                                        <p:strVal val="visible"/>
                                      </p:to>
                                    </p:set>
                                    <p:anim calcmode="lin" valueType="num">
                                      <p:cBhvr additive="base">
                                        <p:cTn id="11" dur="750" fill="hold"/>
                                        <p:tgtEl>
                                          <p:spTgt spid="11271"/>
                                        </p:tgtEl>
                                        <p:attrNameLst>
                                          <p:attrName>ppt_x</p:attrName>
                                        </p:attrNameLst>
                                      </p:cBhvr>
                                      <p:tavLst>
                                        <p:tav tm="0">
                                          <p:val>
                                            <p:strVal val="#ppt_x"/>
                                          </p:val>
                                        </p:tav>
                                        <p:tav tm="100000">
                                          <p:val>
                                            <p:strVal val="#ppt_x"/>
                                          </p:val>
                                        </p:tav>
                                      </p:tavLst>
                                    </p:anim>
                                    <p:anim calcmode="lin" valueType="num">
                                      <p:cBhvr additive="base">
                                        <p:cTn id="12" dur="750" fill="hold"/>
                                        <p:tgtEl>
                                          <p:spTgt spid="11271"/>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2700"/>
                                  </p:stCondLst>
                                  <p:childTnLst>
                                    <p:set>
                                      <p:cBhvr>
                                        <p:cTn id="14" dur="1" fill="hold">
                                          <p:stCondLst>
                                            <p:cond delay="0"/>
                                          </p:stCondLst>
                                        </p:cTn>
                                        <p:tgtEl>
                                          <p:spTgt spid="11281"/>
                                        </p:tgtEl>
                                        <p:attrNameLst>
                                          <p:attrName>style.visibility</p:attrName>
                                        </p:attrNameLst>
                                      </p:cBhvr>
                                      <p:to>
                                        <p:strVal val="visible"/>
                                      </p:to>
                                    </p:set>
                                    <p:anim calcmode="lin" valueType="num">
                                      <p:cBhvr>
                                        <p:cTn id="15" dur="300" fill="hold"/>
                                        <p:tgtEl>
                                          <p:spTgt spid="11281"/>
                                        </p:tgtEl>
                                        <p:attrNameLst>
                                          <p:attrName>ppt_w</p:attrName>
                                        </p:attrNameLst>
                                      </p:cBhvr>
                                      <p:tavLst>
                                        <p:tav tm="0">
                                          <p:val>
                                            <p:fltVal val="0"/>
                                          </p:val>
                                        </p:tav>
                                        <p:tav tm="100000">
                                          <p:val>
                                            <p:strVal val="#ppt_w"/>
                                          </p:val>
                                        </p:tav>
                                      </p:tavLst>
                                    </p:anim>
                                    <p:anim calcmode="lin" valueType="num">
                                      <p:cBhvr>
                                        <p:cTn id="16" dur="300" fill="hold"/>
                                        <p:tgtEl>
                                          <p:spTgt spid="11281"/>
                                        </p:tgtEl>
                                        <p:attrNameLst>
                                          <p:attrName>ppt_h</p:attrName>
                                        </p:attrNameLst>
                                      </p:cBhvr>
                                      <p:tavLst>
                                        <p:tav tm="0">
                                          <p:val>
                                            <p:fltVal val="0"/>
                                          </p:val>
                                        </p:tav>
                                        <p:tav tm="100000">
                                          <p:val>
                                            <p:strVal val="#ppt_h"/>
                                          </p:val>
                                        </p:tav>
                                      </p:tavLst>
                                    </p:anim>
                                    <p:animEffect transition="in" filter="fade">
                                      <p:cBhvr>
                                        <p:cTn id="17" dur="300"/>
                                        <p:tgtEl>
                                          <p:spTgt spid="11281"/>
                                        </p:tgtEl>
                                      </p:cBhvr>
                                    </p:animEffect>
                                  </p:childTnLst>
                                </p:cTn>
                              </p:par>
                              <p:par>
                                <p:cTn id="18" presetID="6" presetClass="emph" presetSubtype="0" autoRev="1" fill="hold" grpId="1" nodeType="withEffect">
                                  <p:stCondLst>
                                    <p:cond delay="3000"/>
                                  </p:stCondLst>
                                  <p:childTnLst>
                                    <p:animScale>
                                      <p:cBhvr>
                                        <p:cTn id="19" dur="150" fill="hold"/>
                                        <p:tgtEl>
                                          <p:spTgt spid="11281"/>
                                        </p:tgtEl>
                                      </p:cBhvr>
                                      <p:by x="110000" y="110000"/>
                                    </p:animScale>
                                  </p:childTnLst>
                                </p:cTn>
                              </p:par>
                              <p:par>
                                <p:cTn id="20" presetID="2" presetClass="entr" presetSubtype="4" fill="hold" grpId="0" nodeType="withEffect">
                                  <p:stCondLst>
                                    <p:cond delay="3000"/>
                                  </p:stCondLst>
                                  <p:childTnLst>
                                    <p:set>
                                      <p:cBhvr>
                                        <p:cTn id="21" dur="1" fill="hold">
                                          <p:stCondLst>
                                            <p:cond delay="0"/>
                                          </p:stCondLst>
                                        </p:cTn>
                                        <p:tgtEl>
                                          <p:spTgt spid="11272"/>
                                        </p:tgtEl>
                                        <p:attrNameLst>
                                          <p:attrName>style.visibility</p:attrName>
                                        </p:attrNameLst>
                                      </p:cBhvr>
                                      <p:to>
                                        <p:strVal val="visible"/>
                                      </p:to>
                                    </p:set>
                                    <p:anim calcmode="lin" valueType="num">
                                      <p:cBhvr additive="base">
                                        <p:cTn id="22" dur="750" fill="hold"/>
                                        <p:tgtEl>
                                          <p:spTgt spid="11272"/>
                                        </p:tgtEl>
                                        <p:attrNameLst>
                                          <p:attrName>ppt_x</p:attrName>
                                        </p:attrNameLst>
                                      </p:cBhvr>
                                      <p:tavLst>
                                        <p:tav tm="0">
                                          <p:val>
                                            <p:strVal val="#ppt_x"/>
                                          </p:val>
                                        </p:tav>
                                        <p:tav tm="100000">
                                          <p:val>
                                            <p:strVal val="#ppt_x"/>
                                          </p:val>
                                        </p:tav>
                                      </p:tavLst>
                                    </p:anim>
                                    <p:anim calcmode="lin" valueType="num">
                                      <p:cBhvr additive="base">
                                        <p:cTn id="23" dur="750" fill="hold"/>
                                        <p:tgtEl>
                                          <p:spTgt spid="11272"/>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3000"/>
                                  </p:stCondLst>
                                  <p:childTnLst>
                                    <p:set>
                                      <p:cBhvr>
                                        <p:cTn id="25" dur="1" fill="hold">
                                          <p:stCondLst>
                                            <p:cond delay="0"/>
                                          </p:stCondLst>
                                        </p:cTn>
                                        <p:tgtEl>
                                          <p:spTgt spid="11278"/>
                                        </p:tgtEl>
                                        <p:attrNameLst>
                                          <p:attrName>style.visibility</p:attrName>
                                        </p:attrNameLst>
                                      </p:cBhvr>
                                      <p:to>
                                        <p:strVal val="visible"/>
                                      </p:to>
                                    </p:set>
                                    <p:anim calcmode="lin" valueType="num">
                                      <p:cBhvr>
                                        <p:cTn id="26" dur="300" fill="hold"/>
                                        <p:tgtEl>
                                          <p:spTgt spid="11278"/>
                                        </p:tgtEl>
                                        <p:attrNameLst>
                                          <p:attrName>ppt_w</p:attrName>
                                        </p:attrNameLst>
                                      </p:cBhvr>
                                      <p:tavLst>
                                        <p:tav tm="0">
                                          <p:val>
                                            <p:fltVal val="0"/>
                                          </p:val>
                                        </p:tav>
                                        <p:tav tm="100000">
                                          <p:val>
                                            <p:strVal val="#ppt_w"/>
                                          </p:val>
                                        </p:tav>
                                      </p:tavLst>
                                    </p:anim>
                                    <p:anim calcmode="lin" valueType="num">
                                      <p:cBhvr>
                                        <p:cTn id="27" dur="300" fill="hold"/>
                                        <p:tgtEl>
                                          <p:spTgt spid="11278"/>
                                        </p:tgtEl>
                                        <p:attrNameLst>
                                          <p:attrName>ppt_h</p:attrName>
                                        </p:attrNameLst>
                                      </p:cBhvr>
                                      <p:tavLst>
                                        <p:tav tm="0">
                                          <p:val>
                                            <p:fltVal val="0"/>
                                          </p:val>
                                        </p:tav>
                                        <p:tav tm="100000">
                                          <p:val>
                                            <p:strVal val="#ppt_h"/>
                                          </p:val>
                                        </p:tav>
                                      </p:tavLst>
                                    </p:anim>
                                    <p:animEffect transition="in" filter="fade">
                                      <p:cBhvr>
                                        <p:cTn id="28" dur="300"/>
                                        <p:tgtEl>
                                          <p:spTgt spid="11278"/>
                                        </p:tgtEl>
                                      </p:cBhvr>
                                    </p:animEffect>
                                  </p:childTnLst>
                                </p:cTn>
                              </p:par>
                              <p:par>
                                <p:cTn id="29" presetID="6" presetClass="emph" presetSubtype="0" autoRev="1" fill="hold" grpId="1" nodeType="withEffect">
                                  <p:stCondLst>
                                    <p:cond delay="3300"/>
                                  </p:stCondLst>
                                  <p:childTnLst>
                                    <p:animScale>
                                      <p:cBhvr>
                                        <p:cTn id="30" dur="150" fill="hold"/>
                                        <p:tgtEl>
                                          <p:spTgt spid="11278"/>
                                        </p:tgtEl>
                                      </p:cBhvr>
                                      <p:by x="110000" y="110000"/>
                                    </p:animScale>
                                  </p:childTnLst>
                                </p:cTn>
                              </p:par>
                              <p:par>
                                <p:cTn id="31" presetID="2" presetClass="entr" presetSubtype="4" fill="hold" grpId="0" nodeType="withEffect">
                                  <p:stCondLst>
                                    <p:cond delay="3300"/>
                                  </p:stCondLst>
                                  <p:childTnLst>
                                    <p:set>
                                      <p:cBhvr>
                                        <p:cTn id="32" dur="1" fill="hold">
                                          <p:stCondLst>
                                            <p:cond delay="0"/>
                                          </p:stCondLst>
                                        </p:cTn>
                                        <p:tgtEl>
                                          <p:spTgt spid="11274"/>
                                        </p:tgtEl>
                                        <p:attrNameLst>
                                          <p:attrName>style.visibility</p:attrName>
                                        </p:attrNameLst>
                                      </p:cBhvr>
                                      <p:to>
                                        <p:strVal val="visible"/>
                                      </p:to>
                                    </p:set>
                                    <p:anim calcmode="lin" valueType="num">
                                      <p:cBhvr additive="base">
                                        <p:cTn id="33" dur="750" fill="hold"/>
                                        <p:tgtEl>
                                          <p:spTgt spid="11274"/>
                                        </p:tgtEl>
                                        <p:attrNameLst>
                                          <p:attrName>ppt_x</p:attrName>
                                        </p:attrNameLst>
                                      </p:cBhvr>
                                      <p:tavLst>
                                        <p:tav tm="0">
                                          <p:val>
                                            <p:strVal val="#ppt_x"/>
                                          </p:val>
                                        </p:tav>
                                        <p:tav tm="100000">
                                          <p:val>
                                            <p:strVal val="#ppt_x"/>
                                          </p:val>
                                        </p:tav>
                                      </p:tavLst>
                                    </p:anim>
                                    <p:anim calcmode="lin" valueType="num">
                                      <p:cBhvr additive="base">
                                        <p:cTn id="34" dur="750" fill="hold"/>
                                        <p:tgtEl>
                                          <p:spTgt spid="11274"/>
                                        </p:tgtEl>
                                        <p:attrNameLst>
                                          <p:attrName>ppt_y</p:attrName>
                                        </p:attrNameLst>
                                      </p:cBhvr>
                                      <p:tavLst>
                                        <p:tav tm="0">
                                          <p:val>
                                            <p:strVal val="1+#ppt_h/2"/>
                                          </p:val>
                                        </p:tav>
                                        <p:tav tm="100000">
                                          <p:val>
                                            <p:strVal val="#ppt_y"/>
                                          </p:val>
                                        </p:tav>
                                      </p:tavLst>
                                    </p:anim>
                                  </p:childTnLst>
                                </p:cTn>
                              </p:par>
                              <p:par>
                                <p:cTn id="35" presetID="53" presetClass="entr" presetSubtype="16" fill="hold" grpId="0" nodeType="withEffect">
                                  <p:stCondLst>
                                    <p:cond delay="3300"/>
                                  </p:stCondLst>
                                  <p:childTnLst>
                                    <p:set>
                                      <p:cBhvr>
                                        <p:cTn id="36" dur="1" fill="hold">
                                          <p:stCondLst>
                                            <p:cond delay="0"/>
                                          </p:stCondLst>
                                        </p:cTn>
                                        <p:tgtEl>
                                          <p:spTgt spid="11279"/>
                                        </p:tgtEl>
                                        <p:attrNameLst>
                                          <p:attrName>style.visibility</p:attrName>
                                        </p:attrNameLst>
                                      </p:cBhvr>
                                      <p:to>
                                        <p:strVal val="visible"/>
                                      </p:to>
                                    </p:set>
                                    <p:anim calcmode="lin" valueType="num">
                                      <p:cBhvr>
                                        <p:cTn id="37" dur="300" fill="hold"/>
                                        <p:tgtEl>
                                          <p:spTgt spid="11279"/>
                                        </p:tgtEl>
                                        <p:attrNameLst>
                                          <p:attrName>ppt_w</p:attrName>
                                        </p:attrNameLst>
                                      </p:cBhvr>
                                      <p:tavLst>
                                        <p:tav tm="0">
                                          <p:val>
                                            <p:fltVal val="0"/>
                                          </p:val>
                                        </p:tav>
                                        <p:tav tm="100000">
                                          <p:val>
                                            <p:strVal val="#ppt_w"/>
                                          </p:val>
                                        </p:tav>
                                      </p:tavLst>
                                    </p:anim>
                                    <p:anim calcmode="lin" valueType="num">
                                      <p:cBhvr>
                                        <p:cTn id="38" dur="300" fill="hold"/>
                                        <p:tgtEl>
                                          <p:spTgt spid="11279"/>
                                        </p:tgtEl>
                                        <p:attrNameLst>
                                          <p:attrName>ppt_h</p:attrName>
                                        </p:attrNameLst>
                                      </p:cBhvr>
                                      <p:tavLst>
                                        <p:tav tm="0">
                                          <p:val>
                                            <p:fltVal val="0"/>
                                          </p:val>
                                        </p:tav>
                                        <p:tav tm="100000">
                                          <p:val>
                                            <p:strVal val="#ppt_h"/>
                                          </p:val>
                                        </p:tav>
                                      </p:tavLst>
                                    </p:anim>
                                    <p:animEffect transition="in" filter="fade">
                                      <p:cBhvr>
                                        <p:cTn id="39" dur="300"/>
                                        <p:tgtEl>
                                          <p:spTgt spid="11279"/>
                                        </p:tgtEl>
                                      </p:cBhvr>
                                    </p:animEffect>
                                  </p:childTnLst>
                                </p:cTn>
                              </p:par>
                              <p:par>
                                <p:cTn id="40" presetID="6" presetClass="emph" presetSubtype="0" autoRev="1" fill="hold" grpId="1" nodeType="withEffect">
                                  <p:stCondLst>
                                    <p:cond delay="3600"/>
                                  </p:stCondLst>
                                  <p:childTnLst>
                                    <p:animScale>
                                      <p:cBhvr>
                                        <p:cTn id="41" dur="150" fill="hold"/>
                                        <p:tgtEl>
                                          <p:spTgt spid="11279"/>
                                        </p:tgtEl>
                                      </p:cBhvr>
                                      <p:by x="110000" y="110000"/>
                                    </p:animScale>
                                  </p:childTnLst>
                                </p:cTn>
                              </p:par>
                              <p:par>
                                <p:cTn id="42" presetID="2" presetClass="entr" presetSubtype="4" fill="hold" grpId="0" nodeType="withEffect">
                                  <p:stCondLst>
                                    <p:cond delay="3600"/>
                                  </p:stCondLst>
                                  <p:childTnLst>
                                    <p:set>
                                      <p:cBhvr>
                                        <p:cTn id="43" dur="1" fill="hold">
                                          <p:stCondLst>
                                            <p:cond delay="0"/>
                                          </p:stCondLst>
                                        </p:cTn>
                                        <p:tgtEl>
                                          <p:spTgt spid="11275"/>
                                        </p:tgtEl>
                                        <p:attrNameLst>
                                          <p:attrName>style.visibility</p:attrName>
                                        </p:attrNameLst>
                                      </p:cBhvr>
                                      <p:to>
                                        <p:strVal val="visible"/>
                                      </p:to>
                                    </p:set>
                                    <p:anim calcmode="lin" valueType="num">
                                      <p:cBhvr additive="base">
                                        <p:cTn id="44" dur="750" fill="hold"/>
                                        <p:tgtEl>
                                          <p:spTgt spid="11275"/>
                                        </p:tgtEl>
                                        <p:attrNameLst>
                                          <p:attrName>ppt_x</p:attrName>
                                        </p:attrNameLst>
                                      </p:cBhvr>
                                      <p:tavLst>
                                        <p:tav tm="0">
                                          <p:val>
                                            <p:strVal val="#ppt_x"/>
                                          </p:val>
                                        </p:tav>
                                        <p:tav tm="100000">
                                          <p:val>
                                            <p:strVal val="#ppt_x"/>
                                          </p:val>
                                        </p:tav>
                                      </p:tavLst>
                                    </p:anim>
                                    <p:anim calcmode="lin" valueType="num">
                                      <p:cBhvr additive="base">
                                        <p:cTn id="45" dur="750" fill="hold"/>
                                        <p:tgtEl>
                                          <p:spTgt spid="11275"/>
                                        </p:tgtEl>
                                        <p:attrNameLst>
                                          <p:attrName>ppt_y</p:attrName>
                                        </p:attrNameLst>
                                      </p:cBhvr>
                                      <p:tavLst>
                                        <p:tav tm="0">
                                          <p:val>
                                            <p:strVal val="1+#ppt_h/2"/>
                                          </p:val>
                                        </p:tav>
                                        <p:tav tm="100000">
                                          <p:val>
                                            <p:strVal val="#ppt_y"/>
                                          </p:val>
                                        </p:tav>
                                      </p:tavLst>
                                    </p:anim>
                                  </p:childTnLst>
                                </p:cTn>
                              </p:par>
                              <p:par>
                                <p:cTn id="46" presetID="53" presetClass="entr" presetSubtype="16" fill="hold" grpId="0" nodeType="withEffect">
                                  <p:stCondLst>
                                    <p:cond delay="3600"/>
                                  </p:stCondLst>
                                  <p:childTnLst>
                                    <p:set>
                                      <p:cBhvr>
                                        <p:cTn id="47" dur="1" fill="hold">
                                          <p:stCondLst>
                                            <p:cond delay="0"/>
                                          </p:stCondLst>
                                        </p:cTn>
                                        <p:tgtEl>
                                          <p:spTgt spid="11277"/>
                                        </p:tgtEl>
                                        <p:attrNameLst>
                                          <p:attrName>style.visibility</p:attrName>
                                        </p:attrNameLst>
                                      </p:cBhvr>
                                      <p:to>
                                        <p:strVal val="visible"/>
                                      </p:to>
                                    </p:set>
                                    <p:anim calcmode="lin" valueType="num">
                                      <p:cBhvr>
                                        <p:cTn id="48" dur="300" fill="hold"/>
                                        <p:tgtEl>
                                          <p:spTgt spid="11277"/>
                                        </p:tgtEl>
                                        <p:attrNameLst>
                                          <p:attrName>ppt_w</p:attrName>
                                        </p:attrNameLst>
                                      </p:cBhvr>
                                      <p:tavLst>
                                        <p:tav tm="0">
                                          <p:val>
                                            <p:fltVal val="0"/>
                                          </p:val>
                                        </p:tav>
                                        <p:tav tm="100000">
                                          <p:val>
                                            <p:strVal val="#ppt_w"/>
                                          </p:val>
                                        </p:tav>
                                      </p:tavLst>
                                    </p:anim>
                                    <p:anim calcmode="lin" valueType="num">
                                      <p:cBhvr>
                                        <p:cTn id="49" dur="300" fill="hold"/>
                                        <p:tgtEl>
                                          <p:spTgt spid="11277"/>
                                        </p:tgtEl>
                                        <p:attrNameLst>
                                          <p:attrName>ppt_h</p:attrName>
                                        </p:attrNameLst>
                                      </p:cBhvr>
                                      <p:tavLst>
                                        <p:tav tm="0">
                                          <p:val>
                                            <p:fltVal val="0"/>
                                          </p:val>
                                        </p:tav>
                                        <p:tav tm="100000">
                                          <p:val>
                                            <p:strVal val="#ppt_h"/>
                                          </p:val>
                                        </p:tav>
                                      </p:tavLst>
                                    </p:anim>
                                    <p:animEffect transition="in" filter="fade">
                                      <p:cBhvr>
                                        <p:cTn id="50" dur="300"/>
                                        <p:tgtEl>
                                          <p:spTgt spid="11277"/>
                                        </p:tgtEl>
                                      </p:cBhvr>
                                    </p:animEffect>
                                  </p:childTnLst>
                                </p:cTn>
                              </p:par>
                              <p:par>
                                <p:cTn id="51" presetID="6" presetClass="emph" presetSubtype="0" autoRev="1" fill="hold" grpId="1" nodeType="withEffect">
                                  <p:stCondLst>
                                    <p:cond delay="3900"/>
                                  </p:stCondLst>
                                  <p:childTnLst>
                                    <p:animScale>
                                      <p:cBhvr>
                                        <p:cTn id="52" dur="150" fill="hold"/>
                                        <p:tgtEl>
                                          <p:spTgt spid="11277"/>
                                        </p:tgtEl>
                                      </p:cBhvr>
                                      <p:by x="110000" y="110000"/>
                                    </p:animScale>
                                  </p:childTnLst>
                                </p:cTn>
                              </p:par>
                              <p:par>
                                <p:cTn id="53" presetID="2" presetClass="entr" presetSubtype="4" fill="hold" grpId="0" nodeType="withEffect">
                                  <p:stCondLst>
                                    <p:cond delay="3900"/>
                                  </p:stCondLst>
                                  <p:childTnLst>
                                    <p:set>
                                      <p:cBhvr>
                                        <p:cTn id="54" dur="1" fill="hold">
                                          <p:stCondLst>
                                            <p:cond delay="0"/>
                                          </p:stCondLst>
                                        </p:cTn>
                                        <p:tgtEl>
                                          <p:spTgt spid="11276"/>
                                        </p:tgtEl>
                                        <p:attrNameLst>
                                          <p:attrName>style.visibility</p:attrName>
                                        </p:attrNameLst>
                                      </p:cBhvr>
                                      <p:to>
                                        <p:strVal val="visible"/>
                                      </p:to>
                                    </p:set>
                                    <p:anim calcmode="lin" valueType="num">
                                      <p:cBhvr additive="base">
                                        <p:cTn id="55" dur="750" fill="hold"/>
                                        <p:tgtEl>
                                          <p:spTgt spid="11276"/>
                                        </p:tgtEl>
                                        <p:attrNameLst>
                                          <p:attrName>ppt_x</p:attrName>
                                        </p:attrNameLst>
                                      </p:cBhvr>
                                      <p:tavLst>
                                        <p:tav tm="0">
                                          <p:val>
                                            <p:strVal val="#ppt_x"/>
                                          </p:val>
                                        </p:tav>
                                        <p:tav tm="100000">
                                          <p:val>
                                            <p:strVal val="#ppt_x"/>
                                          </p:val>
                                        </p:tav>
                                      </p:tavLst>
                                    </p:anim>
                                    <p:anim calcmode="lin" valueType="num">
                                      <p:cBhvr additive="base">
                                        <p:cTn id="56" dur="750" fill="hold"/>
                                        <p:tgtEl>
                                          <p:spTgt spid="11276"/>
                                        </p:tgtEl>
                                        <p:attrNameLst>
                                          <p:attrName>ppt_y</p:attrName>
                                        </p:attrNameLst>
                                      </p:cBhvr>
                                      <p:tavLst>
                                        <p:tav tm="0">
                                          <p:val>
                                            <p:strVal val="1+#ppt_h/2"/>
                                          </p:val>
                                        </p:tav>
                                        <p:tav tm="100000">
                                          <p:val>
                                            <p:strVal val="#ppt_y"/>
                                          </p:val>
                                        </p:tav>
                                      </p:tavLst>
                                    </p:anim>
                                  </p:childTnLst>
                                </p:cTn>
                              </p:par>
                              <p:par>
                                <p:cTn id="57" presetID="53" presetClass="entr" presetSubtype="16" fill="hold" grpId="0" nodeType="withEffect">
                                  <p:stCondLst>
                                    <p:cond delay="3900"/>
                                  </p:stCondLst>
                                  <p:childTnLst>
                                    <p:set>
                                      <p:cBhvr>
                                        <p:cTn id="58" dur="1" fill="hold">
                                          <p:stCondLst>
                                            <p:cond delay="0"/>
                                          </p:stCondLst>
                                        </p:cTn>
                                        <p:tgtEl>
                                          <p:spTgt spid="11280"/>
                                        </p:tgtEl>
                                        <p:attrNameLst>
                                          <p:attrName>style.visibility</p:attrName>
                                        </p:attrNameLst>
                                      </p:cBhvr>
                                      <p:to>
                                        <p:strVal val="visible"/>
                                      </p:to>
                                    </p:set>
                                    <p:anim calcmode="lin" valueType="num">
                                      <p:cBhvr>
                                        <p:cTn id="59" dur="300" fill="hold"/>
                                        <p:tgtEl>
                                          <p:spTgt spid="11280"/>
                                        </p:tgtEl>
                                        <p:attrNameLst>
                                          <p:attrName>ppt_w</p:attrName>
                                        </p:attrNameLst>
                                      </p:cBhvr>
                                      <p:tavLst>
                                        <p:tav tm="0">
                                          <p:val>
                                            <p:fltVal val="0"/>
                                          </p:val>
                                        </p:tav>
                                        <p:tav tm="100000">
                                          <p:val>
                                            <p:strVal val="#ppt_w"/>
                                          </p:val>
                                        </p:tav>
                                      </p:tavLst>
                                    </p:anim>
                                    <p:anim calcmode="lin" valueType="num">
                                      <p:cBhvr>
                                        <p:cTn id="60" dur="300" fill="hold"/>
                                        <p:tgtEl>
                                          <p:spTgt spid="11280"/>
                                        </p:tgtEl>
                                        <p:attrNameLst>
                                          <p:attrName>ppt_h</p:attrName>
                                        </p:attrNameLst>
                                      </p:cBhvr>
                                      <p:tavLst>
                                        <p:tav tm="0">
                                          <p:val>
                                            <p:fltVal val="0"/>
                                          </p:val>
                                        </p:tav>
                                        <p:tav tm="100000">
                                          <p:val>
                                            <p:strVal val="#ppt_h"/>
                                          </p:val>
                                        </p:tav>
                                      </p:tavLst>
                                    </p:anim>
                                    <p:animEffect transition="in" filter="fade">
                                      <p:cBhvr>
                                        <p:cTn id="61" dur="300"/>
                                        <p:tgtEl>
                                          <p:spTgt spid="11280"/>
                                        </p:tgtEl>
                                      </p:cBhvr>
                                    </p:animEffect>
                                  </p:childTnLst>
                                </p:cTn>
                              </p:par>
                              <p:par>
                                <p:cTn id="62" presetID="6" presetClass="emph" presetSubtype="0" autoRev="1" fill="hold" grpId="1" nodeType="withEffect">
                                  <p:stCondLst>
                                    <p:cond delay="4200"/>
                                  </p:stCondLst>
                                  <p:childTnLst>
                                    <p:animScale>
                                      <p:cBhvr>
                                        <p:cTn id="63" dur="150" fill="hold"/>
                                        <p:tgtEl>
                                          <p:spTgt spid="11280"/>
                                        </p:tgtEl>
                                      </p:cBhvr>
                                      <p:by x="110000" y="110000"/>
                                    </p:animScale>
                                  </p:childTnLst>
                                </p:cTn>
                              </p:par>
                            </p:childTnLst>
                          </p:cTn>
                        </p:par>
                        <p:par>
                          <p:cTn id="64" fill="hold">
                            <p:stCondLst>
                              <p:cond delay="4650"/>
                            </p:stCondLst>
                            <p:childTnLst>
                              <p:par>
                                <p:cTn id="65" presetID="12" presetClass="entr" presetSubtype="1" fill="hold" nodeType="after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p:tgtEl>
                                          <p:spTgt spid="31"/>
                                        </p:tgtEl>
                                        <p:attrNameLst>
                                          <p:attrName>ppt_y</p:attrName>
                                        </p:attrNameLst>
                                      </p:cBhvr>
                                      <p:tavLst>
                                        <p:tav tm="0">
                                          <p:val>
                                            <p:strVal val="#ppt_y-#ppt_h*1.125000"/>
                                          </p:val>
                                        </p:tav>
                                        <p:tav tm="100000">
                                          <p:val>
                                            <p:strVal val="#ppt_y"/>
                                          </p:val>
                                        </p:tav>
                                      </p:tavLst>
                                    </p:anim>
                                    <p:animEffect transition="in" filter="wipe(down)">
                                      <p:cBhvr>
                                        <p:cTn id="6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nimBg="1"/>
      <p:bldP spid="11272" grpId="0" animBg="1"/>
      <p:bldP spid="11273" grpId="0" animBg="1"/>
      <p:bldP spid="11274" grpId="0" animBg="1"/>
      <p:bldP spid="11275" grpId="0" animBg="1"/>
      <p:bldP spid="11276" grpId="0" animBg="1"/>
      <p:bldP spid="11277" grpId="0" animBg="1"/>
      <p:bldP spid="11277" grpId="1" animBg="1"/>
      <p:bldP spid="11278" grpId="0" animBg="1"/>
      <p:bldP spid="11278" grpId="1" animBg="1"/>
      <p:bldP spid="11279" grpId="0" animBg="1"/>
      <p:bldP spid="11279" grpId="1" animBg="1"/>
      <p:bldP spid="11280" grpId="0" animBg="1"/>
      <p:bldP spid="11280" grpId="1" animBg="1"/>
      <p:bldP spid="11281" grpId="0" animBg="1"/>
      <p:bldP spid="1128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1.3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集合的运算：并集</a:t>
            </a:r>
          </a:p>
        </p:txBody>
      </p:sp>
      <p:pic>
        <p:nvPicPr>
          <p:cNvPr id="2" name="图片 1">
            <a:extLst>
              <a:ext uri="{FF2B5EF4-FFF2-40B4-BE49-F238E27FC236}">
                <a16:creationId xmlns:a16="http://schemas.microsoft.com/office/drawing/2014/main" id="{6B705E4B-BD5A-40A0-849A-E7EF73FE655B}"/>
              </a:ext>
            </a:extLst>
          </p:cNvPr>
          <p:cNvPicPr>
            <a:picLocks noChangeAspect="1"/>
          </p:cNvPicPr>
          <p:nvPr/>
        </p:nvPicPr>
        <p:blipFill>
          <a:blip r:embed="rId3"/>
          <a:stretch>
            <a:fillRect/>
          </a:stretch>
        </p:blipFill>
        <p:spPr>
          <a:xfrm>
            <a:off x="899592" y="967640"/>
            <a:ext cx="6804248" cy="1604110"/>
          </a:xfrm>
          <a:prstGeom prst="rect">
            <a:avLst/>
          </a:prstGeom>
        </p:spPr>
      </p:pic>
      <p:pic>
        <p:nvPicPr>
          <p:cNvPr id="4" name="图片 3">
            <a:extLst>
              <a:ext uri="{FF2B5EF4-FFF2-40B4-BE49-F238E27FC236}">
                <a16:creationId xmlns:a16="http://schemas.microsoft.com/office/drawing/2014/main" id="{BD1C559C-36A1-4A09-A716-19EB3D784521}"/>
              </a:ext>
            </a:extLst>
          </p:cNvPr>
          <p:cNvPicPr>
            <a:picLocks noChangeAspect="1"/>
          </p:cNvPicPr>
          <p:nvPr/>
        </p:nvPicPr>
        <p:blipFill>
          <a:blip r:embed="rId4"/>
          <a:stretch>
            <a:fillRect/>
          </a:stretch>
        </p:blipFill>
        <p:spPr>
          <a:xfrm>
            <a:off x="721047" y="2571750"/>
            <a:ext cx="7170249" cy="1604110"/>
          </a:xfrm>
          <a:prstGeom prst="rect">
            <a:avLst/>
          </a:prstGeom>
        </p:spPr>
      </p:pic>
    </p:spTree>
    <p:extLst>
      <p:ext uri="{BB962C8B-B14F-4D97-AF65-F5344CB8AC3E}">
        <p14:creationId xmlns:p14="http://schemas.microsoft.com/office/powerpoint/2010/main" val="402985298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1.3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集合的运算：并集</a:t>
            </a:r>
          </a:p>
        </p:txBody>
      </p:sp>
      <p:pic>
        <p:nvPicPr>
          <p:cNvPr id="3" name="图片 2">
            <a:extLst>
              <a:ext uri="{FF2B5EF4-FFF2-40B4-BE49-F238E27FC236}">
                <a16:creationId xmlns:a16="http://schemas.microsoft.com/office/drawing/2014/main" id="{C75D1F49-66B3-498B-8404-8ABFD84D8F0F}"/>
              </a:ext>
            </a:extLst>
          </p:cNvPr>
          <p:cNvPicPr>
            <a:picLocks noChangeAspect="1"/>
          </p:cNvPicPr>
          <p:nvPr/>
        </p:nvPicPr>
        <p:blipFill>
          <a:blip r:embed="rId3"/>
          <a:stretch>
            <a:fillRect/>
          </a:stretch>
        </p:blipFill>
        <p:spPr>
          <a:xfrm>
            <a:off x="971600" y="1059582"/>
            <a:ext cx="7164288" cy="3588195"/>
          </a:xfrm>
          <a:prstGeom prst="rect">
            <a:avLst/>
          </a:prstGeom>
        </p:spPr>
      </p:pic>
    </p:spTree>
    <p:extLst>
      <p:ext uri="{BB962C8B-B14F-4D97-AF65-F5344CB8AC3E}">
        <p14:creationId xmlns:p14="http://schemas.microsoft.com/office/powerpoint/2010/main" val="42875440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1.3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集合的运算：并集</a:t>
            </a:r>
          </a:p>
        </p:txBody>
      </p:sp>
      <p:pic>
        <p:nvPicPr>
          <p:cNvPr id="4" name="图片 3">
            <a:extLst>
              <a:ext uri="{FF2B5EF4-FFF2-40B4-BE49-F238E27FC236}">
                <a16:creationId xmlns:a16="http://schemas.microsoft.com/office/drawing/2014/main" id="{F8801E62-1096-481B-91B9-EB6B1281A96E}"/>
              </a:ext>
            </a:extLst>
          </p:cNvPr>
          <p:cNvPicPr>
            <a:picLocks noChangeAspect="1"/>
          </p:cNvPicPr>
          <p:nvPr/>
        </p:nvPicPr>
        <p:blipFill>
          <a:blip r:embed="rId3"/>
          <a:stretch>
            <a:fillRect/>
          </a:stretch>
        </p:blipFill>
        <p:spPr>
          <a:xfrm>
            <a:off x="1115616" y="861491"/>
            <a:ext cx="6716084" cy="2108944"/>
          </a:xfrm>
          <a:prstGeom prst="rect">
            <a:avLst/>
          </a:prstGeom>
        </p:spPr>
      </p:pic>
      <p:sp>
        <p:nvSpPr>
          <p:cNvPr id="6" name="椭圆 64">
            <a:extLst>
              <a:ext uri="{FF2B5EF4-FFF2-40B4-BE49-F238E27FC236}">
                <a16:creationId xmlns:a16="http://schemas.microsoft.com/office/drawing/2014/main" id="{F4EAD0DF-46AC-4302-9DA8-97A8ACC956E0}"/>
              </a:ext>
            </a:extLst>
          </p:cNvPr>
          <p:cNvSpPr>
            <a:spLocks noChangeArrowheads="1"/>
          </p:cNvSpPr>
          <p:nvPr/>
        </p:nvSpPr>
        <p:spPr bwMode="auto">
          <a:xfrm>
            <a:off x="1311344" y="3127734"/>
            <a:ext cx="1244432" cy="1244216"/>
          </a:xfrm>
          <a:prstGeom prst="ellipse">
            <a:avLst/>
          </a:prstGeom>
          <a:solidFill>
            <a:schemeClr val="accent1"/>
          </a:solidFill>
          <a:ln w="190500" cap="sq" cmpd="sng">
            <a:solidFill>
              <a:schemeClr val="bg1">
                <a:lumMod val="65000"/>
              </a:schemeClr>
            </a:solidFill>
            <a:round/>
            <a:headEnd/>
            <a:tailEnd/>
          </a:ln>
        </p:spPr>
        <p:txBody>
          <a:bodyPr lIns="68574" tIns="34286" rIns="68574" bIns="34286" anchor="ctr"/>
          <a:lstStyle/>
          <a:p>
            <a:pPr algn="ctr">
              <a:defRPr/>
            </a:pPr>
            <a:r>
              <a:rPr lang="zh-CN" altLang="en-US" b="1" dirty="0">
                <a:solidFill>
                  <a:schemeClr val="bg1"/>
                </a:solidFill>
                <a:latin typeface="微软雅黑" pitchFamily="34" charset="-122"/>
                <a:ea typeface="微软雅黑" pitchFamily="34" charset="-122"/>
                <a:sym typeface="宋体" panose="02010600030101010101" pitchFamily="2" charset="-122"/>
              </a:rPr>
              <a:t>想一想</a:t>
            </a:r>
            <a:endParaRPr lang="zh-CN" altLang="zh-CN" b="1" dirty="0">
              <a:solidFill>
                <a:schemeClr val="bg1"/>
              </a:solidFill>
              <a:latin typeface="微软雅黑" pitchFamily="34" charset="-122"/>
              <a:ea typeface="微软雅黑" pitchFamily="34" charset="-122"/>
              <a:sym typeface="宋体" panose="02010600030101010101" pitchFamily="2" charset="-122"/>
            </a:endParaRPr>
          </a:p>
        </p:txBody>
      </p:sp>
      <p:sp>
        <p:nvSpPr>
          <p:cNvPr id="7" name="Rectangle 269">
            <a:extLst>
              <a:ext uri="{FF2B5EF4-FFF2-40B4-BE49-F238E27FC236}">
                <a16:creationId xmlns:a16="http://schemas.microsoft.com/office/drawing/2014/main" id="{804687A0-CFCA-4289-A6D0-FFD8C9BC71A2}"/>
              </a:ext>
            </a:extLst>
          </p:cNvPr>
          <p:cNvSpPr/>
          <p:nvPr/>
        </p:nvSpPr>
        <p:spPr>
          <a:xfrm>
            <a:off x="2988688" y="3219822"/>
            <a:ext cx="5039696" cy="9569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2111" tIns="31054" rIns="62111" bIns="31054" anchor="ctr"/>
          <a:lstStyle/>
          <a:p>
            <a:pPr algn="ctr" fontAlgn="auto"/>
            <a:endParaRPr lang="en-US" sz="700" noProof="1">
              <a:solidFill>
                <a:schemeClr val="accent1">
                  <a:lumMod val="75000"/>
                </a:schemeClr>
              </a:solidFill>
              <a:latin typeface="微软雅黑" panose="020B0503020204020204" pitchFamily="34" charset="-122"/>
              <a:ea typeface="微软雅黑" panose="020B0503020204020204" pitchFamily="34" charset="-122"/>
            </a:endParaRPr>
          </a:p>
        </p:txBody>
      </p:sp>
      <p:sp>
        <p:nvSpPr>
          <p:cNvPr id="8" name="Text Box 7">
            <a:extLst>
              <a:ext uri="{FF2B5EF4-FFF2-40B4-BE49-F238E27FC236}">
                <a16:creationId xmlns:a16="http://schemas.microsoft.com/office/drawing/2014/main" id="{F2B99AD5-00F6-4641-9540-52AD9B011BC0}"/>
              </a:ext>
            </a:extLst>
          </p:cNvPr>
          <p:cNvSpPr txBox="1">
            <a:spLocks noChangeArrowheads="1"/>
          </p:cNvSpPr>
          <p:nvPr/>
        </p:nvSpPr>
        <p:spPr bwMode="auto">
          <a:xfrm>
            <a:off x="3275856" y="3379833"/>
            <a:ext cx="4392488" cy="564197"/>
          </a:xfrm>
          <a:prstGeom prst="rect">
            <a:avLst/>
          </a:prstGeom>
          <a:noFill/>
          <a:ln w="9525">
            <a:noFill/>
            <a:miter lim="800000"/>
            <a:headEnd/>
            <a:tailEnd/>
          </a:ln>
        </p:spPr>
        <p:txBody>
          <a:bodyPr wrap="square" lIns="31054" tIns="15528" rIns="31054" bIns="15528" anchor="ctr">
            <a:spAutoFit/>
          </a:bodyPr>
          <a:lstStyle/>
          <a:p>
            <a:pPr algn="ctr" defTabSz="739701">
              <a:lnSpc>
                <a:spcPct val="130000"/>
              </a:lnSpc>
            </a:pPr>
            <a:r>
              <a:rPr lang="zh-CN" altLang="en-US" sz="1400" dirty="0">
                <a:solidFill>
                  <a:schemeClr val="bg1"/>
                </a:solidFill>
                <a:latin typeface="微软雅黑" pitchFamily="34" charset="-122"/>
                <a:ea typeface="微软雅黑" pitchFamily="34" charset="-122"/>
              </a:rPr>
              <a:t>对比交、并运算定义的不同，思考定义中“公共元素”与“所有元素”的含义有何不同．</a:t>
            </a:r>
            <a:endParaRPr lang="en-US" altLang="en-US" sz="140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217760321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8" presetClass="emph" presetSubtype="0" fill="hold" grpId="1" nodeType="withEffect">
                                  <p:stCondLst>
                                    <p:cond delay="0"/>
                                  </p:stCondLst>
                                  <p:childTnLst>
                                    <p:animRot by="21600000">
                                      <p:cBhvr>
                                        <p:cTn id="10" dur="500" fill="hold"/>
                                        <p:tgtEl>
                                          <p:spTgt spid="6"/>
                                        </p:tgtEl>
                                        <p:attrNameLst>
                                          <p:attrName>r</p:attrName>
                                        </p:attrNameLst>
                                      </p:cBhvr>
                                    </p:animRo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250" fill="hold"/>
                                        <p:tgtEl>
                                          <p:spTgt spid="7"/>
                                        </p:tgtEl>
                                        <p:attrNameLst>
                                          <p:attrName>ppt_x</p:attrName>
                                        </p:attrNameLst>
                                      </p:cBhvr>
                                      <p:tavLst>
                                        <p:tav tm="0">
                                          <p:val>
                                            <p:strVal val="#ppt_x"/>
                                          </p:val>
                                        </p:tav>
                                        <p:tav tm="100000">
                                          <p:val>
                                            <p:strVal val="#ppt_x"/>
                                          </p:val>
                                        </p:tav>
                                      </p:tavLst>
                                    </p:anim>
                                    <p:anim calcmode="lin" valueType="num">
                                      <p:cBhvr>
                                        <p:cTn id="15" dur="250" fill="hold"/>
                                        <p:tgtEl>
                                          <p:spTgt spid="7"/>
                                        </p:tgtEl>
                                        <p:attrNameLst>
                                          <p:attrName>ppt_y</p:attrName>
                                        </p:attrNameLst>
                                      </p:cBhvr>
                                      <p:tavLst>
                                        <p:tav tm="0">
                                          <p:val>
                                            <p:strVal val="1+#ppt_h/2"/>
                                          </p:val>
                                        </p:tav>
                                        <p:tav tm="100000">
                                          <p:val>
                                            <p:strVal val="#ppt_y"/>
                                          </p:val>
                                        </p:tav>
                                      </p:tavLst>
                                    </p:anim>
                                  </p:childTnLst>
                                </p:cTn>
                              </p:par>
                            </p:childTnLst>
                          </p:cTn>
                        </p:par>
                        <p:par>
                          <p:cTn id="16" fill="hold">
                            <p:stCondLst>
                              <p:cond delay="750"/>
                            </p:stCondLst>
                            <p:childTnLst>
                              <p:par>
                                <p:cTn id="17" presetID="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250" fill="hold"/>
                                        <p:tgtEl>
                                          <p:spTgt spid="8"/>
                                        </p:tgtEl>
                                        <p:attrNameLst>
                                          <p:attrName>ppt_x</p:attrName>
                                        </p:attrNameLst>
                                      </p:cBhvr>
                                      <p:tavLst>
                                        <p:tav tm="0">
                                          <p:val>
                                            <p:strVal val="#ppt_x"/>
                                          </p:val>
                                        </p:tav>
                                        <p:tav tm="100000">
                                          <p:val>
                                            <p:strVal val="#ppt_x"/>
                                          </p:val>
                                        </p:tav>
                                      </p:tavLst>
                                    </p:anim>
                                    <p:anim calcmode="lin" valueType="num">
                                      <p:cBhvr>
                                        <p:cTn id="20" dur="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1.3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集合的运算：并集</a:t>
            </a:r>
          </a:p>
        </p:txBody>
      </p:sp>
      <p:pic>
        <p:nvPicPr>
          <p:cNvPr id="2" name="图片 1">
            <a:extLst>
              <a:ext uri="{FF2B5EF4-FFF2-40B4-BE49-F238E27FC236}">
                <a16:creationId xmlns:a16="http://schemas.microsoft.com/office/drawing/2014/main" id="{E74A0E59-71AA-486B-9675-7B8D3FB56FC2}"/>
              </a:ext>
            </a:extLst>
          </p:cNvPr>
          <p:cNvPicPr>
            <a:picLocks noChangeAspect="1"/>
          </p:cNvPicPr>
          <p:nvPr/>
        </p:nvPicPr>
        <p:blipFill>
          <a:blip r:embed="rId3"/>
          <a:stretch>
            <a:fillRect/>
          </a:stretch>
        </p:blipFill>
        <p:spPr>
          <a:xfrm>
            <a:off x="989856" y="936179"/>
            <a:ext cx="7164288" cy="1690315"/>
          </a:xfrm>
          <a:prstGeom prst="rect">
            <a:avLst/>
          </a:prstGeom>
        </p:spPr>
      </p:pic>
      <p:pic>
        <p:nvPicPr>
          <p:cNvPr id="3" name="图片 2">
            <a:extLst>
              <a:ext uri="{FF2B5EF4-FFF2-40B4-BE49-F238E27FC236}">
                <a16:creationId xmlns:a16="http://schemas.microsoft.com/office/drawing/2014/main" id="{D628A345-AE30-4A82-90D3-1B2E755A5250}"/>
              </a:ext>
            </a:extLst>
          </p:cNvPr>
          <p:cNvPicPr>
            <a:picLocks noChangeAspect="1"/>
          </p:cNvPicPr>
          <p:nvPr/>
        </p:nvPicPr>
        <p:blipFill>
          <a:blip r:embed="rId4"/>
          <a:stretch>
            <a:fillRect/>
          </a:stretch>
        </p:blipFill>
        <p:spPr>
          <a:xfrm>
            <a:off x="1691680" y="2499742"/>
            <a:ext cx="3217066" cy="400617"/>
          </a:xfrm>
          <a:prstGeom prst="rect">
            <a:avLst/>
          </a:prstGeom>
        </p:spPr>
      </p:pic>
      <p:grpSp>
        <p:nvGrpSpPr>
          <p:cNvPr id="9" name="组合 31">
            <a:extLst>
              <a:ext uri="{FF2B5EF4-FFF2-40B4-BE49-F238E27FC236}">
                <a16:creationId xmlns:a16="http://schemas.microsoft.com/office/drawing/2014/main" id="{89FA0A94-D8AB-4924-9191-4EB134D59F9B}"/>
              </a:ext>
            </a:extLst>
          </p:cNvPr>
          <p:cNvGrpSpPr>
            <a:grpSpLocks noChangeAspect="1"/>
          </p:cNvGrpSpPr>
          <p:nvPr/>
        </p:nvGrpSpPr>
        <p:grpSpPr>
          <a:xfrm>
            <a:off x="2411760" y="3579862"/>
            <a:ext cx="479062" cy="318455"/>
            <a:chOff x="2881121" y="2516898"/>
            <a:chExt cx="376100" cy="250202"/>
          </a:xfrm>
          <a:solidFill>
            <a:schemeClr val="accent1"/>
          </a:solidFill>
        </p:grpSpPr>
        <p:sp>
          <p:nvSpPr>
            <p:cNvPr id="11" name="矩形 14">
              <a:extLst>
                <a:ext uri="{FF2B5EF4-FFF2-40B4-BE49-F238E27FC236}">
                  <a16:creationId xmlns:a16="http://schemas.microsoft.com/office/drawing/2014/main" id="{23EA3BC3-50EC-430F-8A8D-DEE2557BCDAA}"/>
                </a:ext>
              </a:extLst>
            </p:cNvPr>
            <p:cNvSpPr/>
            <p:nvPr/>
          </p:nvSpPr>
          <p:spPr>
            <a:xfrm rot="13500000" flipH="1">
              <a:off x="3024316" y="2525546"/>
              <a:ext cx="232905" cy="232905"/>
            </a:xfrm>
            <a:custGeom>
              <a:avLst/>
              <a:gdLst/>
              <a:ahLst/>
              <a:cxnLst/>
              <a:rect l="l" t="t" r="r" b="b"/>
              <a:pathLst>
                <a:path w="535418" h="535418">
                  <a:moveTo>
                    <a:pt x="144016" y="535418"/>
                  </a:moveTo>
                  <a:lnTo>
                    <a:pt x="0" y="391402"/>
                  </a:lnTo>
                  <a:lnTo>
                    <a:pt x="391402" y="391402"/>
                  </a:lnTo>
                  <a:lnTo>
                    <a:pt x="391402" y="0"/>
                  </a:lnTo>
                  <a:lnTo>
                    <a:pt x="535418" y="144016"/>
                  </a:lnTo>
                  <a:lnTo>
                    <a:pt x="535418" y="391402"/>
                  </a:lnTo>
                  <a:lnTo>
                    <a:pt x="535418" y="535418"/>
                  </a:lnTo>
                  <a:lnTo>
                    <a:pt x="391402" y="535418"/>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12" name="矩形 14">
              <a:extLst>
                <a:ext uri="{FF2B5EF4-FFF2-40B4-BE49-F238E27FC236}">
                  <a16:creationId xmlns:a16="http://schemas.microsoft.com/office/drawing/2014/main" id="{5C19F849-5B95-4B1A-A558-26D1E9AA248E}"/>
                </a:ext>
              </a:extLst>
            </p:cNvPr>
            <p:cNvSpPr/>
            <p:nvPr/>
          </p:nvSpPr>
          <p:spPr>
            <a:xfrm rot="13500000" flipH="1">
              <a:off x="2881122" y="2516897"/>
              <a:ext cx="250202" cy="250203"/>
            </a:xfrm>
            <a:custGeom>
              <a:avLst/>
              <a:gdLst/>
              <a:ahLst/>
              <a:cxnLst/>
              <a:rect l="l" t="t" r="r" b="b"/>
              <a:pathLst>
                <a:path w="575182" h="575183">
                  <a:moveTo>
                    <a:pt x="183779" y="575183"/>
                  </a:moveTo>
                  <a:lnTo>
                    <a:pt x="0" y="391403"/>
                  </a:lnTo>
                  <a:lnTo>
                    <a:pt x="391402" y="391403"/>
                  </a:lnTo>
                  <a:lnTo>
                    <a:pt x="391402" y="0"/>
                  </a:lnTo>
                  <a:lnTo>
                    <a:pt x="575182" y="183780"/>
                  </a:lnTo>
                  <a:lnTo>
                    <a:pt x="575182" y="391403"/>
                  </a:lnTo>
                  <a:lnTo>
                    <a:pt x="575182" y="575183"/>
                  </a:lnTo>
                  <a:lnTo>
                    <a:pt x="391402" y="575183"/>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pic>
        <p:nvPicPr>
          <p:cNvPr id="5" name="图片 4">
            <a:extLst>
              <a:ext uri="{FF2B5EF4-FFF2-40B4-BE49-F238E27FC236}">
                <a16:creationId xmlns:a16="http://schemas.microsoft.com/office/drawing/2014/main" id="{770799EA-3E05-4C82-9219-EDE53BD07C44}"/>
              </a:ext>
            </a:extLst>
          </p:cNvPr>
          <p:cNvPicPr>
            <a:picLocks noChangeAspect="1"/>
          </p:cNvPicPr>
          <p:nvPr/>
        </p:nvPicPr>
        <p:blipFill>
          <a:blip r:embed="rId5"/>
          <a:stretch>
            <a:fillRect/>
          </a:stretch>
        </p:blipFill>
        <p:spPr>
          <a:xfrm>
            <a:off x="3130558" y="3003798"/>
            <a:ext cx="3217066" cy="1602486"/>
          </a:xfrm>
          <a:prstGeom prst="rect">
            <a:avLst/>
          </a:prstGeom>
        </p:spPr>
      </p:pic>
    </p:spTree>
    <p:extLst>
      <p:ext uri="{BB962C8B-B14F-4D97-AF65-F5344CB8AC3E}">
        <p14:creationId xmlns:p14="http://schemas.microsoft.com/office/powerpoint/2010/main" val="5756643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1.3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集合的运算：补集</a:t>
            </a:r>
          </a:p>
        </p:txBody>
      </p:sp>
      <p:pic>
        <p:nvPicPr>
          <p:cNvPr id="4" name="图片 3">
            <a:extLst>
              <a:ext uri="{FF2B5EF4-FFF2-40B4-BE49-F238E27FC236}">
                <a16:creationId xmlns:a16="http://schemas.microsoft.com/office/drawing/2014/main" id="{A0BDE708-6597-4E0A-A2DC-33AA9F96056C}"/>
              </a:ext>
            </a:extLst>
          </p:cNvPr>
          <p:cNvPicPr>
            <a:picLocks noChangeAspect="1"/>
          </p:cNvPicPr>
          <p:nvPr/>
        </p:nvPicPr>
        <p:blipFill>
          <a:blip r:embed="rId3"/>
          <a:stretch>
            <a:fillRect/>
          </a:stretch>
        </p:blipFill>
        <p:spPr>
          <a:xfrm>
            <a:off x="971600" y="915566"/>
            <a:ext cx="6689332" cy="3744416"/>
          </a:xfrm>
          <a:prstGeom prst="rect">
            <a:avLst/>
          </a:prstGeom>
        </p:spPr>
      </p:pic>
    </p:spTree>
    <p:extLst>
      <p:ext uri="{BB962C8B-B14F-4D97-AF65-F5344CB8AC3E}">
        <p14:creationId xmlns:p14="http://schemas.microsoft.com/office/powerpoint/2010/main" val="9622732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1.3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集合的运算：补集</a:t>
            </a:r>
          </a:p>
        </p:txBody>
      </p:sp>
      <p:pic>
        <p:nvPicPr>
          <p:cNvPr id="2" name="图片 1">
            <a:extLst>
              <a:ext uri="{FF2B5EF4-FFF2-40B4-BE49-F238E27FC236}">
                <a16:creationId xmlns:a16="http://schemas.microsoft.com/office/drawing/2014/main" id="{D77B3E26-04EF-4286-ABD2-B73E91D0C70A}"/>
              </a:ext>
            </a:extLst>
          </p:cNvPr>
          <p:cNvPicPr>
            <a:picLocks noChangeAspect="1"/>
          </p:cNvPicPr>
          <p:nvPr/>
        </p:nvPicPr>
        <p:blipFill>
          <a:blip r:embed="rId3"/>
          <a:stretch>
            <a:fillRect/>
          </a:stretch>
        </p:blipFill>
        <p:spPr>
          <a:xfrm>
            <a:off x="1313892" y="843558"/>
            <a:ext cx="6516216" cy="2096087"/>
          </a:xfrm>
          <a:prstGeom prst="rect">
            <a:avLst/>
          </a:prstGeom>
        </p:spPr>
      </p:pic>
      <p:pic>
        <p:nvPicPr>
          <p:cNvPr id="3" name="图片 2">
            <a:extLst>
              <a:ext uri="{FF2B5EF4-FFF2-40B4-BE49-F238E27FC236}">
                <a16:creationId xmlns:a16="http://schemas.microsoft.com/office/drawing/2014/main" id="{C5F0D5B6-A9B8-49CC-9EE7-DBAB766AF233}"/>
              </a:ext>
            </a:extLst>
          </p:cNvPr>
          <p:cNvPicPr>
            <a:picLocks noChangeAspect="1"/>
          </p:cNvPicPr>
          <p:nvPr/>
        </p:nvPicPr>
        <p:blipFill>
          <a:blip r:embed="rId4"/>
          <a:stretch>
            <a:fillRect/>
          </a:stretch>
        </p:blipFill>
        <p:spPr>
          <a:xfrm>
            <a:off x="1273242" y="2969857"/>
            <a:ext cx="4338439" cy="2147253"/>
          </a:xfrm>
          <a:prstGeom prst="rect">
            <a:avLst/>
          </a:prstGeom>
        </p:spPr>
      </p:pic>
    </p:spTree>
    <p:extLst>
      <p:ext uri="{BB962C8B-B14F-4D97-AF65-F5344CB8AC3E}">
        <p14:creationId xmlns:p14="http://schemas.microsoft.com/office/powerpoint/2010/main" val="342183892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2267A6B1-8B59-4C7D-850C-31925BB33F98}"/>
              </a:ext>
            </a:extLst>
          </p:cNvPr>
          <p:cNvSpPr/>
          <p:nvPr/>
        </p:nvSpPr>
        <p:spPr>
          <a:xfrm>
            <a:off x="2483768" y="1502957"/>
            <a:ext cx="1037768" cy="10377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TextBox 48"/>
          <p:cNvSpPr txBox="1"/>
          <p:nvPr/>
        </p:nvSpPr>
        <p:spPr>
          <a:xfrm>
            <a:off x="2619784" y="2645291"/>
            <a:ext cx="2816312" cy="492443"/>
          </a:xfrm>
          <a:prstGeom prst="rect">
            <a:avLst/>
          </a:prstGeom>
          <a:noFill/>
        </p:spPr>
        <p:txBody>
          <a:bodyPr wrap="square" lIns="0" tIns="0" rIns="0" bIns="0" rtlCol="0">
            <a:spAutoFit/>
          </a:bodyPr>
          <a:lstStyle/>
          <a:p>
            <a:r>
              <a:rPr lang="zh-CN" altLang="en-US" sz="3200" b="1" dirty="0">
                <a:solidFill>
                  <a:schemeClr val="bg1">
                    <a:lumMod val="50000"/>
                  </a:schemeClr>
                </a:solidFill>
                <a:latin typeface="微软雅黑" pitchFamily="34" charset="-122"/>
                <a:ea typeface="微软雅黑" pitchFamily="34" charset="-122"/>
                <a:cs typeface="+mn-ea"/>
                <a:sym typeface="+mn-lt"/>
              </a:rPr>
              <a:t>集合</a:t>
            </a:r>
            <a:endParaRPr lang="en-GB" altLang="zh-CN" sz="3100" b="1"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sp>
        <p:nvSpPr>
          <p:cNvPr id="28" name="矩形 259"/>
          <p:cNvSpPr>
            <a:spLocks noChangeArrowheads="1"/>
          </p:cNvSpPr>
          <p:nvPr/>
        </p:nvSpPr>
        <p:spPr bwMode="auto">
          <a:xfrm>
            <a:off x="2248131" y="1646973"/>
            <a:ext cx="1561914" cy="74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4400" b="1" cap="all" spc="213" dirty="0">
                <a:solidFill>
                  <a:schemeClr val="bg1"/>
                </a:solidFill>
                <a:cs typeface="Arial" panose="020B0604020202020204" pitchFamily="34" charset="0"/>
              </a:rPr>
              <a:t>01</a:t>
            </a:r>
            <a:endParaRPr lang="zh-CN" altLang="en-US" sz="4400" b="1" cap="all" spc="213" dirty="0">
              <a:solidFill>
                <a:schemeClr val="bg1"/>
              </a:solidFill>
              <a:cs typeface="Arial" panose="020B0604020202020204" pitchFamily="34" charset="0"/>
            </a:endParaRPr>
          </a:p>
        </p:txBody>
      </p:sp>
      <p:grpSp>
        <p:nvGrpSpPr>
          <p:cNvPr id="8" name="Group 39">
            <a:extLst>
              <a:ext uri="{FF2B5EF4-FFF2-40B4-BE49-F238E27FC236}">
                <a16:creationId xmlns:a16="http://schemas.microsoft.com/office/drawing/2014/main" id="{51B1AE64-968F-462F-9BF3-F90BC322793A}"/>
              </a:ext>
            </a:extLst>
          </p:cNvPr>
          <p:cNvGrpSpPr/>
          <p:nvPr/>
        </p:nvGrpSpPr>
        <p:grpSpPr>
          <a:xfrm rot="20818898">
            <a:off x="4889659" y="814858"/>
            <a:ext cx="4058824" cy="3801817"/>
            <a:chOff x="4522117" y="2390376"/>
            <a:chExt cx="3975435" cy="3723712"/>
          </a:xfrm>
        </p:grpSpPr>
        <p:sp>
          <p:nvSpPr>
            <p:cNvPr id="9" name="Freeform 6">
              <a:extLst>
                <a:ext uri="{FF2B5EF4-FFF2-40B4-BE49-F238E27FC236}">
                  <a16:creationId xmlns:a16="http://schemas.microsoft.com/office/drawing/2014/main" id="{474E6E53-4DBB-4F1C-A4E2-7827C2F26790}"/>
                </a:ext>
              </a:extLst>
            </p:cNvPr>
            <p:cNvSpPr>
              <a:spLocks noEditPoints="1"/>
            </p:cNvSpPr>
            <p:nvPr/>
          </p:nvSpPr>
          <p:spPr bwMode="auto">
            <a:xfrm>
              <a:off x="6399045" y="4571163"/>
              <a:ext cx="364143" cy="366587"/>
            </a:xfrm>
            <a:custGeom>
              <a:avLst/>
              <a:gdLst>
                <a:gd name="T0" fmla="*/ 143 w 189"/>
                <a:gd name="T1" fmla="*/ 160 h 190"/>
                <a:gd name="T2" fmla="*/ 160 w 189"/>
                <a:gd name="T3" fmla="*/ 163 h 190"/>
                <a:gd name="T4" fmla="*/ 161 w 189"/>
                <a:gd name="T5" fmla="*/ 153 h 190"/>
                <a:gd name="T6" fmla="*/ 171 w 189"/>
                <a:gd name="T7" fmla="*/ 143 h 190"/>
                <a:gd name="T8" fmla="*/ 177 w 189"/>
                <a:gd name="T9" fmla="*/ 133 h 190"/>
                <a:gd name="T10" fmla="*/ 175 w 189"/>
                <a:gd name="T11" fmla="*/ 118 h 190"/>
                <a:gd name="T12" fmla="*/ 188 w 189"/>
                <a:gd name="T13" fmla="*/ 113 h 190"/>
                <a:gd name="T14" fmla="*/ 175 w 189"/>
                <a:gd name="T15" fmla="*/ 101 h 190"/>
                <a:gd name="T16" fmla="*/ 189 w 189"/>
                <a:gd name="T17" fmla="*/ 90 h 190"/>
                <a:gd name="T18" fmla="*/ 182 w 189"/>
                <a:gd name="T19" fmla="*/ 83 h 190"/>
                <a:gd name="T20" fmla="*/ 181 w 189"/>
                <a:gd name="T21" fmla="*/ 69 h 190"/>
                <a:gd name="T22" fmla="*/ 177 w 189"/>
                <a:gd name="T23" fmla="*/ 58 h 190"/>
                <a:gd name="T24" fmla="*/ 168 w 189"/>
                <a:gd name="T25" fmla="*/ 47 h 190"/>
                <a:gd name="T26" fmla="*/ 169 w 189"/>
                <a:gd name="T27" fmla="*/ 37 h 190"/>
                <a:gd name="T28" fmla="*/ 152 w 189"/>
                <a:gd name="T29" fmla="*/ 38 h 190"/>
                <a:gd name="T30" fmla="*/ 153 w 189"/>
                <a:gd name="T31" fmla="*/ 20 h 190"/>
                <a:gd name="T32" fmla="*/ 142 w 189"/>
                <a:gd name="T33" fmla="*/ 21 h 190"/>
                <a:gd name="T34" fmla="*/ 131 w 189"/>
                <a:gd name="T35" fmla="*/ 13 h 190"/>
                <a:gd name="T36" fmla="*/ 120 w 189"/>
                <a:gd name="T37" fmla="*/ 9 h 190"/>
                <a:gd name="T38" fmla="*/ 106 w 189"/>
                <a:gd name="T39" fmla="*/ 8 h 190"/>
                <a:gd name="T40" fmla="*/ 99 w 189"/>
                <a:gd name="T41" fmla="*/ 1 h 190"/>
                <a:gd name="T42" fmla="*/ 88 w 189"/>
                <a:gd name="T43" fmla="*/ 15 h 190"/>
                <a:gd name="T44" fmla="*/ 76 w 189"/>
                <a:gd name="T45" fmla="*/ 2 h 190"/>
                <a:gd name="T46" fmla="*/ 70 w 189"/>
                <a:gd name="T47" fmla="*/ 11 h 190"/>
                <a:gd name="T48" fmla="*/ 57 w 189"/>
                <a:gd name="T49" fmla="*/ 14 h 190"/>
                <a:gd name="T50" fmla="*/ 47 w 189"/>
                <a:gd name="T51" fmla="*/ 13 h 190"/>
                <a:gd name="T52" fmla="*/ 46 w 189"/>
                <a:gd name="T53" fmla="*/ 31 h 190"/>
                <a:gd name="T54" fmla="*/ 29 w 189"/>
                <a:gd name="T55" fmla="*/ 27 h 190"/>
                <a:gd name="T56" fmla="*/ 28 w 189"/>
                <a:gd name="T57" fmla="*/ 38 h 190"/>
                <a:gd name="T58" fmla="*/ 18 w 189"/>
                <a:gd name="T59" fmla="*/ 47 h 190"/>
                <a:gd name="T60" fmla="*/ 13 w 189"/>
                <a:gd name="T61" fmla="*/ 58 h 190"/>
                <a:gd name="T62" fmla="*/ 14 w 189"/>
                <a:gd name="T63" fmla="*/ 73 h 190"/>
                <a:gd name="T64" fmla="*/ 2 w 189"/>
                <a:gd name="T65" fmla="*/ 77 h 190"/>
                <a:gd name="T66" fmla="*/ 14 w 189"/>
                <a:gd name="T67" fmla="*/ 89 h 190"/>
                <a:gd name="T68" fmla="*/ 0 w 189"/>
                <a:gd name="T69" fmla="*/ 100 h 190"/>
                <a:gd name="T70" fmla="*/ 7 w 189"/>
                <a:gd name="T71" fmla="*/ 108 h 190"/>
                <a:gd name="T72" fmla="*/ 8 w 189"/>
                <a:gd name="T73" fmla="*/ 121 h 190"/>
                <a:gd name="T74" fmla="*/ 13 w 189"/>
                <a:gd name="T75" fmla="*/ 133 h 190"/>
                <a:gd name="T76" fmla="*/ 21 w 189"/>
                <a:gd name="T77" fmla="*/ 144 h 190"/>
                <a:gd name="T78" fmla="*/ 20 w 189"/>
                <a:gd name="T79" fmla="*/ 154 h 190"/>
                <a:gd name="T80" fmla="*/ 37 w 189"/>
                <a:gd name="T81" fmla="*/ 152 h 190"/>
                <a:gd name="T82" fmla="*/ 37 w 189"/>
                <a:gd name="T83" fmla="*/ 170 h 190"/>
                <a:gd name="T84" fmla="*/ 47 w 189"/>
                <a:gd name="T85" fmla="*/ 169 h 190"/>
                <a:gd name="T86" fmla="*/ 58 w 189"/>
                <a:gd name="T87" fmla="*/ 177 h 190"/>
                <a:gd name="T88" fmla="*/ 69 w 189"/>
                <a:gd name="T89" fmla="*/ 182 h 190"/>
                <a:gd name="T90" fmla="*/ 83 w 189"/>
                <a:gd name="T91" fmla="*/ 183 h 190"/>
                <a:gd name="T92" fmla="*/ 90 w 189"/>
                <a:gd name="T93" fmla="*/ 190 h 190"/>
                <a:gd name="T94" fmla="*/ 101 w 189"/>
                <a:gd name="T95" fmla="*/ 176 h 190"/>
                <a:gd name="T96" fmla="*/ 113 w 189"/>
                <a:gd name="T97" fmla="*/ 188 h 190"/>
                <a:gd name="T98" fmla="*/ 119 w 189"/>
                <a:gd name="T99" fmla="*/ 180 h 190"/>
                <a:gd name="T100" fmla="*/ 133 w 189"/>
                <a:gd name="T101" fmla="*/ 177 h 190"/>
                <a:gd name="T102" fmla="*/ 142 w 189"/>
                <a:gd name="T103" fmla="*/ 177 h 190"/>
                <a:gd name="T104" fmla="*/ 80 w 189"/>
                <a:gd name="T105" fmla="*/ 66 h 190"/>
                <a:gd name="T106" fmla="*/ 78 w 189"/>
                <a:gd name="T107" fmla="*/ 74 h 190"/>
                <a:gd name="T108" fmla="*/ 113 w 189"/>
                <a:gd name="T109" fmla="*/ 85 h 190"/>
                <a:gd name="T110" fmla="*/ 66 w 189"/>
                <a:gd name="T111" fmla="*/ 109 h 190"/>
                <a:gd name="T112" fmla="*/ 74 w 189"/>
                <a:gd name="T113" fmla="*/ 112 h 190"/>
                <a:gd name="T114" fmla="*/ 88 w 189"/>
                <a:gd name="T115" fmla="*/ 82 h 190"/>
                <a:gd name="T116" fmla="*/ 81 w 189"/>
                <a:gd name="T117" fmla="*/ 102 h 190"/>
                <a:gd name="T118" fmla="*/ 112 w 189"/>
                <a:gd name="T119" fmla="*/ 11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9" h="190">
                  <a:moveTo>
                    <a:pt x="143" y="171"/>
                  </a:moveTo>
                  <a:cubicBezTo>
                    <a:pt x="142" y="169"/>
                    <a:pt x="142" y="169"/>
                    <a:pt x="142" y="169"/>
                  </a:cubicBezTo>
                  <a:cubicBezTo>
                    <a:pt x="140" y="167"/>
                    <a:pt x="140" y="163"/>
                    <a:pt x="143" y="160"/>
                  </a:cubicBezTo>
                  <a:cubicBezTo>
                    <a:pt x="146" y="157"/>
                    <a:pt x="150" y="158"/>
                    <a:pt x="153" y="161"/>
                  </a:cubicBezTo>
                  <a:cubicBezTo>
                    <a:pt x="154" y="163"/>
                    <a:pt x="154" y="163"/>
                    <a:pt x="154" y="163"/>
                  </a:cubicBezTo>
                  <a:cubicBezTo>
                    <a:pt x="156" y="165"/>
                    <a:pt x="159" y="165"/>
                    <a:pt x="160" y="163"/>
                  </a:cubicBezTo>
                  <a:cubicBezTo>
                    <a:pt x="161" y="162"/>
                    <a:pt x="162" y="162"/>
                    <a:pt x="163" y="161"/>
                  </a:cubicBezTo>
                  <a:cubicBezTo>
                    <a:pt x="165" y="159"/>
                    <a:pt x="165" y="156"/>
                    <a:pt x="163" y="154"/>
                  </a:cubicBezTo>
                  <a:cubicBezTo>
                    <a:pt x="161" y="153"/>
                    <a:pt x="161" y="153"/>
                    <a:pt x="161" y="153"/>
                  </a:cubicBezTo>
                  <a:cubicBezTo>
                    <a:pt x="158" y="151"/>
                    <a:pt x="157" y="147"/>
                    <a:pt x="159" y="144"/>
                  </a:cubicBezTo>
                  <a:cubicBezTo>
                    <a:pt x="161" y="140"/>
                    <a:pt x="166" y="140"/>
                    <a:pt x="169" y="142"/>
                  </a:cubicBezTo>
                  <a:cubicBezTo>
                    <a:pt x="171" y="143"/>
                    <a:pt x="171" y="143"/>
                    <a:pt x="171" y="143"/>
                  </a:cubicBezTo>
                  <a:cubicBezTo>
                    <a:pt x="173" y="145"/>
                    <a:pt x="176" y="144"/>
                    <a:pt x="177" y="142"/>
                  </a:cubicBezTo>
                  <a:cubicBezTo>
                    <a:pt x="178" y="141"/>
                    <a:pt x="178" y="140"/>
                    <a:pt x="179" y="139"/>
                  </a:cubicBezTo>
                  <a:cubicBezTo>
                    <a:pt x="180" y="136"/>
                    <a:pt x="179" y="134"/>
                    <a:pt x="177" y="133"/>
                  </a:cubicBezTo>
                  <a:cubicBezTo>
                    <a:pt x="174" y="132"/>
                    <a:pt x="174" y="132"/>
                    <a:pt x="174" y="132"/>
                  </a:cubicBezTo>
                  <a:cubicBezTo>
                    <a:pt x="171" y="130"/>
                    <a:pt x="169" y="127"/>
                    <a:pt x="171" y="123"/>
                  </a:cubicBezTo>
                  <a:cubicBezTo>
                    <a:pt x="169" y="120"/>
                    <a:pt x="172" y="116"/>
                    <a:pt x="175" y="118"/>
                  </a:cubicBezTo>
                  <a:cubicBezTo>
                    <a:pt x="181" y="120"/>
                    <a:pt x="181" y="120"/>
                    <a:pt x="181" y="120"/>
                  </a:cubicBezTo>
                  <a:cubicBezTo>
                    <a:pt x="183" y="121"/>
                    <a:pt x="186" y="119"/>
                    <a:pt x="187" y="117"/>
                  </a:cubicBezTo>
                  <a:cubicBezTo>
                    <a:pt x="187" y="116"/>
                    <a:pt x="187" y="114"/>
                    <a:pt x="188" y="113"/>
                  </a:cubicBezTo>
                  <a:cubicBezTo>
                    <a:pt x="188" y="111"/>
                    <a:pt x="186" y="108"/>
                    <a:pt x="184" y="108"/>
                  </a:cubicBezTo>
                  <a:cubicBezTo>
                    <a:pt x="181" y="108"/>
                    <a:pt x="181" y="108"/>
                    <a:pt x="181" y="108"/>
                  </a:cubicBezTo>
                  <a:cubicBezTo>
                    <a:pt x="178" y="108"/>
                    <a:pt x="175" y="104"/>
                    <a:pt x="175" y="101"/>
                  </a:cubicBezTo>
                  <a:cubicBezTo>
                    <a:pt x="176" y="97"/>
                    <a:pt x="179" y="94"/>
                    <a:pt x="183" y="94"/>
                  </a:cubicBezTo>
                  <a:cubicBezTo>
                    <a:pt x="185" y="94"/>
                    <a:pt x="185" y="94"/>
                    <a:pt x="185" y="94"/>
                  </a:cubicBezTo>
                  <a:cubicBezTo>
                    <a:pt x="187" y="95"/>
                    <a:pt x="189" y="93"/>
                    <a:pt x="189" y="90"/>
                  </a:cubicBezTo>
                  <a:cubicBezTo>
                    <a:pt x="189" y="89"/>
                    <a:pt x="189" y="87"/>
                    <a:pt x="189" y="86"/>
                  </a:cubicBezTo>
                  <a:cubicBezTo>
                    <a:pt x="189" y="84"/>
                    <a:pt x="186" y="82"/>
                    <a:pt x="184" y="82"/>
                  </a:cubicBezTo>
                  <a:cubicBezTo>
                    <a:pt x="182" y="83"/>
                    <a:pt x="182" y="83"/>
                    <a:pt x="182" y="83"/>
                  </a:cubicBezTo>
                  <a:cubicBezTo>
                    <a:pt x="178" y="84"/>
                    <a:pt x="174" y="81"/>
                    <a:pt x="173" y="78"/>
                  </a:cubicBezTo>
                  <a:cubicBezTo>
                    <a:pt x="173" y="74"/>
                    <a:pt x="175" y="70"/>
                    <a:pt x="179" y="70"/>
                  </a:cubicBezTo>
                  <a:cubicBezTo>
                    <a:pt x="181" y="69"/>
                    <a:pt x="181" y="69"/>
                    <a:pt x="181" y="69"/>
                  </a:cubicBezTo>
                  <a:cubicBezTo>
                    <a:pt x="183" y="69"/>
                    <a:pt x="185" y="66"/>
                    <a:pt x="184" y="64"/>
                  </a:cubicBezTo>
                  <a:cubicBezTo>
                    <a:pt x="183" y="62"/>
                    <a:pt x="183" y="61"/>
                    <a:pt x="182" y="60"/>
                  </a:cubicBezTo>
                  <a:cubicBezTo>
                    <a:pt x="182" y="58"/>
                    <a:pt x="179" y="57"/>
                    <a:pt x="177" y="58"/>
                  </a:cubicBezTo>
                  <a:cubicBezTo>
                    <a:pt x="175" y="59"/>
                    <a:pt x="175" y="59"/>
                    <a:pt x="175" y="59"/>
                  </a:cubicBezTo>
                  <a:cubicBezTo>
                    <a:pt x="171" y="61"/>
                    <a:pt x="167" y="59"/>
                    <a:pt x="165" y="56"/>
                  </a:cubicBezTo>
                  <a:cubicBezTo>
                    <a:pt x="164" y="53"/>
                    <a:pt x="165" y="49"/>
                    <a:pt x="168" y="47"/>
                  </a:cubicBezTo>
                  <a:cubicBezTo>
                    <a:pt x="170" y="46"/>
                    <a:pt x="170" y="46"/>
                    <a:pt x="170" y="46"/>
                  </a:cubicBezTo>
                  <a:cubicBezTo>
                    <a:pt x="172" y="45"/>
                    <a:pt x="173" y="42"/>
                    <a:pt x="171" y="40"/>
                  </a:cubicBezTo>
                  <a:cubicBezTo>
                    <a:pt x="171" y="39"/>
                    <a:pt x="170" y="38"/>
                    <a:pt x="169" y="37"/>
                  </a:cubicBezTo>
                  <a:cubicBezTo>
                    <a:pt x="167" y="35"/>
                    <a:pt x="165" y="34"/>
                    <a:pt x="163" y="36"/>
                  </a:cubicBezTo>
                  <a:cubicBezTo>
                    <a:pt x="161" y="38"/>
                    <a:pt x="161" y="38"/>
                    <a:pt x="161" y="38"/>
                  </a:cubicBezTo>
                  <a:cubicBezTo>
                    <a:pt x="159" y="40"/>
                    <a:pt x="155" y="40"/>
                    <a:pt x="152" y="38"/>
                  </a:cubicBezTo>
                  <a:cubicBezTo>
                    <a:pt x="149" y="36"/>
                    <a:pt x="149" y="31"/>
                    <a:pt x="152" y="28"/>
                  </a:cubicBezTo>
                  <a:cubicBezTo>
                    <a:pt x="153" y="27"/>
                    <a:pt x="153" y="27"/>
                    <a:pt x="153" y="27"/>
                  </a:cubicBezTo>
                  <a:cubicBezTo>
                    <a:pt x="155" y="25"/>
                    <a:pt x="155" y="22"/>
                    <a:pt x="153" y="20"/>
                  </a:cubicBezTo>
                  <a:cubicBezTo>
                    <a:pt x="152" y="20"/>
                    <a:pt x="151" y="19"/>
                    <a:pt x="150" y="18"/>
                  </a:cubicBezTo>
                  <a:cubicBezTo>
                    <a:pt x="147" y="17"/>
                    <a:pt x="145" y="17"/>
                    <a:pt x="143" y="19"/>
                  </a:cubicBezTo>
                  <a:cubicBezTo>
                    <a:pt x="142" y="21"/>
                    <a:pt x="142" y="21"/>
                    <a:pt x="142" y="21"/>
                  </a:cubicBezTo>
                  <a:cubicBezTo>
                    <a:pt x="140" y="25"/>
                    <a:pt x="136" y="26"/>
                    <a:pt x="133" y="24"/>
                  </a:cubicBezTo>
                  <a:cubicBezTo>
                    <a:pt x="130" y="22"/>
                    <a:pt x="128" y="18"/>
                    <a:pt x="130" y="15"/>
                  </a:cubicBezTo>
                  <a:cubicBezTo>
                    <a:pt x="131" y="13"/>
                    <a:pt x="131" y="13"/>
                    <a:pt x="131" y="13"/>
                  </a:cubicBezTo>
                  <a:cubicBezTo>
                    <a:pt x="133" y="11"/>
                    <a:pt x="132" y="8"/>
                    <a:pt x="129" y="7"/>
                  </a:cubicBezTo>
                  <a:cubicBezTo>
                    <a:pt x="128" y="7"/>
                    <a:pt x="127" y="6"/>
                    <a:pt x="126" y="6"/>
                  </a:cubicBezTo>
                  <a:cubicBezTo>
                    <a:pt x="123" y="5"/>
                    <a:pt x="121" y="6"/>
                    <a:pt x="120" y="9"/>
                  </a:cubicBezTo>
                  <a:cubicBezTo>
                    <a:pt x="119" y="11"/>
                    <a:pt x="119" y="11"/>
                    <a:pt x="119" y="11"/>
                  </a:cubicBezTo>
                  <a:cubicBezTo>
                    <a:pt x="119" y="15"/>
                    <a:pt x="115" y="17"/>
                    <a:pt x="111" y="16"/>
                  </a:cubicBezTo>
                  <a:cubicBezTo>
                    <a:pt x="108" y="15"/>
                    <a:pt x="105" y="12"/>
                    <a:pt x="106" y="8"/>
                  </a:cubicBezTo>
                  <a:cubicBezTo>
                    <a:pt x="107" y="6"/>
                    <a:pt x="107" y="6"/>
                    <a:pt x="107" y="6"/>
                  </a:cubicBezTo>
                  <a:cubicBezTo>
                    <a:pt x="107" y="4"/>
                    <a:pt x="105" y="1"/>
                    <a:pt x="103" y="1"/>
                  </a:cubicBezTo>
                  <a:cubicBezTo>
                    <a:pt x="102" y="1"/>
                    <a:pt x="100" y="1"/>
                    <a:pt x="99" y="1"/>
                  </a:cubicBezTo>
                  <a:cubicBezTo>
                    <a:pt x="97" y="0"/>
                    <a:pt x="94" y="3"/>
                    <a:pt x="95" y="5"/>
                  </a:cubicBezTo>
                  <a:cubicBezTo>
                    <a:pt x="95" y="7"/>
                    <a:pt x="95" y="7"/>
                    <a:pt x="95" y="7"/>
                  </a:cubicBezTo>
                  <a:cubicBezTo>
                    <a:pt x="95" y="11"/>
                    <a:pt x="92" y="14"/>
                    <a:pt x="88" y="15"/>
                  </a:cubicBezTo>
                  <a:cubicBezTo>
                    <a:pt x="85" y="15"/>
                    <a:pt x="81" y="12"/>
                    <a:pt x="81" y="8"/>
                  </a:cubicBezTo>
                  <a:cubicBezTo>
                    <a:pt x="81" y="6"/>
                    <a:pt x="81" y="6"/>
                    <a:pt x="81" y="6"/>
                  </a:cubicBezTo>
                  <a:cubicBezTo>
                    <a:pt x="81" y="4"/>
                    <a:pt x="78" y="2"/>
                    <a:pt x="76" y="2"/>
                  </a:cubicBezTo>
                  <a:cubicBezTo>
                    <a:pt x="75" y="3"/>
                    <a:pt x="73" y="3"/>
                    <a:pt x="72" y="3"/>
                  </a:cubicBezTo>
                  <a:cubicBezTo>
                    <a:pt x="70" y="4"/>
                    <a:pt x="68" y="6"/>
                    <a:pt x="69" y="9"/>
                  </a:cubicBezTo>
                  <a:cubicBezTo>
                    <a:pt x="70" y="11"/>
                    <a:pt x="70" y="11"/>
                    <a:pt x="70" y="11"/>
                  </a:cubicBezTo>
                  <a:cubicBezTo>
                    <a:pt x="71" y="14"/>
                    <a:pt x="69" y="18"/>
                    <a:pt x="66" y="20"/>
                  </a:cubicBezTo>
                  <a:cubicBezTo>
                    <a:pt x="62" y="21"/>
                    <a:pt x="58" y="19"/>
                    <a:pt x="57" y="15"/>
                  </a:cubicBezTo>
                  <a:cubicBezTo>
                    <a:pt x="57" y="14"/>
                    <a:pt x="57" y="14"/>
                    <a:pt x="57" y="14"/>
                  </a:cubicBezTo>
                  <a:cubicBezTo>
                    <a:pt x="56" y="11"/>
                    <a:pt x="53" y="10"/>
                    <a:pt x="51" y="11"/>
                  </a:cubicBezTo>
                  <a:cubicBezTo>
                    <a:pt x="51" y="11"/>
                    <a:pt x="51" y="11"/>
                    <a:pt x="51" y="11"/>
                  </a:cubicBezTo>
                  <a:cubicBezTo>
                    <a:pt x="49" y="12"/>
                    <a:pt x="48" y="13"/>
                    <a:pt x="47" y="13"/>
                  </a:cubicBezTo>
                  <a:cubicBezTo>
                    <a:pt x="45" y="14"/>
                    <a:pt x="44" y="17"/>
                    <a:pt x="46" y="19"/>
                  </a:cubicBezTo>
                  <a:cubicBezTo>
                    <a:pt x="47" y="21"/>
                    <a:pt x="47" y="21"/>
                    <a:pt x="47" y="21"/>
                  </a:cubicBezTo>
                  <a:cubicBezTo>
                    <a:pt x="49" y="24"/>
                    <a:pt x="49" y="29"/>
                    <a:pt x="46" y="31"/>
                  </a:cubicBezTo>
                  <a:cubicBezTo>
                    <a:pt x="43" y="33"/>
                    <a:pt x="38" y="32"/>
                    <a:pt x="36" y="29"/>
                  </a:cubicBezTo>
                  <a:cubicBezTo>
                    <a:pt x="35" y="28"/>
                    <a:pt x="35" y="28"/>
                    <a:pt x="35" y="28"/>
                  </a:cubicBezTo>
                  <a:cubicBezTo>
                    <a:pt x="34" y="26"/>
                    <a:pt x="31" y="25"/>
                    <a:pt x="29" y="27"/>
                  </a:cubicBezTo>
                  <a:cubicBezTo>
                    <a:pt x="28" y="28"/>
                    <a:pt x="27" y="29"/>
                    <a:pt x="26" y="30"/>
                  </a:cubicBezTo>
                  <a:cubicBezTo>
                    <a:pt x="24" y="32"/>
                    <a:pt x="24" y="35"/>
                    <a:pt x="26" y="36"/>
                  </a:cubicBezTo>
                  <a:cubicBezTo>
                    <a:pt x="28" y="38"/>
                    <a:pt x="28" y="38"/>
                    <a:pt x="28" y="38"/>
                  </a:cubicBezTo>
                  <a:cubicBezTo>
                    <a:pt x="31" y="40"/>
                    <a:pt x="32" y="44"/>
                    <a:pt x="29" y="47"/>
                  </a:cubicBezTo>
                  <a:cubicBezTo>
                    <a:pt x="27" y="50"/>
                    <a:pt x="23" y="51"/>
                    <a:pt x="20" y="48"/>
                  </a:cubicBezTo>
                  <a:cubicBezTo>
                    <a:pt x="18" y="47"/>
                    <a:pt x="18" y="47"/>
                    <a:pt x="18" y="47"/>
                  </a:cubicBezTo>
                  <a:cubicBezTo>
                    <a:pt x="16" y="46"/>
                    <a:pt x="13" y="46"/>
                    <a:pt x="12" y="48"/>
                  </a:cubicBezTo>
                  <a:cubicBezTo>
                    <a:pt x="12" y="50"/>
                    <a:pt x="11" y="51"/>
                    <a:pt x="10" y="52"/>
                  </a:cubicBezTo>
                  <a:cubicBezTo>
                    <a:pt x="9" y="54"/>
                    <a:pt x="10" y="57"/>
                    <a:pt x="13" y="58"/>
                  </a:cubicBezTo>
                  <a:cubicBezTo>
                    <a:pt x="15" y="59"/>
                    <a:pt x="15" y="59"/>
                    <a:pt x="15" y="59"/>
                  </a:cubicBezTo>
                  <a:cubicBezTo>
                    <a:pt x="18" y="60"/>
                    <a:pt x="20" y="64"/>
                    <a:pt x="19" y="67"/>
                  </a:cubicBezTo>
                  <a:cubicBezTo>
                    <a:pt x="20" y="71"/>
                    <a:pt x="17" y="74"/>
                    <a:pt x="14" y="73"/>
                  </a:cubicBezTo>
                  <a:cubicBezTo>
                    <a:pt x="8" y="71"/>
                    <a:pt x="8" y="71"/>
                    <a:pt x="8" y="71"/>
                  </a:cubicBezTo>
                  <a:cubicBezTo>
                    <a:pt x="6" y="70"/>
                    <a:pt x="3" y="71"/>
                    <a:pt x="2" y="74"/>
                  </a:cubicBezTo>
                  <a:cubicBezTo>
                    <a:pt x="2" y="75"/>
                    <a:pt x="2" y="76"/>
                    <a:pt x="2" y="77"/>
                  </a:cubicBezTo>
                  <a:cubicBezTo>
                    <a:pt x="1" y="80"/>
                    <a:pt x="3" y="82"/>
                    <a:pt x="5" y="82"/>
                  </a:cubicBezTo>
                  <a:cubicBezTo>
                    <a:pt x="7" y="83"/>
                    <a:pt x="7" y="83"/>
                    <a:pt x="7" y="83"/>
                  </a:cubicBezTo>
                  <a:cubicBezTo>
                    <a:pt x="11" y="83"/>
                    <a:pt x="14" y="85"/>
                    <a:pt x="14" y="89"/>
                  </a:cubicBezTo>
                  <a:cubicBezTo>
                    <a:pt x="14" y="93"/>
                    <a:pt x="11" y="96"/>
                    <a:pt x="6" y="96"/>
                  </a:cubicBezTo>
                  <a:cubicBezTo>
                    <a:pt x="5" y="96"/>
                    <a:pt x="5" y="96"/>
                    <a:pt x="5" y="96"/>
                  </a:cubicBezTo>
                  <a:cubicBezTo>
                    <a:pt x="2" y="96"/>
                    <a:pt x="0" y="98"/>
                    <a:pt x="0" y="100"/>
                  </a:cubicBezTo>
                  <a:cubicBezTo>
                    <a:pt x="0" y="102"/>
                    <a:pt x="0" y="103"/>
                    <a:pt x="0" y="104"/>
                  </a:cubicBezTo>
                  <a:cubicBezTo>
                    <a:pt x="0" y="107"/>
                    <a:pt x="3" y="108"/>
                    <a:pt x="5" y="108"/>
                  </a:cubicBezTo>
                  <a:cubicBezTo>
                    <a:pt x="7" y="108"/>
                    <a:pt x="7" y="108"/>
                    <a:pt x="7" y="108"/>
                  </a:cubicBezTo>
                  <a:cubicBezTo>
                    <a:pt x="11" y="107"/>
                    <a:pt x="14" y="109"/>
                    <a:pt x="15" y="112"/>
                  </a:cubicBezTo>
                  <a:cubicBezTo>
                    <a:pt x="17" y="116"/>
                    <a:pt x="14" y="120"/>
                    <a:pt x="10" y="121"/>
                  </a:cubicBezTo>
                  <a:cubicBezTo>
                    <a:pt x="8" y="121"/>
                    <a:pt x="8" y="121"/>
                    <a:pt x="8" y="121"/>
                  </a:cubicBezTo>
                  <a:cubicBezTo>
                    <a:pt x="6" y="122"/>
                    <a:pt x="4" y="124"/>
                    <a:pt x="5" y="127"/>
                  </a:cubicBezTo>
                  <a:cubicBezTo>
                    <a:pt x="6" y="128"/>
                    <a:pt x="6" y="129"/>
                    <a:pt x="7" y="130"/>
                  </a:cubicBezTo>
                  <a:cubicBezTo>
                    <a:pt x="8" y="133"/>
                    <a:pt x="10" y="134"/>
                    <a:pt x="13" y="133"/>
                  </a:cubicBezTo>
                  <a:cubicBezTo>
                    <a:pt x="15" y="132"/>
                    <a:pt x="15" y="132"/>
                    <a:pt x="15" y="132"/>
                  </a:cubicBezTo>
                  <a:cubicBezTo>
                    <a:pt x="18" y="130"/>
                    <a:pt x="22" y="131"/>
                    <a:pt x="24" y="134"/>
                  </a:cubicBezTo>
                  <a:cubicBezTo>
                    <a:pt x="26" y="138"/>
                    <a:pt x="24" y="142"/>
                    <a:pt x="21" y="144"/>
                  </a:cubicBezTo>
                  <a:cubicBezTo>
                    <a:pt x="19" y="144"/>
                    <a:pt x="19" y="144"/>
                    <a:pt x="19" y="144"/>
                  </a:cubicBezTo>
                  <a:cubicBezTo>
                    <a:pt x="17" y="146"/>
                    <a:pt x="16" y="149"/>
                    <a:pt x="18" y="151"/>
                  </a:cubicBezTo>
                  <a:cubicBezTo>
                    <a:pt x="19" y="152"/>
                    <a:pt x="19" y="153"/>
                    <a:pt x="20" y="154"/>
                  </a:cubicBezTo>
                  <a:cubicBezTo>
                    <a:pt x="22" y="156"/>
                    <a:pt x="25" y="156"/>
                    <a:pt x="26" y="154"/>
                  </a:cubicBezTo>
                  <a:cubicBezTo>
                    <a:pt x="28" y="153"/>
                    <a:pt x="28" y="153"/>
                    <a:pt x="28" y="153"/>
                  </a:cubicBezTo>
                  <a:cubicBezTo>
                    <a:pt x="30" y="150"/>
                    <a:pt x="34" y="150"/>
                    <a:pt x="37" y="152"/>
                  </a:cubicBezTo>
                  <a:cubicBezTo>
                    <a:pt x="40" y="155"/>
                    <a:pt x="40" y="159"/>
                    <a:pt x="38" y="162"/>
                  </a:cubicBezTo>
                  <a:cubicBezTo>
                    <a:pt x="36" y="164"/>
                    <a:pt x="36" y="164"/>
                    <a:pt x="36" y="164"/>
                  </a:cubicBezTo>
                  <a:cubicBezTo>
                    <a:pt x="34" y="165"/>
                    <a:pt x="34" y="169"/>
                    <a:pt x="37" y="170"/>
                  </a:cubicBezTo>
                  <a:cubicBezTo>
                    <a:pt x="38" y="171"/>
                    <a:pt x="39" y="172"/>
                    <a:pt x="40" y="172"/>
                  </a:cubicBezTo>
                  <a:cubicBezTo>
                    <a:pt x="42" y="174"/>
                    <a:pt x="45" y="173"/>
                    <a:pt x="46" y="171"/>
                  </a:cubicBezTo>
                  <a:cubicBezTo>
                    <a:pt x="47" y="169"/>
                    <a:pt x="47" y="169"/>
                    <a:pt x="47" y="169"/>
                  </a:cubicBezTo>
                  <a:cubicBezTo>
                    <a:pt x="48" y="166"/>
                    <a:pt x="52" y="165"/>
                    <a:pt x="55" y="166"/>
                  </a:cubicBezTo>
                  <a:cubicBezTo>
                    <a:pt x="59" y="167"/>
                    <a:pt x="61" y="172"/>
                    <a:pt x="59" y="176"/>
                  </a:cubicBezTo>
                  <a:cubicBezTo>
                    <a:pt x="58" y="177"/>
                    <a:pt x="58" y="177"/>
                    <a:pt x="58" y="177"/>
                  </a:cubicBezTo>
                  <a:cubicBezTo>
                    <a:pt x="57" y="180"/>
                    <a:pt x="58" y="182"/>
                    <a:pt x="60" y="183"/>
                  </a:cubicBezTo>
                  <a:cubicBezTo>
                    <a:pt x="61" y="184"/>
                    <a:pt x="62" y="184"/>
                    <a:pt x="64" y="185"/>
                  </a:cubicBezTo>
                  <a:cubicBezTo>
                    <a:pt x="66" y="186"/>
                    <a:pt x="69" y="184"/>
                    <a:pt x="69" y="182"/>
                  </a:cubicBezTo>
                  <a:cubicBezTo>
                    <a:pt x="70" y="180"/>
                    <a:pt x="70" y="180"/>
                    <a:pt x="70" y="180"/>
                  </a:cubicBezTo>
                  <a:cubicBezTo>
                    <a:pt x="70" y="176"/>
                    <a:pt x="73" y="174"/>
                    <a:pt x="77" y="174"/>
                  </a:cubicBezTo>
                  <a:cubicBezTo>
                    <a:pt x="81" y="174"/>
                    <a:pt x="84" y="179"/>
                    <a:pt x="83" y="183"/>
                  </a:cubicBezTo>
                  <a:cubicBezTo>
                    <a:pt x="82" y="184"/>
                    <a:pt x="82" y="184"/>
                    <a:pt x="82" y="184"/>
                  </a:cubicBezTo>
                  <a:cubicBezTo>
                    <a:pt x="82" y="187"/>
                    <a:pt x="84" y="189"/>
                    <a:pt x="86" y="190"/>
                  </a:cubicBezTo>
                  <a:cubicBezTo>
                    <a:pt x="87" y="190"/>
                    <a:pt x="89" y="190"/>
                    <a:pt x="90" y="190"/>
                  </a:cubicBezTo>
                  <a:cubicBezTo>
                    <a:pt x="93" y="190"/>
                    <a:pt x="95" y="188"/>
                    <a:pt x="94" y="185"/>
                  </a:cubicBezTo>
                  <a:cubicBezTo>
                    <a:pt x="94" y="183"/>
                    <a:pt x="94" y="183"/>
                    <a:pt x="94" y="183"/>
                  </a:cubicBezTo>
                  <a:cubicBezTo>
                    <a:pt x="94" y="179"/>
                    <a:pt x="97" y="176"/>
                    <a:pt x="101" y="176"/>
                  </a:cubicBezTo>
                  <a:cubicBezTo>
                    <a:pt x="104" y="174"/>
                    <a:pt x="108" y="176"/>
                    <a:pt x="108" y="180"/>
                  </a:cubicBezTo>
                  <a:cubicBezTo>
                    <a:pt x="108" y="184"/>
                    <a:pt x="108" y="184"/>
                    <a:pt x="108" y="184"/>
                  </a:cubicBezTo>
                  <a:cubicBezTo>
                    <a:pt x="108" y="187"/>
                    <a:pt x="111" y="189"/>
                    <a:pt x="113" y="188"/>
                  </a:cubicBezTo>
                  <a:cubicBezTo>
                    <a:pt x="114" y="188"/>
                    <a:pt x="116" y="188"/>
                    <a:pt x="117" y="187"/>
                  </a:cubicBezTo>
                  <a:cubicBezTo>
                    <a:pt x="119" y="187"/>
                    <a:pt x="121" y="184"/>
                    <a:pt x="120" y="182"/>
                  </a:cubicBezTo>
                  <a:cubicBezTo>
                    <a:pt x="119" y="180"/>
                    <a:pt x="119" y="180"/>
                    <a:pt x="119" y="180"/>
                  </a:cubicBezTo>
                  <a:cubicBezTo>
                    <a:pt x="118" y="176"/>
                    <a:pt x="120" y="171"/>
                    <a:pt x="124" y="171"/>
                  </a:cubicBezTo>
                  <a:cubicBezTo>
                    <a:pt x="128" y="170"/>
                    <a:pt x="131" y="172"/>
                    <a:pt x="132" y="175"/>
                  </a:cubicBezTo>
                  <a:cubicBezTo>
                    <a:pt x="133" y="177"/>
                    <a:pt x="133" y="177"/>
                    <a:pt x="133" y="177"/>
                  </a:cubicBezTo>
                  <a:cubicBezTo>
                    <a:pt x="133" y="179"/>
                    <a:pt x="136" y="180"/>
                    <a:pt x="139" y="179"/>
                  </a:cubicBezTo>
                  <a:cubicBezTo>
                    <a:pt x="139" y="179"/>
                    <a:pt x="139" y="179"/>
                    <a:pt x="139" y="179"/>
                  </a:cubicBezTo>
                  <a:cubicBezTo>
                    <a:pt x="140" y="178"/>
                    <a:pt x="141" y="178"/>
                    <a:pt x="142" y="177"/>
                  </a:cubicBezTo>
                  <a:cubicBezTo>
                    <a:pt x="144" y="176"/>
                    <a:pt x="145" y="173"/>
                    <a:pt x="143" y="171"/>
                  </a:cubicBezTo>
                  <a:moveTo>
                    <a:pt x="78" y="74"/>
                  </a:moveTo>
                  <a:cubicBezTo>
                    <a:pt x="76" y="71"/>
                    <a:pt x="77" y="68"/>
                    <a:pt x="80" y="66"/>
                  </a:cubicBezTo>
                  <a:cubicBezTo>
                    <a:pt x="83" y="65"/>
                    <a:pt x="87" y="66"/>
                    <a:pt x="88" y="69"/>
                  </a:cubicBezTo>
                  <a:cubicBezTo>
                    <a:pt x="89" y="72"/>
                    <a:pt x="88" y="75"/>
                    <a:pt x="86" y="77"/>
                  </a:cubicBezTo>
                  <a:cubicBezTo>
                    <a:pt x="83" y="78"/>
                    <a:pt x="79" y="77"/>
                    <a:pt x="78" y="74"/>
                  </a:cubicBezTo>
                  <a:moveTo>
                    <a:pt x="123" y="80"/>
                  </a:moveTo>
                  <a:cubicBezTo>
                    <a:pt x="125" y="83"/>
                    <a:pt x="124" y="86"/>
                    <a:pt x="121" y="88"/>
                  </a:cubicBezTo>
                  <a:cubicBezTo>
                    <a:pt x="118" y="89"/>
                    <a:pt x="115" y="88"/>
                    <a:pt x="113" y="85"/>
                  </a:cubicBezTo>
                  <a:cubicBezTo>
                    <a:pt x="112" y="83"/>
                    <a:pt x="113" y="79"/>
                    <a:pt x="116" y="78"/>
                  </a:cubicBezTo>
                  <a:cubicBezTo>
                    <a:pt x="118" y="76"/>
                    <a:pt x="122" y="77"/>
                    <a:pt x="123" y="80"/>
                  </a:cubicBezTo>
                  <a:moveTo>
                    <a:pt x="66" y="109"/>
                  </a:moveTo>
                  <a:cubicBezTo>
                    <a:pt x="65" y="107"/>
                    <a:pt x="66" y="103"/>
                    <a:pt x="69" y="102"/>
                  </a:cubicBezTo>
                  <a:cubicBezTo>
                    <a:pt x="72" y="100"/>
                    <a:pt x="75" y="101"/>
                    <a:pt x="77" y="104"/>
                  </a:cubicBezTo>
                  <a:cubicBezTo>
                    <a:pt x="78" y="107"/>
                    <a:pt x="77" y="110"/>
                    <a:pt x="74" y="112"/>
                  </a:cubicBezTo>
                  <a:cubicBezTo>
                    <a:pt x="71" y="113"/>
                    <a:pt x="68" y="112"/>
                    <a:pt x="66" y="109"/>
                  </a:cubicBezTo>
                  <a:moveTo>
                    <a:pt x="81" y="102"/>
                  </a:moveTo>
                  <a:cubicBezTo>
                    <a:pt x="77" y="95"/>
                    <a:pt x="80" y="86"/>
                    <a:pt x="88" y="82"/>
                  </a:cubicBezTo>
                  <a:cubicBezTo>
                    <a:pt x="95" y="78"/>
                    <a:pt x="104" y="81"/>
                    <a:pt x="108" y="88"/>
                  </a:cubicBezTo>
                  <a:cubicBezTo>
                    <a:pt x="112" y="96"/>
                    <a:pt x="109" y="105"/>
                    <a:pt x="101" y="108"/>
                  </a:cubicBezTo>
                  <a:cubicBezTo>
                    <a:pt x="94" y="112"/>
                    <a:pt x="85" y="110"/>
                    <a:pt x="81" y="102"/>
                  </a:cubicBezTo>
                  <a:moveTo>
                    <a:pt x="102" y="121"/>
                  </a:moveTo>
                  <a:cubicBezTo>
                    <a:pt x="100" y="118"/>
                    <a:pt x="101" y="115"/>
                    <a:pt x="104" y="113"/>
                  </a:cubicBezTo>
                  <a:cubicBezTo>
                    <a:pt x="107" y="112"/>
                    <a:pt x="111" y="113"/>
                    <a:pt x="112" y="115"/>
                  </a:cubicBezTo>
                  <a:cubicBezTo>
                    <a:pt x="113" y="118"/>
                    <a:pt x="112" y="122"/>
                    <a:pt x="110" y="123"/>
                  </a:cubicBezTo>
                  <a:cubicBezTo>
                    <a:pt x="107" y="125"/>
                    <a:pt x="103" y="124"/>
                    <a:pt x="102" y="121"/>
                  </a:cubicBezTo>
                </a:path>
              </a:pathLst>
            </a:custGeom>
            <a:solidFill>
              <a:schemeClr val="tx2">
                <a:lumMod val="20000"/>
                <a:lumOff val="80000"/>
              </a:schemeClr>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Freeform 7">
              <a:extLst>
                <a:ext uri="{FF2B5EF4-FFF2-40B4-BE49-F238E27FC236}">
                  <a16:creationId xmlns:a16="http://schemas.microsoft.com/office/drawing/2014/main" id="{BE6AFF29-C2C9-4B8B-9E5B-130D4BE972D4}"/>
                </a:ext>
              </a:extLst>
            </p:cNvPr>
            <p:cNvSpPr>
              <a:spLocks noEditPoints="1"/>
            </p:cNvSpPr>
            <p:nvPr/>
          </p:nvSpPr>
          <p:spPr bwMode="auto">
            <a:xfrm>
              <a:off x="7744012" y="3565900"/>
              <a:ext cx="307933" cy="303860"/>
            </a:xfrm>
            <a:custGeom>
              <a:avLst/>
              <a:gdLst>
                <a:gd name="T0" fmla="*/ 61 w 160"/>
                <a:gd name="T1" fmla="*/ 100 h 158"/>
                <a:gd name="T2" fmla="*/ 79 w 160"/>
                <a:gd name="T3" fmla="*/ 51 h 158"/>
                <a:gd name="T4" fmla="*/ 101 w 160"/>
                <a:gd name="T5" fmla="*/ 98 h 158"/>
                <a:gd name="T6" fmla="*/ 82 w 160"/>
                <a:gd name="T7" fmla="*/ 0 h 158"/>
                <a:gd name="T8" fmla="*/ 67 w 160"/>
                <a:gd name="T9" fmla="*/ 0 h 158"/>
                <a:gd name="T10" fmla="*/ 56 w 160"/>
                <a:gd name="T11" fmla="*/ 19 h 158"/>
                <a:gd name="T12" fmla="*/ 49 w 160"/>
                <a:gd name="T13" fmla="*/ 25 h 158"/>
                <a:gd name="T14" fmla="*/ 38 w 160"/>
                <a:gd name="T15" fmla="*/ 21 h 158"/>
                <a:gd name="T16" fmla="*/ 28 w 160"/>
                <a:gd name="T17" fmla="*/ 18 h 158"/>
                <a:gd name="T18" fmla="*/ 15 w 160"/>
                <a:gd name="T19" fmla="*/ 31 h 158"/>
                <a:gd name="T20" fmla="*/ 22 w 160"/>
                <a:gd name="T21" fmla="*/ 54 h 158"/>
                <a:gd name="T22" fmla="*/ 18 w 160"/>
                <a:gd name="T23" fmla="*/ 63 h 158"/>
                <a:gd name="T24" fmla="*/ 0 w 160"/>
                <a:gd name="T25" fmla="*/ 76 h 158"/>
                <a:gd name="T26" fmla="*/ 5 w 160"/>
                <a:gd name="T27" fmla="*/ 96 h 158"/>
                <a:gd name="T28" fmla="*/ 24 w 160"/>
                <a:gd name="T29" fmla="*/ 103 h 158"/>
                <a:gd name="T30" fmla="*/ 20 w 160"/>
                <a:gd name="T31" fmla="*/ 127 h 158"/>
                <a:gd name="T32" fmla="*/ 33 w 160"/>
                <a:gd name="T33" fmla="*/ 143 h 158"/>
                <a:gd name="T34" fmla="*/ 40 w 160"/>
                <a:gd name="T35" fmla="*/ 144 h 158"/>
                <a:gd name="T36" fmla="*/ 58 w 160"/>
                <a:gd name="T37" fmla="*/ 136 h 158"/>
                <a:gd name="T38" fmla="*/ 64 w 160"/>
                <a:gd name="T39" fmla="*/ 139 h 158"/>
                <a:gd name="T40" fmla="*/ 74 w 160"/>
                <a:gd name="T41" fmla="*/ 157 h 158"/>
                <a:gd name="T42" fmla="*/ 78 w 160"/>
                <a:gd name="T43" fmla="*/ 158 h 158"/>
                <a:gd name="T44" fmla="*/ 98 w 160"/>
                <a:gd name="T45" fmla="*/ 154 h 158"/>
                <a:gd name="T46" fmla="*/ 108 w 160"/>
                <a:gd name="T47" fmla="*/ 133 h 158"/>
                <a:gd name="T48" fmla="*/ 111 w 160"/>
                <a:gd name="T49" fmla="*/ 133 h 158"/>
                <a:gd name="T50" fmla="*/ 130 w 160"/>
                <a:gd name="T51" fmla="*/ 139 h 158"/>
                <a:gd name="T52" fmla="*/ 135 w 160"/>
                <a:gd name="T53" fmla="*/ 138 h 158"/>
                <a:gd name="T54" fmla="*/ 146 w 160"/>
                <a:gd name="T55" fmla="*/ 120 h 158"/>
                <a:gd name="T56" fmla="*/ 138 w 160"/>
                <a:gd name="T57" fmla="*/ 99 h 158"/>
                <a:gd name="T58" fmla="*/ 157 w 160"/>
                <a:gd name="T59" fmla="*/ 88 h 158"/>
                <a:gd name="T60" fmla="*/ 158 w 160"/>
                <a:gd name="T61" fmla="*/ 67 h 158"/>
                <a:gd name="T62" fmla="*/ 138 w 160"/>
                <a:gd name="T63" fmla="*/ 56 h 158"/>
                <a:gd name="T64" fmla="*/ 134 w 160"/>
                <a:gd name="T65" fmla="*/ 46 h 158"/>
                <a:gd name="T66" fmla="*/ 139 w 160"/>
                <a:gd name="T67" fmla="*/ 31 h 158"/>
                <a:gd name="T68" fmla="*/ 127 w 160"/>
                <a:gd name="T69" fmla="*/ 15 h 158"/>
                <a:gd name="T70" fmla="*/ 119 w 160"/>
                <a:gd name="T71" fmla="*/ 14 h 158"/>
                <a:gd name="T72" fmla="*/ 101 w 160"/>
                <a:gd name="T73" fmla="*/ 22 h 158"/>
                <a:gd name="T74" fmla="*/ 95 w 160"/>
                <a:gd name="T75" fmla="*/ 19 h 158"/>
                <a:gd name="T76" fmla="*/ 82 w 160"/>
                <a:gd name="T7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158">
                  <a:moveTo>
                    <a:pt x="80" y="107"/>
                  </a:moveTo>
                  <a:cubicBezTo>
                    <a:pt x="73" y="107"/>
                    <a:pt x="67" y="105"/>
                    <a:pt x="61" y="100"/>
                  </a:cubicBezTo>
                  <a:cubicBezTo>
                    <a:pt x="49" y="89"/>
                    <a:pt x="48" y="71"/>
                    <a:pt x="58" y="60"/>
                  </a:cubicBezTo>
                  <a:cubicBezTo>
                    <a:pt x="64" y="54"/>
                    <a:pt x="71" y="51"/>
                    <a:pt x="79" y="51"/>
                  </a:cubicBezTo>
                  <a:cubicBezTo>
                    <a:pt x="86" y="51"/>
                    <a:pt x="93" y="53"/>
                    <a:pt x="98" y="58"/>
                  </a:cubicBezTo>
                  <a:cubicBezTo>
                    <a:pt x="110" y="68"/>
                    <a:pt x="111" y="87"/>
                    <a:pt x="101" y="98"/>
                  </a:cubicBezTo>
                  <a:cubicBezTo>
                    <a:pt x="96" y="104"/>
                    <a:pt x="88" y="107"/>
                    <a:pt x="80" y="107"/>
                  </a:cubicBezTo>
                  <a:moveTo>
                    <a:pt x="82" y="0"/>
                  </a:moveTo>
                  <a:cubicBezTo>
                    <a:pt x="81" y="0"/>
                    <a:pt x="81" y="0"/>
                    <a:pt x="81" y="0"/>
                  </a:cubicBezTo>
                  <a:cubicBezTo>
                    <a:pt x="76" y="0"/>
                    <a:pt x="72" y="0"/>
                    <a:pt x="67" y="0"/>
                  </a:cubicBezTo>
                  <a:cubicBezTo>
                    <a:pt x="64" y="0"/>
                    <a:pt x="62" y="2"/>
                    <a:pt x="61" y="4"/>
                  </a:cubicBezTo>
                  <a:cubicBezTo>
                    <a:pt x="60" y="9"/>
                    <a:pt x="58" y="14"/>
                    <a:pt x="56" y="19"/>
                  </a:cubicBezTo>
                  <a:cubicBezTo>
                    <a:pt x="56" y="22"/>
                    <a:pt x="54" y="23"/>
                    <a:pt x="51" y="24"/>
                  </a:cubicBezTo>
                  <a:cubicBezTo>
                    <a:pt x="51" y="25"/>
                    <a:pt x="50" y="25"/>
                    <a:pt x="49" y="25"/>
                  </a:cubicBezTo>
                  <a:cubicBezTo>
                    <a:pt x="49" y="25"/>
                    <a:pt x="49" y="25"/>
                    <a:pt x="48" y="25"/>
                  </a:cubicBezTo>
                  <a:cubicBezTo>
                    <a:pt x="45" y="23"/>
                    <a:pt x="41" y="22"/>
                    <a:pt x="38" y="21"/>
                  </a:cubicBezTo>
                  <a:cubicBezTo>
                    <a:pt x="35" y="20"/>
                    <a:pt x="32" y="19"/>
                    <a:pt x="30" y="19"/>
                  </a:cubicBezTo>
                  <a:cubicBezTo>
                    <a:pt x="29" y="18"/>
                    <a:pt x="29" y="18"/>
                    <a:pt x="28" y="18"/>
                  </a:cubicBezTo>
                  <a:cubicBezTo>
                    <a:pt x="27" y="18"/>
                    <a:pt x="26" y="19"/>
                    <a:pt x="25" y="20"/>
                  </a:cubicBezTo>
                  <a:cubicBezTo>
                    <a:pt x="22" y="24"/>
                    <a:pt x="19" y="28"/>
                    <a:pt x="15" y="31"/>
                  </a:cubicBezTo>
                  <a:cubicBezTo>
                    <a:pt x="13" y="33"/>
                    <a:pt x="13" y="36"/>
                    <a:pt x="14" y="39"/>
                  </a:cubicBezTo>
                  <a:cubicBezTo>
                    <a:pt x="17" y="44"/>
                    <a:pt x="19" y="49"/>
                    <a:pt x="22" y="54"/>
                  </a:cubicBezTo>
                  <a:cubicBezTo>
                    <a:pt x="22" y="55"/>
                    <a:pt x="23" y="56"/>
                    <a:pt x="23" y="56"/>
                  </a:cubicBezTo>
                  <a:cubicBezTo>
                    <a:pt x="22" y="58"/>
                    <a:pt x="21" y="61"/>
                    <a:pt x="18" y="63"/>
                  </a:cubicBezTo>
                  <a:cubicBezTo>
                    <a:pt x="13" y="65"/>
                    <a:pt x="8" y="68"/>
                    <a:pt x="3" y="70"/>
                  </a:cubicBezTo>
                  <a:cubicBezTo>
                    <a:pt x="1" y="71"/>
                    <a:pt x="0" y="73"/>
                    <a:pt x="0" y="76"/>
                  </a:cubicBezTo>
                  <a:cubicBezTo>
                    <a:pt x="1" y="81"/>
                    <a:pt x="1" y="86"/>
                    <a:pt x="1" y="90"/>
                  </a:cubicBezTo>
                  <a:cubicBezTo>
                    <a:pt x="1" y="93"/>
                    <a:pt x="2" y="95"/>
                    <a:pt x="5" y="96"/>
                  </a:cubicBezTo>
                  <a:cubicBezTo>
                    <a:pt x="11" y="98"/>
                    <a:pt x="16" y="100"/>
                    <a:pt x="22" y="102"/>
                  </a:cubicBezTo>
                  <a:cubicBezTo>
                    <a:pt x="23" y="102"/>
                    <a:pt x="23" y="102"/>
                    <a:pt x="24" y="103"/>
                  </a:cubicBezTo>
                  <a:cubicBezTo>
                    <a:pt x="25" y="105"/>
                    <a:pt x="27" y="108"/>
                    <a:pt x="25" y="111"/>
                  </a:cubicBezTo>
                  <a:cubicBezTo>
                    <a:pt x="23" y="116"/>
                    <a:pt x="22" y="122"/>
                    <a:pt x="20" y="127"/>
                  </a:cubicBezTo>
                  <a:cubicBezTo>
                    <a:pt x="20" y="129"/>
                    <a:pt x="20" y="131"/>
                    <a:pt x="22" y="133"/>
                  </a:cubicBezTo>
                  <a:cubicBezTo>
                    <a:pt x="26" y="136"/>
                    <a:pt x="30" y="139"/>
                    <a:pt x="33" y="143"/>
                  </a:cubicBezTo>
                  <a:cubicBezTo>
                    <a:pt x="35" y="144"/>
                    <a:pt x="36" y="145"/>
                    <a:pt x="37" y="145"/>
                  </a:cubicBezTo>
                  <a:cubicBezTo>
                    <a:pt x="38" y="145"/>
                    <a:pt x="39" y="144"/>
                    <a:pt x="40" y="144"/>
                  </a:cubicBezTo>
                  <a:cubicBezTo>
                    <a:pt x="45" y="142"/>
                    <a:pt x="49" y="140"/>
                    <a:pt x="53" y="137"/>
                  </a:cubicBezTo>
                  <a:cubicBezTo>
                    <a:pt x="55" y="137"/>
                    <a:pt x="57" y="136"/>
                    <a:pt x="58" y="136"/>
                  </a:cubicBezTo>
                  <a:cubicBezTo>
                    <a:pt x="59" y="136"/>
                    <a:pt x="61" y="136"/>
                    <a:pt x="62" y="137"/>
                  </a:cubicBezTo>
                  <a:cubicBezTo>
                    <a:pt x="63" y="137"/>
                    <a:pt x="64" y="138"/>
                    <a:pt x="64" y="139"/>
                  </a:cubicBezTo>
                  <a:cubicBezTo>
                    <a:pt x="66" y="144"/>
                    <a:pt x="69" y="148"/>
                    <a:pt x="71" y="153"/>
                  </a:cubicBezTo>
                  <a:cubicBezTo>
                    <a:pt x="72" y="154"/>
                    <a:pt x="73" y="156"/>
                    <a:pt x="74" y="157"/>
                  </a:cubicBezTo>
                  <a:cubicBezTo>
                    <a:pt x="75" y="158"/>
                    <a:pt x="77" y="158"/>
                    <a:pt x="78" y="158"/>
                  </a:cubicBezTo>
                  <a:cubicBezTo>
                    <a:pt x="78" y="158"/>
                    <a:pt x="78" y="158"/>
                    <a:pt x="78" y="158"/>
                  </a:cubicBezTo>
                  <a:cubicBezTo>
                    <a:pt x="83" y="158"/>
                    <a:pt x="88" y="158"/>
                    <a:pt x="93" y="158"/>
                  </a:cubicBezTo>
                  <a:cubicBezTo>
                    <a:pt x="96" y="158"/>
                    <a:pt x="97" y="156"/>
                    <a:pt x="98" y="154"/>
                  </a:cubicBezTo>
                  <a:cubicBezTo>
                    <a:pt x="100" y="149"/>
                    <a:pt x="102" y="144"/>
                    <a:pt x="103" y="139"/>
                  </a:cubicBezTo>
                  <a:cubicBezTo>
                    <a:pt x="104" y="136"/>
                    <a:pt x="105" y="134"/>
                    <a:pt x="108" y="133"/>
                  </a:cubicBezTo>
                  <a:cubicBezTo>
                    <a:pt x="109" y="133"/>
                    <a:pt x="110" y="133"/>
                    <a:pt x="110" y="133"/>
                  </a:cubicBezTo>
                  <a:cubicBezTo>
                    <a:pt x="111" y="133"/>
                    <a:pt x="111" y="133"/>
                    <a:pt x="111" y="133"/>
                  </a:cubicBezTo>
                  <a:cubicBezTo>
                    <a:pt x="115" y="135"/>
                    <a:pt x="118" y="136"/>
                    <a:pt x="122" y="137"/>
                  </a:cubicBezTo>
                  <a:cubicBezTo>
                    <a:pt x="125" y="138"/>
                    <a:pt x="127" y="139"/>
                    <a:pt x="130" y="139"/>
                  </a:cubicBezTo>
                  <a:cubicBezTo>
                    <a:pt x="131" y="139"/>
                    <a:pt x="131" y="140"/>
                    <a:pt x="131" y="140"/>
                  </a:cubicBezTo>
                  <a:cubicBezTo>
                    <a:pt x="133" y="140"/>
                    <a:pt x="134" y="139"/>
                    <a:pt x="135" y="138"/>
                  </a:cubicBezTo>
                  <a:cubicBezTo>
                    <a:pt x="138" y="134"/>
                    <a:pt x="141" y="130"/>
                    <a:pt x="144" y="127"/>
                  </a:cubicBezTo>
                  <a:cubicBezTo>
                    <a:pt x="147" y="125"/>
                    <a:pt x="147" y="122"/>
                    <a:pt x="146" y="120"/>
                  </a:cubicBezTo>
                  <a:cubicBezTo>
                    <a:pt x="143" y="115"/>
                    <a:pt x="141" y="110"/>
                    <a:pt x="138" y="105"/>
                  </a:cubicBezTo>
                  <a:cubicBezTo>
                    <a:pt x="137" y="103"/>
                    <a:pt x="137" y="101"/>
                    <a:pt x="138" y="99"/>
                  </a:cubicBezTo>
                  <a:cubicBezTo>
                    <a:pt x="138" y="97"/>
                    <a:pt x="139" y="96"/>
                    <a:pt x="141" y="95"/>
                  </a:cubicBezTo>
                  <a:cubicBezTo>
                    <a:pt x="146" y="93"/>
                    <a:pt x="151" y="90"/>
                    <a:pt x="157" y="88"/>
                  </a:cubicBezTo>
                  <a:cubicBezTo>
                    <a:pt x="159" y="86"/>
                    <a:pt x="160" y="85"/>
                    <a:pt x="159" y="82"/>
                  </a:cubicBezTo>
                  <a:cubicBezTo>
                    <a:pt x="159" y="77"/>
                    <a:pt x="159" y="72"/>
                    <a:pt x="158" y="67"/>
                  </a:cubicBezTo>
                  <a:cubicBezTo>
                    <a:pt x="158" y="65"/>
                    <a:pt x="157" y="63"/>
                    <a:pt x="155" y="62"/>
                  </a:cubicBezTo>
                  <a:cubicBezTo>
                    <a:pt x="149" y="60"/>
                    <a:pt x="144" y="58"/>
                    <a:pt x="138" y="56"/>
                  </a:cubicBezTo>
                  <a:cubicBezTo>
                    <a:pt x="136" y="56"/>
                    <a:pt x="136" y="55"/>
                    <a:pt x="135" y="54"/>
                  </a:cubicBezTo>
                  <a:cubicBezTo>
                    <a:pt x="133" y="51"/>
                    <a:pt x="133" y="49"/>
                    <a:pt x="134" y="46"/>
                  </a:cubicBezTo>
                  <a:cubicBezTo>
                    <a:pt x="135" y="45"/>
                    <a:pt x="135" y="44"/>
                    <a:pt x="136" y="43"/>
                  </a:cubicBezTo>
                  <a:cubicBezTo>
                    <a:pt x="137" y="39"/>
                    <a:pt x="138" y="35"/>
                    <a:pt x="139" y="31"/>
                  </a:cubicBezTo>
                  <a:cubicBezTo>
                    <a:pt x="140" y="29"/>
                    <a:pt x="139" y="27"/>
                    <a:pt x="137" y="25"/>
                  </a:cubicBezTo>
                  <a:cubicBezTo>
                    <a:pt x="133" y="22"/>
                    <a:pt x="130" y="19"/>
                    <a:pt x="127" y="15"/>
                  </a:cubicBezTo>
                  <a:cubicBezTo>
                    <a:pt x="125" y="14"/>
                    <a:pt x="124" y="13"/>
                    <a:pt x="122" y="13"/>
                  </a:cubicBezTo>
                  <a:cubicBezTo>
                    <a:pt x="121" y="13"/>
                    <a:pt x="120" y="14"/>
                    <a:pt x="119" y="14"/>
                  </a:cubicBezTo>
                  <a:cubicBezTo>
                    <a:pt x="115" y="16"/>
                    <a:pt x="110" y="18"/>
                    <a:pt x="106" y="21"/>
                  </a:cubicBezTo>
                  <a:cubicBezTo>
                    <a:pt x="104" y="21"/>
                    <a:pt x="103" y="22"/>
                    <a:pt x="101" y="22"/>
                  </a:cubicBezTo>
                  <a:cubicBezTo>
                    <a:pt x="100" y="22"/>
                    <a:pt x="99" y="22"/>
                    <a:pt x="98" y="21"/>
                  </a:cubicBezTo>
                  <a:cubicBezTo>
                    <a:pt x="97" y="21"/>
                    <a:pt x="96" y="20"/>
                    <a:pt x="95" y="19"/>
                  </a:cubicBezTo>
                  <a:cubicBezTo>
                    <a:pt x="93" y="13"/>
                    <a:pt x="90" y="8"/>
                    <a:pt x="87" y="3"/>
                  </a:cubicBezTo>
                  <a:cubicBezTo>
                    <a:pt x="86" y="0"/>
                    <a:pt x="84" y="0"/>
                    <a:pt x="82"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Freeform 8">
              <a:extLst>
                <a:ext uri="{FF2B5EF4-FFF2-40B4-BE49-F238E27FC236}">
                  <a16:creationId xmlns:a16="http://schemas.microsoft.com/office/drawing/2014/main" id="{F1F8AE97-050F-4342-8FCC-E848E816889D}"/>
                </a:ext>
              </a:extLst>
            </p:cNvPr>
            <p:cNvSpPr>
              <a:spLocks noEditPoints="1"/>
            </p:cNvSpPr>
            <p:nvPr/>
          </p:nvSpPr>
          <p:spPr bwMode="auto">
            <a:xfrm>
              <a:off x="8064166" y="3681579"/>
              <a:ext cx="140117" cy="140117"/>
            </a:xfrm>
            <a:custGeom>
              <a:avLst/>
              <a:gdLst>
                <a:gd name="T0" fmla="*/ 28 w 73"/>
                <a:gd name="T1" fmla="*/ 46 h 73"/>
                <a:gd name="T2" fmla="*/ 37 w 73"/>
                <a:gd name="T3" fmla="*/ 24 h 73"/>
                <a:gd name="T4" fmla="*/ 47 w 73"/>
                <a:gd name="T5" fmla="*/ 45 h 73"/>
                <a:gd name="T6" fmla="*/ 38 w 73"/>
                <a:gd name="T7" fmla="*/ 0 h 73"/>
                <a:gd name="T8" fmla="*/ 31 w 73"/>
                <a:gd name="T9" fmla="*/ 1 h 73"/>
                <a:gd name="T10" fmla="*/ 26 w 73"/>
                <a:gd name="T11" fmla="*/ 9 h 73"/>
                <a:gd name="T12" fmla="*/ 23 w 73"/>
                <a:gd name="T13" fmla="*/ 12 h 73"/>
                <a:gd name="T14" fmla="*/ 18 w 73"/>
                <a:gd name="T15" fmla="*/ 10 h 73"/>
                <a:gd name="T16" fmla="*/ 13 w 73"/>
                <a:gd name="T17" fmla="*/ 9 h 73"/>
                <a:gd name="T18" fmla="*/ 7 w 73"/>
                <a:gd name="T19" fmla="*/ 15 h 73"/>
                <a:gd name="T20" fmla="*/ 10 w 73"/>
                <a:gd name="T21" fmla="*/ 25 h 73"/>
                <a:gd name="T22" fmla="*/ 9 w 73"/>
                <a:gd name="T23" fmla="*/ 29 h 73"/>
                <a:gd name="T24" fmla="*/ 1 w 73"/>
                <a:gd name="T25" fmla="*/ 35 h 73"/>
                <a:gd name="T26" fmla="*/ 3 w 73"/>
                <a:gd name="T27" fmla="*/ 44 h 73"/>
                <a:gd name="T28" fmla="*/ 11 w 73"/>
                <a:gd name="T29" fmla="*/ 48 h 73"/>
                <a:gd name="T30" fmla="*/ 10 w 73"/>
                <a:gd name="T31" fmla="*/ 59 h 73"/>
                <a:gd name="T32" fmla="*/ 16 w 73"/>
                <a:gd name="T33" fmla="*/ 66 h 73"/>
                <a:gd name="T34" fmla="*/ 19 w 73"/>
                <a:gd name="T35" fmla="*/ 66 h 73"/>
                <a:gd name="T36" fmla="*/ 27 w 73"/>
                <a:gd name="T37" fmla="*/ 63 h 73"/>
                <a:gd name="T38" fmla="*/ 30 w 73"/>
                <a:gd name="T39" fmla="*/ 64 h 73"/>
                <a:gd name="T40" fmla="*/ 34 w 73"/>
                <a:gd name="T41" fmla="*/ 73 h 73"/>
                <a:gd name="T42" fmla="*/ 36 w 73"/>
                <a:gd name="T43" fmla="*/ 73 h 73"/>
                <a:gd name="T44" fmla="*/ 45 w 73"/>
                <a:gd name="T45" fmla="*/ 71 h 73"/>
                <a:gd name="T46" fmla="*/ 50 w 73"/>
                <a:gd name="T47" fmla="*/ 62 h 73"/>
                <a:gd name="T48" fmla="*/ 51 w 73"/>
                <a:gd name="T49" fmla="*/ 61 h 73"/>
                <a:gd name="T50" fmla="*/ 60 w 73"/>
                <a:gd name="T51" fmla="*/ 64 h 73"/>
                <a:gd name="T52" fmla="*/ 62 w 73"/>
                <a:gd name="T53" fmla="*/ 64 h 73"/>
                <a:gd name="T54" fmla="*/ 67 w 73"/>
                <a:gd name="T55" fmla="*/ 55 h 73"/>
                <a:gd name="T56" fmla="*/ 63 w 73"/>
                <a:gd name="T57" fmla="*/ 46 h 73"/>
                <a:gd name="T58" fmla="*/ 72 w 73"/>
                <a:gd name="T59" fmla="*/ 41 h 73"/>
                <a:gd name="T60" fmla="*/ 73 w 73"/>
                <a:gd name="T61" fmla="*/ 31 h 73"/>
                <a:gd name="T62" fmla="*/ 63 w 73"/>
                <a:gd name="T63" fmla="*/ 26 h 73"/>
                <a:gd name="T64" fmla="*/ 62 w 73"/>
                <a:gd name="T65" fmla="*/ 22 h 73"/>
                <a:gd name="T66" fmla="*/ 64 w 73"/>
                <a:gd name="T67" fmla="*/ 15 h 73"/>
                <a:gd name="T68" fmla="*/ 58 w 73"/>
                <a:gd name="T69" fmla="*/ 8 h 73"/>
                <a:gd name="T70" fmla="*/ 55 w 73"/>
                <a:gd name="T71" fmla="*/ 7 h 73"/>
                <a:gd name="T72" fmla="*/ 47 w 73"/>
                <a:gd name="T73" fmla="*/ 11 h 73"/>
                <a:gd name="T74" fmla="*/ 44 w 73"/>
                <a:gd name="T75" fmla="*/ 9 h 73"/>
                <a:gd name="T76" fmla="*/ 38 w 73"/>
                <a:gd name="T7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3" h="73">
                  <a:moveTo>
                    <a:pt x="37" y="50"/>
                  </a:moveTo>
                  <a:cubicBezTo>
                    <a:pt x="34" y="50"/>
                    <a:pt x="31" y="49"/>
                    <a:pt x="28" y="46"/>
                  </a:cubicBezTo>
                  <a:cubicBezTo>
                    <a:pt x="23" y="41"/>
                    <a:pt x="22" y="33"/>
                    <a:pt x="27" y="28"/>
                  </a:cubicBezTo>
                  <a:cubicBezTo>
                    <a:pt x="30" y="25"/>
                    <a:pt x="33" y="24"/>
                    <a:pt x="37" y="24"/>
                  </a:cubicBezTo>
                  <a:cubicBezTo>
                    <a:pt x="40" y="24"/>
                    <a:pt x="43" y="25"/>
                    <a:pt x="45" y="27"/>
                  </a:cubicBezTo>
                  <a:cubicBezTo>
                    <a:pt x="51" y="32"/>
                    <a:pt x="51" y="40"/>
                    <a:pt x="47" y="45"/>
                  </a:cubicBezTo>
                  <a:cubicBezTo>
                    <a:pt x="44" y="48"/>
                    <a:pt x="41" y="50"/>
                    <a:pt x="37" y="50"/>
                  </a:cubicBezTo>
                  <a:moveTo>
                    <a:pt x="38" y="0"/>
                  </a:moveTo>
                  <a:cubicBezTo>
                    <a:pt x="38" y="0"/>
                    <a:pt x="37" y="0"/>
                    <a:pt x="37" y="0"/>
                  </a:cubicBezTo>
                  <a:cubicBezTo>
                    <a:pt x="35" y="1"/>
                    <a:pt x="33" y="1"/>
                    <a:pt x="31" y="1"/>
                  </a:cubicBezTo>
                  <a:cubicBezTo>
                    <a:pt x="30" y="1"/>
                    <a:pt x="29" y="1"/>
                    <a:pt x="28" y="3"/>
                  </a:cubicBezTo>
                  <a:cubicBezTo>
                    <a:pt x="28" y="5"/>
                    <a:pt x="27" y="7"/>
                    <a:pt x="26" y="9"/>
                  </a:cubicBezTo>
                  <a:cubicBezTo>
                    <a:pt x="26" y="10"/>
                    <a:pt x="25" y="11"/>
                    <a:pt x="24" y="12"/>
                  </a:cubicBezTo>
                  <a:cubicBezTo>
                    <a:pt x="24" y="12"/>
                    <a:pt x="23" y="12"/>
                    <a:pt x="23" y="12"/>
                  </a:cubicBezTo>
                  <a:cubicBezTo>
                    <a:pt x="23" y="12"/>
                    <a:pt x="23" y="12"/>
                    <a:pt x="22" y="12"/>
                  </a:cubicBezTo>
                  <a:cubicBezTo>
                    <a:pt x="21" y="11"/>
                    <a:pt x="19" y="11"/>
                    <a:pt x="18" y="10"/>
                  </a:cubicBezTo>
                  <a:cubicBezTo>
                    <a:pt x="16" y="10"/>
                    <a:pt x="15" y="9"/>
                    <a:pt x="14" y="9"/>
                  </a:cubicBezTo>
                  <a:cubicBezTo>
                    <a:pt x="14" y="9"/>
                    <a:pt x="14" y="9"/>
                    <a:pt x="13" y="9"/>
                  </a:cubicBezTo>
                  <a:cubicBezTo>
                    <a:pt x="13" y="9"/>
                    <a:pt x="12" y="9"/>
                    <a:pt x="12" y="10"/>
                  </a:cubicBezTo>
                  <a:cubicBezTo>
                    <a:pt x="10" y="12"/>
                    <a:pt x="9" y="13"/>
                    <a:pt x="7" y="15"/>
                  </a:cubicBezTo>
                  <a:cubicBezTo>
                    <a:pt x="6" y="16"/>
                    <a:pt x="6" y="17"/>
                    <a:pt x="7" y="18"/>
                  </a:cubicBezTo>
                  <a:cubicBezTo>
                    <a:pt x="8" y="21"/>
                    <a:pt x="9" y="23"/>
                    <a:pt x="10" y="25"/>
                  </a:cubicBezTo>
                  <a:cubicBezTo>
                    <a:pt x="11" y="26"/>
                    <a:pt x="11" y="26"/>
                    <a:pt x="11" y="26"/>
                  </a:cubicBezTo>
                  <a:cubicBezTo>
                    <a:pt x="10" y="27"/>
                    <a:pt x="10" y="29"/>
                    <a:pt x="9" y="29"/>
                  </a:cubicBezTo>
                  <a:cubicBezTo>
                    <a:pt x="6" y="30"/>
                    <a:pt x="4" y="31"/>
                    <a:pt x="2" y="33"/>
                  </a:cubicBezTo>
                  <a:cubicBezTo>
                    <a:pt x="1" y="33"/>
                    <a:pt x="0" y="34"/>
                    <a:pt x="1" y="35"/>
                  </a:cubicBezTo>
                  <a:cubicBezTo>
                    <a:pt x="1" y="38"/>
                    <a:pt x="1" y="40"/>
                    <a:pt x="1" y="42"/>
                  </a:cubicBezTo>
                  <a:cubicBezTo>
                    <a:pt x="1" y="43"/>
                    <a:pt x="2" y="44"/>
                    <a:pt x="3" y="44"/>
                  </a:cubicBezTo>
                  <a:cubicBezTo>
                    <a:pt x="5" y="45"/>
                    <a:pt x="8" y="46"/>
                    <a:pt x="11" y="47"/>
                  </a:cubicBezTo>
                  <a:cubicBezTo>
                    <a:pt x="11" y="48"/>
                    <a:pt x="11" y="48"/>
                    <a:pt x="11" y="48"/>
                  </a:cubicBezTo>
                  <a:cubicBezTo>
                    <a:pt x="12" y="49"/>
                    <a:pt x="13" y="50"/>
                    <a:pt x="12" y="51"/>
                  </a:cubicBezTo>
                  <a:cubicBezTo>
                    <a:pt x="11" y="54"/>
                    <a:pt x="11" y="56"/>
                    <a:pt x="10" y="59"/>
                  </a:cubicBezTo>
                  <a:cubicBezTo>
                    <a:pt x="9" y="60"/>
                    <a:pt x="10" y="61"/>
                    <a:pt x="11" y="61"/>
                  </a:cubicBezTo>
                  <a:cubicBezTo>
                    <a:pt x="12" y="63"/>
                    <a:pt x="14" y="64"/>
                    <a:pt x="16" y="66"/>
                  </a:cubicBezTo>
                  <a:cubicBezTo>
                    <a:pt x="16" y="66"/>
                    <a:pt x="17" y="67"/>
                    <a:pt x="18" y="67"/>
                  </a:cubicBezTo>
                  <a:cubicBezTo>
                    <a:pt x="18" y="67"/>
                    <a:pt x="18" y="67"/>
                    <a:pt x="19" y="66"/>
                  </a:cubicBezTo>
                  <a:cubicBezTo>
                    <a:pt x="21" y="65"/>
                    <a:pt x="23" y="64"/>
                    <a:pt x="25" y="63"/>
                  </a:cubicBezTo>
                  <a:cubicBezTo>
                    <a:pt x="26" y="63"/>
                    <a:pt x="26" y="63"/>
                    <a:pt x="27" y="63"/>
                  </a:cubicBezTo>
                  <a:cubicBezTo>
                    <a:pt x="28" y="63"/>
                    <a:pt x="28" y="63"/>
                    <a:pt x="29" y="63"/>
                  </a:cubicBezTo>
                  <a:cubicBezTo>
                    <a:pt x="29" y="63"/>
                    <a:pt x="29" y="64"/>
                    <a:pt x="30" y="64"/>
                  </a:cubicBezTo>
                  <a:cubicBezTo>
                    <a:pt x="31" y="66"/>
                    <a:pt x="32" y="68"/>
                    <a:pt x="33" y="70"/>
                  </a:cubicBezTo>
                  <a:cubicBezTo>
                    <a:pt x="33" y="71"/>
                    <a:pt x="34" y="72"/>
                    <a:pt x="34" y="73"/>
                  </a:cubicBezTo>
                  <a:cubicBezTo>
                    <a:pt x="35" y="73"/>
                    <a:pt x="35" y="73"/>
                    <a:pt x="36" y="73"/>
                  </a:cubicBezTo>
                  <a:cubicBezTo>
                    <a:pt x="36" y="73"/>
                    <a:pt x="36" y="73"/>
                    <a:pt x="36" y="73"/>
                  </a:cubicBezTo>
                  <a:cubicBezTo>
                    <a:pt x="38" y="73"/>
                    <a:pt x="40" y="73"/>
                    <a:pt x="43" y="73"/>
                  </a:cubicBezTo>
                  <a:cubicBezTo>
                    <a:pt x="44" y="73"/>
                    <a:pt x="45" y="72"/>
                    <a:pt x="45" y="71"/>
                  </a:cubicBezTo>
                  <a:cubicBezTo>
                    <a:pt x="46" y="69"/>
                    <a:pt x="47" y="66"/>
                    <a:pt x="48" y="64"/>
                  </a:cubicBezTo>
                  <a:cubicBezTo>
                    <a:pt x="48" y="63"/>
                    <a:pt x="49" y="62"/>
                    <a:pt x="50" y="62"/>
                  </a:cubicBezTo>
                  <a:cubicBezTo>
                    <a:pt x="50" y="61"/>
                    <a:pt x="50" y="61"/>
                    <a:pt x="51" y="61"/>
                  </a:cubicBezTo>
                  <a:cubicBezTo>
                    <a:pt x="51" y="61"/>
                    <a:pt x="51" y="61"/>
                    <a:pt x="51" y="61"/>
                  </a:cubicBezTo>
                  <a:cubicBezTo>
                    <a:pt x="53" y="62"/>
                    <a:pt x="54" y="63"/>
                    <a:pt x="56" y="63"/>
                  </a:cubicBezTo>
                  <a:cubicBezTo>
                    <a:pt x="57" y="64"/>
                    <a:pt x="59" y="64"/>
                    <a:pt x="60" y="64"/>
                  </a:cubicBezTo>
                  <a:cubicBezTo>
                    <a:pt x="60" y="64"/>
                    <a:pt x="60" y="64"/>
                    <a:pt x="60" y="64"/>
                  </a:cubicBezTo>
                  <a:cubicBezTo>
                    <a:pt x="61" y="64"/>
                    <a:pt x="61" y="64"/>
                    <a:pt x="62" y="64"/>
                  </a:cubicBezTo>
                  <a:cubicBezTo>
                    <a:pt x="63" y="62"/>
                    <a:pt x="65" y="60"/>
                    <a:pt x="66" y="58"/>
                  </a:cubicBezTo>
                  <a:cubicBezTo>
                    <a:pt x="67" y="57"/>
                    <a:pt x="68" y="56"/>
                    <a:pt x="67" y="55"/>
                  </a:cubicBezTo>
                  <a:cubicBezTo>
                    <a:pt x="66" y="53"/>
                    <a:pt x="65" y="51"/>
                    <a:pt x="64" y="49"/>
                  </a:cubicBezTo>
                  <a:cubicBezTo>
                    <a:pt x="63" y="48"/>
                    <a:pt x="63" y="47"/>
                    <a:pt x="63" y="46"/>
                  </a:cubicBezTo>
                  <a:cubicBezTo>
                    <a:pt x="64" y="45"/>
                    <a:pt x="64" y="45"/>
                    <a:pt x="65" y="44"/>
                  </a:cubicBezTo>
                  <a:cubicBezTo>
                    <a:pt x="67" y="43"/>
                    <a:pt x="70" y="42"/>
                    <a:pt x="72" y="41"/>
                  </a:cubicBezTo>
                  <a:cubicBezTo>
                    <a:pt x="73" y="40"/>
                    <a:pt x="73" y="39"/>
                    <a:pt x="73" y="38"/>
                  </a:cubicBezTo>
                  <a:cubicBezTo>
                    <a:pt x="73" y="36"/>
                    <a:pt x="73" y="34"/>
                    <a:pt x="73" y="31"/>
                  </a:cubicBezTo>
                  <a:cubicBezTo>
                    <a:pt x="73" y="30"/>
                    <a:pt x="72" y="29"/>
                    <a:pt x="71" y="29"/>
                  </a:cubicBezTo>
                  <a:cubicBezTo>
                    <a:pt x="69" y="28"/>
                    <a:pt x="66" y="27"/>
                    <a:pt x="63" y="26"/>
                  </a:cubicBezTo>
                  <a:cubicBezTo>
                    <a:pt x="63" y="26"/>
                    <a:pt x="62" y="26"/>
                    <a:pt x="62" y="25"/>
                  </a:cubicBezTo>
                  <a:cubicBezTo>
                    <a:pt x="61" y="24"/>
                    <a:pt x="61" y="23"/>
                    <a:pt x="62" y="22"/>
                  </a:cubicBezTo>
                  <a:cubicBezTo>
                    <a:pt x="62" y="21"/>
                    <a:pt x="62" y="21"/>
                    <a:pt x="62" y="20"/>
                  </a:cubicBezTo>
                  <a:cubicBezTo>
                    <a:pt x="63" y="18"/>
                    <a:pt x="63" y="17"/>
                    <a:pt x="64" y="15"/>
                  </a:cubicBezTo>
                  <a:cubicBezTo>
                    <a:pt x="64" y="14"/>
                    <a:pt x="64" y="13"/>
                    <a:pt x="63" y="12"/>
                  </a:cubicBezTo>
                  <a:cubicBezTo>
                    <a:pt x="61" y="11"/>
                    <a:pt x="60" y="9"/>
                    <a:pt x="58" y="8"/>
                  </a:cubicBezTo>
                  <a:cubicBezTo>
                    <a:pt x="58" y="7"/>
                    <a:pt x="57" y="7"/>
                    <a:pt x="56" y="7"/>
                  </a:cubicBezTo>
                  <a:cubicBezTo>
                    <a:pt x="56" y="7"/>
                    <a:pt x="55" y="7"/>
                    <a:pt x="55" y="7"/>
                  </a:cubicBezTo>
                  <a:cubicBezTo>
                    <a:pt x="53" y="8"/>
                    <a:pt x="51" y="9"/>
                    <a:pt x="49" y="10"/>
                  </a:cubicBezTo>
                  <a:cubicBezTo>
                    <a:pt x="48" y="10"/>
                    <a:pt x="47" y="11"/>
                    <a:pt x="47" y="11"/>
                  </a:cubicBezTo>
                  <a:cubicBezTo>
                    <a:pt x="46" y="11"/>
                    <a:pt x="46" y="11"/>
                    <a:pt x="45" y="10"/>
                  </a:cubicBezTo>
                  <a:cubicBezTo>
                    <a:pt x="45" y="10"/>
                    <a:pt x="44" y="10"/>
                    <a:pt x="44" y="9"/>
                  </a:cubicBezTo>
                  <a:cubicBezTo>
                    <a:pt x="43" y="7"/>
                    <a:pt x="41" y="4"/>
                    <a:pt x="40" y="2"/>
                  </a:cubicBezTo>
                  <a:cubicBezTo>
                    <a:pt x="40" y="1"/>
                    <a:pt x="39" y="0"/>
                    <a:pt x="38"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Freeform 9">
              <a:extLst>
                <a:ext uri="{FF2B5EF4-FFF2-40B4-BE49-F238E27FC236}">
                  <a16:creationId xmlns:a16="http://schemas.microsoft.com/office/drawing/2014/main" id="{EFA1EEE4-2BDE-4C51-B1B2-DF995EDB1EFB}"/>
                </a:ext>
              </a:extLst>
            </p:cNvPr>
            <p:cNvSpPr>
              <a:spLocks noEditPoints="1"/>
            </p:cNvSpPr>
            <p:nvPr/>
          </p:nvSpPr>
          <p:spPr bwMode="auto">
            <a:xfrm>
              <a:off x="4630464" y="5049356"/>
              <a:ext cx="310377" cy="303860"/>
            </a:xfrm>
            <a:custGeom>
              <a:avLst/>
              <a:gdLst>
                <a:gd name="T0" fmla="*/ 52 w 161"/>
                <a:gd name="T1" fmla="*/ 80 h 158"/>
                <a:gd name="T2" fmla="*/ 80 w 161"/>
                <a:gd name="T3" fmla="*/ 51 h 158"/>
                <a:gd name="T4" fmla="*/ 82 w 161"/>
                <a:gd name="T5" fmla="*/ 107 h 158"/>
                <a:gd name="T6" fmla="*/ 83 w 161"/>
                <a:gd name="T7" fmla="*/ 0 h 158"/>
                <a:gd name="T8" fmla="*/ 68 w 161"/>
                <a:gd name="T9" fmla="*/ 1 h 158"/>
                <a:gd name="T10" fmla="*/ 58 w 161"/>
                <a:gd name="T11" fmla="*/ 19 h 158"/>
                <a:gd name="T12" fmla="*/ 50 w 161"/>
                <a:gd name="T13" fmla="*/ 25 h 158"/>
                <a:gd name="T14" fmla="*/ 34 w 161"/>
                <a:gd name="T15" fmla="*/ 20 h 158"/>
                <a:gd name="T16" fmla="*/ 25 w 161"/>
                <a:gd name="T17" fmla="*/ 21 h 158"/>
                <a:gd name="T18" fmla="*/ 14 w 161"/>
                <a:gd name="T19" fmla="*/ 39 h 158"/>
                <a:gd name="T20" fmla="*/ 22 w 161"/>
                <a:gd name="T21" fmla="*/ 60 h 158"/>
                <a:gd name="T22" fmla="*/ 9 w 161"/>
                <a:gd name="T23" fmla="*/ 67 h 158"/>
                <a:gd name="T24" fmla="*/ 0 w 161"/>
                <a:gd name="T25" fmla="*/ 76 h 158"/>
                <a:gd name="T26" fmla="*/ 5 w 161"/>
                <a:gd name="T27" fmla="*/ 96 h 158"/>
                <a:gd name="T28" fmla="*/ 25 w 161"/>
                <a:gd name="T29" fmla="*/ 105 h 158"/>
                <a:gd name="T30" fmla="*/ 20 w 161"/>
                <a:gd name="T31" fmla="*/ 127 h 158"/>
                <a:gd name="T32" fmla="*/ 33 w 161"/>
                <a:gd name="T33" fmla="*/ 143 h 158"/>
                <a:gd name="T34" fmla="*/ 39 w 161"/>
                <a:gd name="T35" fmla="*/ 144 h 158"/>
                <a:gd name="T36" fmla="*/ 58 w 161"/>
                <a:gd name="T37" fmla="*/ 135 h 158"/>
                <a:gd name="T38" fmla="*/ 65 w 161"/>
                <a:gd name="T39" fmla="*/ 141 h 158"/>
                <a:gd name="T40" fmla="*/ 72 w 161"/>
                <a:gd name="T41" fmla="*/ 154 h 158"/>
                <a:gd name="T42" fmla="*/ 78 w 161"/>
                <a:gd name="T43" fmla="*/ 157 h 158"/>
                <a:gd name="T44" fmla="*/ 98 w 161"/>
                <a:gd name="T45" fmla="*/ 153 h 158"/>
                <a:gd name="T46" fmla="*/ 108 w 161"/>
                <a:gd name="T47" fmla="*/ 132 h 158"/>
                <a:gd name="T48" fmla="*/ 112 w 161"/>
                <a:gd name="T49" fmla="*/ 132 h 158"/>
                <a:gd name="T50" fmla="*/ 131 w 161"/>
                <a:gd name="T51" fmla="*/ 138 h 158"/>
                <a:gd name="T52" fmla="*/ 145 w 161"/>
                <a:gd name="T53" fmla="*/ 125 h 158"/>
                <a:gd name="T54" fmla="*/ 140 w 161"/>
                <a:gd name="T55" fmla="*/ 105 h 158"/>
                <a:gd name="T56" fmla="*/ 141 w 161"/>
                <a:gd name="T57" fmla="*/ 95 h 158"/>
                <a:gd name="T58" fmla="*/ 158 w 161"/>
                <a:gd name="T59" fmla="*/ 86 h 158"/>
                <a:gd name="T60" fmla="*/ 160 w 161"/>
                <a:gd name="T61" fmla="*/ 67 h 158"/>
                <a:gd name="T62" fmla="*/ 139 w 161"/>
                <a:gd name="T63" fmla="*/ 55 h 158"/>
                <a:gd name="T64" fmla="*/ 135 w 161"/>
                <a:gd name="T65" fmla="*/ 47 h 158"/>
                <a:gd name="T66" fmla="*/ 138 w 161"/>
                <a:gd name="T67" fmla="*/ 24 h 158"/>
                <a:gd name="T68" fmla="*/ 124 w 161"/>
                <a:gd name="T69" fmla="*/ 13 h 158"/>
                <a:gd name="T70" fmla="*/ 105 w 161"/>
                <a:gd name="T71" fmla="*/ 22 h 158"/>
                <a:gd name="T72" fmla="*/ 103 w 161"/>
                <a:gd name="T73" fmla="*/ 22 h 158"/>
                <a:gd name="T74" fmla="*/ 88 w 161"/>
                <a:gd name="T75"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1" h="158">
                  <a:moveTo>
                    <a:pt x="80" y="107"/>
                  </a:moveTo>
                  <a:cubicBezTo>
                    <a:pt x="65" y="107"/>
                    <a:pt x="53" y="95"/>
                    <a:pt x="52" y="80"/>
                  </a:cubicBezTo>
                  <a:cubicBezTo>
                    <a:pt x="51" y="65"/>
                    <a:pt x="63" y="52"/>
                    <a:pt x="79" y="51"/>
                  </a:cubicBezTo>
                  <a:cubicBezTo>
                    <a:pt x="79" y="51"/>
                    <a:pt x="80" y="51"/>
                    <a:pt x="80" y="51"/>
                  </a:cubicBezTo>
                  <a:cubicBezTo>
                    <a:pt x="95" y="51"/>
                    <a:pt x="108" y="62"/>
                    <a:pt x="109" y="77"/>
                  </a:cubicBezTo>
                  <a:cubicBezTo>
                    <a:pt x="110" y="92"/>
                    <a:pt x="98" y="106"/>
                    <a:pt x="82" y="107"/>
                  </a:cubicBezTo>
                  <a:cubicBezTo>
                    <a:pt x="81" y="107"/>
                    <a:pt x="81" y="107"/>
                    <a:pt x="80" y="107"/>
                  </a:cubicBezTo>
                  <a:moveTo>
                    <a:pt x="83" y="0"/>
                  </a:moveTo>
                  <a:cubicBezTo>
                    <a:pt x="83" y="0"/>
                    <a:pt x="83" y="0"/>
                    <a:pt x="83" y="0"/>
                  </a:cubicBezTo>
                  <a:cubicBezTo>
                    <a:pt x="78" y="0"/>
                    <a:pt x="73" y="1"/>
                    <a:pt x="68" y="1"/>
                  </a:cubicBezTo>
                  <a:cubicBezTo>
                    <a:pt x="65" y="1"/>
                    <a:pt x="63" y="2"/>
                    <a:pt x="62" y="5"/>
                  </a:cubicBezTo>
                  <a:cubicBezTo>
                    <a:pt x="61" y="9"/>
                    <a:pt x="59" y="14"/>
                    <a:pt x="58" y="19"/>
                  </a:cubicBezTo>
                  <a:cubicBezTo>
                    <a:pt x="57" y="22"/>
                    <a:pt x="55" y="24"/>
                    <a:pt x="52" y="25"/>
                  </a:cubicBezTo>
                  <a:cubicBezTo>
                    <a:pt x="51" y="25"/>
                    <a:pt x="51" y="25"/>
                    <a:pt x="50" y="25"/>
                  </a:cubicBezTo>
                  <a:cubicBezTo>
                    <a:pt x="50" y="25"/>
                    <a:pt x="49" y="25"/>
                    <a:pt x="49" y="25"/>
                  </a:cubicBezTo>
                  <a:cubicBezTo>
                    <a:pt x="44" y="23"/>
                    <a:pt x="39" y="22"/>
                    <a:pt x="34" y="20"/>
                  </a:cubicBezTo>
                  <a:cubicBezTo>
                    <a:pt x="32" y="20"/>
                    <a:pt x="31" y="20"/>
                    <a:pt x="29" y="19"/>
                  </a:cubicBezTo>
                  <a:cubicBezTo>
                    <a:pt x="28" y="20"/>
                    <a:pt x="26" y="20"/>
                    <a:pt x="25" y="21"/>
                  </a:cubicBezTo>
                  <a:cubicBezTo>
                    <a:pt x="22" y="25"/>
                    <a:pt x="19" y="29"/>
                    <a:pt x="16" y="32"/>
                  </a:cubicBezTo>
                  <a:cubicBezTo>
                    <a:pt x="13" y="34"/>
                    <a:pt x="13" y="36"/>
                    <a:pt x="14" y="39"/>
                  </a:cubicBezTo>
                  <a:cubicBezTo>
                    <a:pt x="16" y="44"/>
                    <a:pt x="19" y="48"/>
                    <a:pt x="21" y="52"/>
                  </a:cubicBezTo>
                  <a:cubicBezTo>
                    <a:pt x="23" y="55"/>
                    <a:pt x="23" y="58"/>
                    <a:pt x="22" y="60"/>
                  </a:cubicBezTo>
                  <a:cubicBezTo>
                    <a:pt x="21" y="61"/>
                    <a:pt x="21" y="62"/>
                    <a:pt x="19" y="63"/>
                  </a:cubicBezTo>
                  <a:cubicBezTo>
                    <a:pt x="16" y="64"/>
                    <a:pt x="13" y="66"/>
                    <a:pt x="9" y="67"/>
                  </a:cubicBezTo>
                  <a:cubicBezTo>
                    <a:pt x="7" y="69"/>
                    <a:pt x="4" y="70"/>
                    <a:pt x="2" y="72"/>
                  </a:cubicBezTo>
                  <a:cubicBezTo>
                    <a:pt x="0" y="73"/>
                    <a:pt x="0" y="74"/>
                    <a:pt x="0" y="76"/>
                  </a:cubicBezTo>
                  <a:cubicBezTo>
                    <a:pt x="0" y="81"/>
                    <a:pt x="1" y="86"/>
                    <a:pt x="1" y="91"/>
                  </a:cubicBezTo>
                  <a:cubicBezTo>
                    <a:pt x="1" y="94"/>
                    <a:pt x="2" y="96"/>
                    <a:pt x="5" y="96"/>
                  </a:cubicBezTo>
                  <a:cubicBezTo>
                    <a:pt x="10" y="98"/>
                    <a:pt x="15" y="100"/>
                    <a:pt x="21" y="102"/>
                  </a:cubicBezTo>
                  <a:cubicBezTo>
                    <a:pt x="23" y="102"/>
                    <a:pt x="24" y="103"/>
                    <a:pt x="25" y="105"/>
                  </a:cubicBezTo>
                  <a:cubicBezTo>
                    <a:pt x="26" y="107"/>
                    <a:pt x="26" y="109"/>
                    <a:pt x="25" y="111"/>
                  </a:cubicBezTo>
                  <a:cubicBezTo>
                    <a:pt x="23" y="116"/>
                    <a:pt x="22" y="121"/>
                    <a:pt x="20" y="127"/>
                  </a:cubicBezTo>
                  <a:cubicBezTo>
                    <a:pt x="19" y="129"/>
                    <a:pt x="20" y="131"/>
                    <a:pt x="22" y="133"/>
                  </a:cubicBezTo>
                  <a:cubicBezTo>
                    <a:pt x="26" y="136"/>
                    <a:pt x="29" y="139"/>
                    <a:pt x="33" y="143"/>
                  </a:cubicBezTo>
                  <a:cubicBezTo>
                    <a:pt x="34" y="144"/>
                    <a:pt x="35" y="144"/>
                    <a:pt x="37" y="144"/>
                  </a:cubicBezTo>
                  <a:cubicBezTo>
                    <a:pt x="37" y="144"/>
                    <a:pt x="38" y="144"/>
                    <a:pt x="39" y="144"/>
                  </a:cubicBezTo>
                  <a:cubicBezTo>
                    <a:pt x="44" y="141"/>
                    <a:pt x="50" y="139"/>
                    <a:pt x="55" y="136"/>
                  </a:cubicBezTo>
                  <a:cubicBezTo>
                    <a:pt x="56" y="136"/>
                    <a:pt x="57" y="135"/>
                    <a:pt x="58" y="135"/>
                  </a:cubicBezTo>
                  <a:cubicBezTo>
                    <a:pt x="58" y="135"/>
                    <a:pt x="59" y="135"/>
                    <a:pt x="59" y="136"/>
                  </a:cubicBezTo>
                  <a:cubicBezTo>
                    <a:pt x="62" y="136"/>
                    <a:pt x="64" y="138"/>
                    <a:pt x="65" y="141"/>
                  </a:cubicBezTo>
                  <a:cubicBezTo>
                    <a:pt x="65" y="142"/>
                    <a:pt x="66" y="143"/>
                    <a:pt x="66" y="144"/>
                  </a:cubicBezTo>
                  <a:cubicBezTo>
                    <a:pt x="68" y="147"/>
                    <a:pt x="70" y="151"/>
                    <a:pt x="72" y="154"/>
                  </a:cubicBezTo>
                  <a:cubicBezTo>
                    <a:pt x="73" y="156"/>
                    <a:pt x="75" y="158"/>
                    <a:pt x="77" y="158"/>
                  </a:cubicBezTo>
                  <a:cubicBezTo>
                    <a:pt x="78" y="158"/>
                    <a:pt x="78" y="158"/>
                    <a:pt x="78" y="157"/>
                  </a:cubicBezTo>
                  <a:cubicBezTo>
                    <a:pt x="83" y="157"/>
                    <a:pt x="87" y="157"/>
                    <a:pt x="92" y="157"/>
                  </a:cubicBezTo>
                  <a:cubicBezTo>
                    <a:pt x="95" y="157"/>
                    <a:pt x="97" y="155"/>
                    <a:pt x="98" y="153"/>
                  </a:cubicBezTo>
                  <a:cubicBezTo>
                    <a:pt x="100" y="148"/>
                    <a:pt x="102" y="143"/>
                    <a:pt x="103" y="139"/>
                  </a:cubicBezTo>
                  <a:cubicBezTo>
                    <a:pt x="104" y="135"/>
                    <a:pt x="105" y="133"/>
                    <a:pt x="108" y="132"/>
                  </a:cubicBezTo>
                  <a:cubicBezTo>
                    <a:pt x="109" y="132"/>
                    <a:pt x="110" y="132"/>
                    <a:pt x="110" y="132"/>
                  </a:cubicBezTo>
                  <a:cubicBezTo>
                    <a:pt x="111" y="132"/>
                    <a:pt x="111" y="132"/>
                    <a:pt x="112" y="132"/>
                  </a:cubicBezTo>
                  <a:cubicBezTo>
                    <a:pt x="118" y="134"/>
                    <a:pt x="123" y="136"/>
                    <a:pt x="129" y="138"/>
                  </a:cubicBezTo>
                  <a:cubicBezTo>
                    <a:pt x="130" y="138"/>
                    <a:pt x="130" y="138"/>
                    <a:pt x="131" y="138"/>
                  </a:cubicBezTo>
                  <a:cubicBezTo>
                    <a:pt x="133" y="138"/>
                    <a:pt x="134" y="137"/>
                    <a:pt x="136" y="136"/>
                  </a:cubicBezTo>
                  <a:cubicBezTo>
                    <a:pt x="139" y="132"/>
                    <a:pt x="142" y="129"/>
                    <a:pt x="145" y="125"/>
                  </a:cubicBezTo>
                  <a:cubicBezTo>
                    <a:pt x="147" y="123"/>
                    <a:pt x="148" y="121"/>
                    <a:pt x="146" y="118"/>
                  </a:cubicBezTo>
                  <a:cubicBezTo>
                    <a:pt x="144" y="114"/>
                    <a:pt x="142" y="109"/>
                    <a:pt x="140" y="105"/>
                  </a:cubicBezTo>
                  <a:cubicBezTo>
                    <a:pt x="138" y="102"/>
                    <a:pt x="138" y="100"/>
                    <a:pt x="139" y="97"/>
                  </a:cubicBezTo>
                  <a:cubicBezTo>
                    <a:pt x="140" y="96"/>
                    <a:pt x="140" y="95"/>
                    <a:pt x="141" y="95"/>
                  </a:cubicBezTo>
                  <a:cubicBezTo>
                    <a:pt x="144" y="93"/>
                    <a:pt x="148" y="92"/>
                    <a:pt x="151" y="90"/>
                  </a:cubicBezTo>
                  <a:cubicBezTo>
                    <a:pt x="154" y="89"/>
                    <a:pt x="156" y="87"/>
                    <a:pt x="158" y="86"/>
                  </a:cubicBezTo>
                  <a:cubicBezTo>
                    <a:pt x="160" y="85"/>
                    <a:pt x="161" y="83"/>
                    <a:pt x="161" y="81"/>
                  </a:cubicBezTo>
                  <a:cubicBezTo>
                    <a:pt x="160" y="77"/>
                    <a:pt x="160" y="72"/>
                    <a:pt x="160" y="67"/>
                  </a:cubicBezTo>
                  <a:cubicBezTo>
                    <a:pt x="160" y="64"/>
                    <a:pt x="158" y="62"/>
                    <a:pt x="155" y="61"/>
                  </a:cubicBezTo>
                  <a:cubicBezTo>
                    <a:pt x="150" y="59"/>
                    <a:pt x="144" y="57"/>
                    <a:pt x="139" y="55"/>
                  </a:cubicBezTo>
                  <a:cubicBezTo>
                    <a:pt x="138" y="55"/>
                    <a:pt x="137" y="55"/>
                    <a:pt x="137" y="55"/>
                  </a:cubicBezTo>
                  <a:cubicBezTo>
                    <a:pt x="136" y="52"/>
                    <a:pt x="134" y="50"/>
                    <a:pt x="135" y="47"/>
                  </a:cubicBezTo>
                  <a:cubicBezTo>
                    <a:pt x="138" y="42"/>
                    <a:pt x="139" y="36"/>
                    <a:pt x="141" y="31"/>
                  </a:cubicBezTo>
                  <a:cubicBezTo>
                    <a:pt x="142" y="28"/>
                    <a:pt x="141" y="26"/>
                    <a:pt x="138" y="24"/>
                  </a:cubicBezTo>
                  <a:cubicBezTo>
                    <a:pt x="135" y="21"/>
                    <a:pt x="131" y="18"/>
                    <a:pt x="128" y="15"/>
                  </a:cubicBezTo>
                  <a:cubicBezTo>
                    <a:pt x="127" y="14"/>
                    <a:pt x="125" y="13"/>
                    <a:pt x="124" y="13"/>
                  </a:cubicBezTo>
                  <a:cubicBezTo>
                    <a:pt x="123" y="13"/>
                    <a:pt x="122" y="13"/>
                    <a:pt x="121" y="14"/>
                  </a:cubicBezTo>
                  <a:cubicBezTo>
                    <a:pt x="116" y="16"/>
                    <a:pt x="110" y="19"/>
                    <a:pt x="105" y="22"/>
                  </a:cubicBezTo>
                  <a:cubicBezTo>
                    <a:pt x="104" y="22"/>
                    <a:pt x="104" y="22"/>
                    <a:pt x="103" y="22"/>
                  </a:cubicBezTo>
                  <a:cubicBezTo>
                    <a:pt x="103" y="22"/>
                    <a:pt x="103" y="22"/>
                    <a:pt x="103" y="22"/>
                  </a:cubicBezTo>
                  <a:cubicBezTo>
                    <a:pt x="100" y="21"/>
                    <a:pt x="97" y="21"/>
                    <a:pt x="96" y="18"/>
                  </a:cubicBezTo>
                  <a:cubicBezTo>
                    <a:pt x="94" y="12"/>
                    <a:pt x="91" y="8"/>
                    <a:pt x="88" y="3"/>
                  </a:cubicBezTo>
                  <a:cubicBezTo>
                    <a:pt x="87" y="1"/>
                    <a:pt x="86" y="0"/>
                    <a:pt x="83"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Freeform 10">
              <a:extLst>
                <a:ext uri="{FF2B5EF4-FFF2-40B4-BE49-F238E27FC236}">
                  <a16:creationId xmlns:a16="http://schemas.microsoft.com/office/drawing/2014/main" id="{857C068A-8007-4823-B0FC-A93017B31785}"/>
                </a:ext>
              </a:extLst>
            </p:cNvPr>
            <p:cNvSpPr>
              <a:spLocks noEditPoints="1"/>
            </p:cNvSpPr>
            <p:nvPr/>
          </p:nvSpPr>
          <p:spPr bwMode="auto">
            <a:xfrm>
              <a:off x="4522117" y="5274196"/>
              <a:ext cx="140932" cy="139303"/>
            </a:xfrm>
            <a:custGeom>
              <a:avLst/>
              <a:gdLst>
                <a:gd name="T0" fmla="*/ 24 w 73"/>
                <a:gd name="T1" fmla="*/ 37 h 72"/>
                <a:gd name="T2" fmla="*/ 37 w 73"/>
                <a:gd name="T3" fmla="*/ 23 h 72"/>
                <a:gd name="T4" fmla="*/ 37 w 73"/>
                <a:gd name="T5" fmla="*/ 49 h 72"/>
                <a:gd name="T6" fmla="*/ 38 w 73"/>
                <a:gd name="T7" fmla="*/ 0 h 72"/>
                <a:gd name="T8" fmla="*/ 31 w 73"/>
                <a:gd name="T9" fmla="*/ 1 h 72"/>
                <a:gd name="T10" fmla="*/ 26 w 73"/>
                <a:gd name="T11" fmla="*/ 9 h 72"/>
                <a:gd name="T12" fmla="*/ 23 w 73"/>
                <a:gd name="T13" fmla="*/ 12 h 72"/>
                <a:gd name="T14" fmla="*/ 16 w 73"/>
                <a:gd name="T15" fmla="*/ 10 h 72"/>
                <a:gd name="T16" fmla="*/ 12 w 73"/>
                <a:gd name="T17" fmla="*/ 10 h 72"/>
                <a:gd name="T18" fmla="*/ 7 w 73"/>
                <a:gd name="T19" fmla="*/ 18 h 72"/>
                <a:gd name="T20" fmla="*/ 10 w 73"/>
                <a:gd name="T21" fmla="*/ 28 h 72"/>
                <a:gd name="T22" fmla="*/ 4 w 73"/>
                <a:gd name="T23" fmla="*/ 31 h 72"/>
                <a:gd name="T24" fmla="*/ 0 w 73"/>
                <a:gd name="T25" fmla="*/ 35 h 72"/>
                <a:gd name="T26" fmla="*/ 2 w 73"/>
                <a:gd name="T27" fmla="*/ 44 h 72"/>
                <a:gd name="T28" fmla="*/ 11 w 73"/>
                <a:gd name="T29" fmla="*/ 48 h 72"/>
                <a:gd name="T30" fmla="*/ 9 w 73"/>
                <a:gd name="T31" fmla="*/ 58 h 72"/>
                <a:gd name="T32" fmla="*/ 15 w 73"/>
                <a:gd name="T33" fmla="*/ 65 h 72"/>
                <a:gd name="T34" fmla="*/ 18 w 73"/>
                <a:gd name="T35" fmla="*/ 66 h 72"/>
                <a:gd name="T36" fmla="*/ 26 w 73"/>
                <a:gd name="T37" fmla="*/ 62 h 72"/>
                <a:gd name="T38" fmla="*/ 30 w 73"/>
                <a:gd name="T39" fmla="*/ 64 h 72"/>
                <a:gd name="T40" fmla="*/ 33 w 73"/>
                <a:gd name="T41" fmla="*/ 71 h 72"/>
                <a:gd name="T42" fmla="*/ 36 w 73"/>
                <a:gd name="T43" fmla="*/ 72 h 72"/>
                <a:gd name="T44" fmla="*/ 45 w 73"/>
                <a:gd name="T45" fmla="*/ 70 h 72"/>
                <a:gd name="T46" fmla="*/ 50 w 73"/>
                <a:gd name="T47" fmla="*/ 61 h 72"/>
                <a:gd name="T48" fmla="*/ 51 w 73"/>
                <a:gd name="T49" fmla="*/ 61 h 72"/>
                <a:gd name="T50" fmla="*/ 60 w 73"/>
                <a:gd name="T51" fmla="*/ 63 h 72"/>
                <a:gd name="T52" fmla="*/ 66 w 73"/>
                <a:gd name="T53" fmla="*/ 58 h 72"/>
                <a:gd name="T54" fmla="*/ 64 w 73"/>
                <a:gd name="T55" fmla="*/ 48 h 72"/>
                <a:gd name="T56" fmla="*/ 65 w 73"/>
                <a:gd name="T57" fmla="*/ 44 h 72"/>
                <a:gd name="T58" fmla="*/ 72 w 73"/>
                <a:gd name="T59" fmla="*/ 40 h 72"/>
                <a:gd name="T60" fmla="*/ 73 w 73"/>
                <a:gd name="T61" fmla="*/ 31 h 72"/>
                <a:gd name="T62" fmla="*/ 63 w 73"/>
                <a:gd name="T63" fmla="*/ 25 h 72"/>
                <a:gd name="T64" fmla="*/ 62 w 73"/>
                <a:gd name="T65" fmla="*/ 22 h 72"/>
                <a:gd name="T66" fmla="*/ 63 w 73"/>
                <a:gd name="T67" fmla="*/ 11 h 72"/>
                <a:gd name="T68" fmla="*/ 57 w 73"/>
                <a:gd name="T69" fmla="*/ 6 h 72"/>
                <a:gd name="T70" fmla="*/ 48 w 73"/>
                <a:gd name="T71" fmla="*/ 10 h 72"/>
                <a:gd name="T72" fmla="*/ 44 w 73"/>
                <a:gd name="T73" fmla="*/ 8 h 72"/>
                <a:gd name="T74" fmla="*/ 38 w 73"/>
                <a:gd name="T7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72">
                  <a:moveTo>
                    <a:pt x="37" y="49"/>
                  </a:moveTo>
                  <a:cubicBezTo>
                    <a:pt x="30" y="49"/>
                    <a:pt x="24" y="44"/>
                    <a:pt x="24" y="37"/>
                  </a:cubicBezTo>
                  <a:cubicBezTo>
                    <a:pt x="23" y="30"/>
                    <a:pt x="29" y="24"/>
                    <a:pt x="36" y="23"/>
                  </a:cubicBezTo>
                  <a:cubicBezTo>
                    <a:pt x="36" y="23"/>
                    <a:pt x="37" y="23"/>
                    <a:pt x="37" y="23"/>
                  </a:cubicBezTo>
                  <a:cubicBezTo>
                    <a:pt x="44" y="23"/>
                    <a:pt x="49" y="29"/>
                    <a:pt x="50" y="35"/>
                  </a:cubicBezTo>
                  <a:cubicBezTo>
                    <a:pt x="50" y="42"/>
                    <a:pt x="45" y="49"/>
                    <a:pt x="37" y="49"/>
                  </a:cubicBezTo>
                  <a:cubicBezTo>
                    <a:pt x="37" y="49"/>
                    <a:pt x="37" y="49"/>
                    <a:pt x="37" y="49"/>
                  </a:cubicBezTo>
                  <a:moveTo>
                    <a:pt x="38" y="0"/>
                  </a:moveTo>
                  <a:cubicBezTo>
                    <a:pt x="38" y="0"/>
                    <a:pt x="38" y="0"/>
                    <a:pt x="38" y="0"/>
                  </a:cubicBezTo>
                  <a:cubicBezTo>
                    <a:pt x="36" y="0"/>
                    <a:pt x="33" y="1"/>
                    <a:pt x="31" y="1"/>
                  </a:cubicBezTo>
                  <a:cubicBezTo>
                    <a:pt x="30" y="1"/>
                    <a:pt x="29" y="1"/>
                    <a:pt x="29" y="2"/>
                  </a:cubicBezTo>
                  <a:cubicBezTo>
                    <a:pt x="28" y="5"/>
                    <a:pt x="27" y="7"/>
                    <a:pt x="26" y="9"/>
                  </a:cubicBezTo>
                  <a:cubicBezTo>
                    <a:pt x="26" y="10"/>
                    <a:pt x="25" y="11"/>
                    <a:pt x="24" y="12"/>
                  </a:cubicBezTo>
                  <a:cubicBezTo>
                    <a:pt x="24" y="12"/>
                    <a:pt x="23" y="12"/>
                    <a:pt x="23" y="12"/>
                  </a:cubicBezTo>
                  <a:cubicBezTo>
                    <a:pt x="23" y="12"/>
                    <a:pt x="23" y="12"/>
                    <a:pt x="22" y="12"/>
                  </a:cubicBezTo>
                  <a:cubicBezTo>
                    <a:pt x="20" y="11"/>
                    <a:pt x="18" y="10"/>
                    <a:pt x="16" y="10"/>
                  </a:cubicBezTo>
                  <a:cubicBezTo>
                    <a:pt x="15" y="9"/>
                    <a:pt x="14" y="9"/>
                    <a:pt x="13" y="9"/>
                  </a:cubicBezTo>
                  <a:cubicBezTo>
                    <a:pt x="13" y="9"/>
                    <a:pt x="12" y="10"/>
                    <a:pt x="12" y="10"/>
                  </a:cubicBezTo>
                  <a:cubicBezTo>
                    <a:pt x="10" y="12"/>
                    <a:pt x="9" y="13"/>
                    <a:pt x="7" y="15"/>
                  </a:cubicBezTo>
                  <a:cubicBezTo>
                    <a:pt x="6" y="16"/>
                    <a:pt x="6" y="17"/>
                    <a:pt x="7" y="18"/>
                  </a:cubicBezTo>
                  <a:cubicBezTo>
                    <a:pt x="8" y="20"/>
                    <a:pt x="9" y="22"/>
                    <a:pt x="10" y="24"/>
                  </a:cubicBezTo>
                  <a:cubicBezTo>
                    <a:pt x="10" y="25"/>
                    <a:pt x="11" y="27"/>
                    <a:pt x="10" y="28"/>
                  </a:cubicBezTo>
                  <a:cubicBezTo>
                    <a:pt x="10" y="28"/>
                    <a:pt x="9" y="29"/>
                    <a:pt x="9" y="29"/>
                  </a:cubicBezTo>
                  <a:cubicBezTo>
                    <a:pt x="7" y="30"/>
                    <a:pt x="6" y="30"/>
                    <a:pt x="4" y="31"/>
                  </a:cubicBezTo>
                  <a:cubicBezTo>
                    <a:pt x="3" y="32"/>
                    <a:pt x="2" y="32"/>
                    <a:pt x="1" y="33"/>
                  </a:cubicBezTo>
                  <a:cubicBezTo>
                    <a:pt x="0" y="33"/>
                    <a:pt x="0" y="34"/>
                    <a:pt x="0" y="35"/>
                  </a:cubicBezTo>
                  <a:cubicBezTo>
                    <a:pt x="0" y="37"/>
                    <a:pt x="0" y="39"/>
                    <a:pt x="0" y="42"/>
                  </a:cubicBezTo>
                  <a:cubicBezTo>
                    <a:pt x="0" y="43"/>
                    <a:pt x="1" y="44"/>
                    <a:pt x="2" y="44"/>
                  </a:cubicBezTo>
                  <a:cubicBezTo>
                    <a:pt x="5" y="45"/>
                    <a:pt x="7" y="46"/>
                    <a:pt x="9" y="47"/>
                  </a:cubicBezTo>
                  <a:cubicBezTo>
                    <a:pt x="10" y="47"/>
                    <a:pt x="11" y="47"/>
                    <a:pt x="11" y="48"/>
                  </a:cubicBezTo>
                  <a:cubicBezTo>
                    <a:pt x="12" y="49"/>
                    <a:pt x="12" y="50"/>
                    <a:pt x="12" y="51"/>
                  </a:cubicBezTo>
                  <a:cubicBezTo>
                    <a:pt x="11" y="53"/>
                    <a:pt x="10" y="56"/>
                    <a:pt x="9" y="58"/>
                  </a:cubicBezTo>
                  <a:cubicBezTo>
                    <a:pt x="9" y="59"/>
                    <a:pt x="9" y="60"/>
                    <a:pt x="10" y="61"/>
                  </a:cubicBezTo>
                  <a:cubicBezTo>
                    <a:pt x="12" y="62"/>
                    <a:pt x="13" y="64"/>
                    <a:pt x="15" y="65"/>
                  </a:cubicBezTo>
                  <a:cubicBezTo>
                    <a:pt x="16" y="66"/>
                    <a:pt x="16" y="66"/>
                    <a:pt x="17" y="66"/>
                  </a:cubicBezTo>
                  <a:cubicBezTo>
                    <a:pt x="17" y="66"/>
                    <a:pt x="18" y="66"/>
                    <a:pt x="18" y="66"/>
                  </a:cubicBezTo>
                  <a:cubicBezTo>
                    <a:pt x="20" y="65"/>
                    <a:pt x="23" y="64"/>
                    <a:pt x="25" y="62"/>
                  </a:cubicBezTo>
                  <a:cubicBezTo>
                    <a:pt x="26" y="62"/>
                    <a:pt x="26" y="62"/>
                    <a:pt x="26" y="62"/>
                  </a:cubicBezTo>
                  <a:cubicBezTo>
                    <a:pt x="27" y="62"/>
                    <a:pt x="27" y="62"/>
                    <a:pt x="27" y="62"/>
                  </a:cubicBezTo>
                  <a:cubicBezTo>
                    <a:pt x="28" y="62"/>
                    <a:pt x="29" y="63"/>
                    <a:pt x="30" y="64"/>
                  </a:cubicBezTo>
                  <a:cubicBezTo>
                    <a:pt x="30" y="65"/>
                    <a:pt x="30" y="65"/>
                    <a:pt x="30" y="66"/>
                  </a:cubicBezTo>
                  <a:cubicBezTo>
                    <a:pt x="31" y="68"/>
                    <a:pt x="32" y="69"/>
                    <a:pt x="33" y="71"/>
                  </a:cubicBezTo>
                  <a:cubicBezTo>
                    <a:pt x="34" y="72"/>
                    <a:pt x="34" y="72"/>
                    <a:pt x="35" y="72"/>
                  </a:cubicBezTo>
                  <a:cubicBezTo>
                    <a:pt x="35" y="72"/>
                    <a:pt x="36" y="72"/>
                    <a:pt x="36" y="72"/>
                  </a:cubicBezTo>
                  <a:cubicBezTo>
                    <a:pt x="38" y="72"/>
                    <a:pt x="40" y="72"/>
                    <a:pt x="42" y="72"/>
                  </a:cubicBezTo>
                  <a:cubicBezTo>
                    <a:pt x="44" y="72"/>
                    <a:pt x="44" y="71"/>
                    <a:pt x="45" y="70"/>
                  </a:cubicBezTo>
                  <a:cubicBezTo>
                    <a:pt x="46" y="68"/>
                    <a:pt x="47" y="66"/>
                    <a:pt x="47" y="64"/>
                  </a:cubicBezTo>
                  <a:cubicBezTo>
                    <a:pt x="48" y="62"/>
                    <a:pt x="48" y="61"/>
                    <a:pt x="50" y="61"/>
                  </a:cubicBezTo>
                  <a:cubicBezTo>
                    <a:pt x="50" y="61"/>
                    <a:pt x="50" y="61"/>
                    <a:pt x="50" y="61"/>
                  </a:cubicBezTo>
                  <a:cubicBezTo>
                    <a:pt x="51" y="61"/>
                    <a:pt x="51" y="61"/>
                    <a:pt x="51" y="61"/>
                  </a:cubicBezTo>
                  <a:cubicBezTo>
                    <a:pt x="54" y="62"/>
                    <a:pt x="56" y="62"/>
                    <a:pt x="59" y="63"/>
                  </a:cubicBezTo>
                  <a:cubicBezTo>
                    <a:pt x="59" y="63"/>
                    <a:pt x="60" y="63"/>
                    <a:pt x="60" y="63"/>
                  </a:cubicBezTo>
                  <a:cubicBezTo>
                    <a:pt x="61" y="63"/>
                    <a:pt x="61" y="63"/>
                    <a:pt x="62" y="62"/>
                  </a:cubicBezTo>
                  <a:cubicBezTo>
                    <a:pt x="63" y="61"/>
                    <a:pt x="65" y="59"/>
                    <a:pt x="66" y="58"/>
                  </a:cubicBezTo>
                  <a:cubicBezTo>
                    <a:pt x="67" y="57"/>
                    <a:pt x="67" y="56"/>
                    <a:pt x="67" y="54"/>
                  </a:cubicBezTo>
                  <a:cubicBezTo>
                    <a:pt x="66" y="52"/>
                    <a:pt x="65" y="50"/>
                    <a:pt x="64" y="48"/>
                  </a:cubicBezTo>
                  <a:cubicBezTo>
                    <a:pt x="63" y="47"/>
                    <a:pt x="63" y="46"/>
                    <a:pt x="64" y="45"/>
                  </a:cubicBezTo>
                  <a:cubicBezTo>
                    <a:pt x="64" y="44"/>
                    <a:pt x="64" y="44"/>
                    <a:pt x="65" y="44"/>
                  </a:cubicBezTo>
                  <a:cubicBezTo>
                    <a:pt x="66" y="43"/>
                    <a:pt x="68" y="42"/>
                    <a:pt x="69" y="41"/>
                  </a:cubicBezTo>
                  <a:cubicBezTo>
                    <a:pt x="70" y="41"/>
                    <a:pt x="71" y="40"/>
                    <a:pt x="72" y="40"/>
                  </a:cubicBezTo>
                  <a:cubicBezTo>
                    <a:pt x="73" y="39"/>
                    <a:pt x="73" y="38"/>
                    <a:pt x="73" y="37"/>
                  </a:cubicBezTo>
                  <a:cubicBezTo>
                    <a:pt x="73" y="35"/>
                    <a:pt x="73" y="33"/>
                    <a:pt x="73" y="31"/>
                  </a:cubicBezTo>
                  <a:cubicBezTo>
                    <a:pt x="73" y="29"/>
                    <a:pt x="72" y="28"/>
                    <a:pt x="71" y="28"/>
                  </a:cubicBezTo>
                  <a:cubicBezTo>
                    <a:pt x="68" y="27"/>
                    <a:pt x="66" y="26"/>
                    <a:pt x="63" y="25"/>
                  </a:cubicBezTo>
                  <a:cubicBezTo>
                    <a:pt x="63" y="25"/>
                    <a:pt x="63" y="25"/>
                    <a:pt x="63" y="25"/>
                  </a:cubicBezTo>
                  <a:cubicBezTo>
                    <a:pt x="62" y="24"/>
                    <a:pt x="61" y="23"/>
                    <a:pt x="62" y="22"/>
                  </a:cubicBezTo>
                  <a:cubicBezTo>
                    <a:pt x="63" y="19"/>
                    <a:pt x="64" y="17"/>
                    <a:pt x="64" y="14"/>
                  </a:cubicBezTo>
                  <a:cubicBezTo>
                    <a:pt x="65" y="13"/>
                    <a:pt x="64" y="12"/>
                    <a:pt x="63" y="11"/>
                  </a:cubicBezTo>
                  <a:cubicBezTo>
                    <a:pt x="62" y="10"/>
                    <a:pt x="60" y="9"/>
                    <a:pt x="58" y="7"/>
                  </a:cubicBezTo>
                  <a:cubicBezTo>
                    <a:pt x="58" y="7"/>
                    <a:pt x="57" y="6"/>
                    <a:pt x="57" y="6"/>
                  </a:cubicBezTo>
                  <a:cubicBezTo>
                    <a:pt x="56" y="6"/>
                    <a:pt x="56" y="6"/>
                    <a:pt x="56" y="7"/>
                  </a:cubicBezTo>
                  <a:cubicBezTo>
                    <a:pt x="53" y="8"/>
                    <a:pt x="50" y="9"/>
                    <a:pt x="48" y="10"/>
                  </a:cubicBezTo>
                  <a:cubicBezTo>
                    <a:pt x="47" y="10"/>
                    <a:pt x="47" y="10"/>
                    <a:pt x="47" y="10"/>
                  </a:cubicBezTo>
                  <a:cubicBezTo>
                    <a:pt x="46" y="10"/>
                    <a:pt x="45" y="10"/>
                    <a:pt x="44" y="8"/>
                  </a:cubicBezTo>
                  <a:cubicBezTo>
                    <a:pt x="43" y="6"/>
                    <a:pt x="42" y="4"/>
                    <a:pt x="40" y="2"/>
                  </a:cubicBezTo>
                  <a:cubicBezTo>
                    <a:pt x="40" y="1"/>
                    <a:pt x="39" y="0"/>
                    <a:pt x="38"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Freeform 11">
              <a:extLst>
                <a:ext uri="{FF2B5EF4-FFF2-40B4-BE49-F238E27FC236}">
                  <a16:creationId xmlns:a16="http://schemas.microsoft.com/office/drawing/2014/main" id="{CFEA2E8C-61E8-409A-8069-74EFD05670EA}"/>
                </a:ext>
              </a:extLst>
            </p:cNvPr>
            <p:cNvSpPr>
              <a:spLocks noEditPoints="1"/>
            </p:cNvSpPr>
            <p:nvPr/>
          </p:nvSpPr>
          <p:spPr bwMode="auto">
            <a:xfrm>
              <a:off x="5172199" y="4253455"/>
              <a:ext cx="207733" cy="396729"/>
            </a:xfrm>
            <a:custGeom>
              <a:avLst/>
              <a:gdLst>
                <a:gd name="T0" fmla="*/ 54 w 108"/>
                <a:gd name="T1" fmla="*/ 199 h 206"/>
                <a:gd name="T2" fmla="*/ 43 w 108"/>
                <a:gd name="T3" fmla="*/ 188 h 206"/>
                <a:gd name="T4" fmla="*/ 54 w 108"/>
                <a:gd name="T5" fmla="*/ 177 h 206"/>
                <a:gd name="T6" fmla="*/ 65 w 108"/>
                <a:gd name="T7" fmla="*/ 188 h 206"/>
                <a:gd name="T8" fmla="*/ 54 w 108"/>
                <a:gd name="T9" fmla="*/ 199 h 206"/>
                <a:gd name="T10" fmla="*/ 12 w 108"/>
                <a:gd name="T11" fmla="*/ 167 h 206"/>
                <a:gd name="T12" fmla="*/ 12 w 108"/>
                <a:gd name="T13" fmla="*/ 40 h 206"/>
                <a:gd name="T14" fmla="*/ 96 w 108"/>
                <a:gd name="T15" fmla="*/ 40 h 206"/>
                <a:gd name="T16" fmla="*/ 96 w 108"/>
                <a:gd name="T17" fmla="*/ 167 h 206"/>
                <a:gd name="T18" fmla="*/ 12 w 108"/>
                <a:gd name="T19" fmla="*/ 167 h 206"/>
                <a:gd name="T20" fmla="*/ 41 w 108"/>
                <a:gd name="T21" fmla="*/ 25 h 206"/>
                <a:gd name="T22" fmla="*/ 37 w 108"/>
                <a:gd name="T23" fmla="*/ 21 h 206"/>
                <a:gd name="T24" fmla="*/ 41 w 108"/>
                <a:gd name="T25" fmla="*/ 17 h 206"/>
                <a:gd name="T26" fmla="*/ 68 w 108"/>
                <a:gd name="T27" fmla="*/ 17 h 206"/>
                <a:gd name="T28" fmla="*/ 72 w 108"/>
                <a:gd name="T29" fmla="*/ 21 h 206"/>
                <a:gd name="T30" fmla="*/ 68 w 108"/>
                <a:gd name="T31" fmla="*/ 25 h 206"/>
                <a:gd name="T32" fmla="*/ 41 w 108"/>
                <a:gd name="T33" fmla="*/ 25 h 206"/>
                <a:gd name="T34" fmla="*/ 94 w 108"/>
                <a:gd name="T35" fmla="*/ 0 h 206"/>
                <a:gd name="T36" fmla="*/ 14 w 108"/>
                <a:gd name="T37" fmla="*/ 0 h 206"/>
                <a:gd name="T38" fmla="*/ 0 w 108"/>
                <a:gd name="T39" fmla="*/ 15 h 206"/>
                <a:gd name="T40" fmla="*/ 0 w 108"/>
                <a:gd name="T41" fmla="*/ 192 h 206"/>
                <a:gd name="T42" fmla="*/ 14 w 108"/>
                <a:gd name="T43" fmla="*/ 206 h 206"/>
                <a:gd name="T44" fmla="*/ 94 w 108"/>
                <a:gd name="T45" fmla="*/ 206 h 206"/>
                <a:gd name="T46" fmla="*/ 108 w 108"/>
                <a:gd name="T47" fmla="*/ 192 h 206"/>
                <a:gd name="T48" fmla="*/ 108 w 108"/>
                <a:gd name="T49" fmla="*/ 15 h 206"/>
                <a:gd name="T50" fmla="*/ 94 w 108"/>
                <a:gd name="T51"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8" h="206">
                  <a:moveTo>
                    <a:pt x="54" y="199"/>
                  </a:moveTo>
                  <a:cubicBezTo>
                    <a:pt x="48" y="199"/>
                    <a:pt x="43" y="194"/>
                    <a:pt x="43" y="188"/>
                  </a:cubicBezTo>
                  <a:cubicBezTo>
                    <a:pt x="43" y="182"/>
                    <a:pt x="48" y="177"/>
                    <a:pt x="54" y="177"/>
                  </a:cubicBezTo>
                  <a:cubicBezTo>
                    <a:pt x="60" y="177"/>
                    <a:pt x="65" y="182"/>
                    <a:pt x="65" y="188"/>
                  </a:cubicBezTo>
                  <a:cubicBezTo>
                    <a:pt x="65" y="194"/>
                    <a:pt x="60" y="199"/>
                    <a:pt x="54" y="199"/>
                  </a:cubicBezTo>
                  <a:moveTo>
                    <a:pt x="12" y="167"/>
                  </a:moveTo>
                  <a:cubicBezTo>
                    <a:pt x="12" y="40"/>
                    <a:pt x="12" y="40"/>
                    <a:pt x="12" y="40"/>
                  </a:cubicBezTo>
                  <a:cubicBezTo>
                    <a:pt x="96" y="40"/>
                    <a:pt x="96" y="40"/>
                    <a:pt x="96" y="40"/>
                  </a:cubicBezTo>
                  <a:cubicBezTo>
                    <a:pt x="96" y="167"/>
                    <a:pt x="96" y="167"/>
                    <a:pt x="96" y="167"/>
                  </a:cubicBezTo>
                  <a:cubicBezTo>
                    <a:pt x="12" y="167"/>
                    <a:pt x="12" y="167"/>
                    <a:pt x="12" y="167"/>
                  </a:cubicBezTo>
                  <a:moveTo>
                    <a:pt x="41" y="25"/>
                  </a:moveTo>
                  <a:cubicBezTo>
                    <a:pt x="39" y="25"/>
                    <a:pt x="37" y="23"/>
                    <a:pt x="37" y="21"/>
                  </a:cubicBezTo>
                  <a:cubicBezTo>
                    <a:pt x="37" y="19"/>
                    <a:pt x="39" y="17"/>
                    <a:pt x="41" y="17"/>
                  </a:cubicBezTo>
                  <a:cubicBezTo>
                    <a:pt x="68" y="17"/>
                    <a:pt x="68" y="17"/>
                    <a:pt x="68" y="17"/>
                  </a:cubicBezTo>
                  <a:cubicBezTo>
                    <a:pt x="70" y="17"/>
                    <a:pt x="72" y="19"/>
                    <a:pt x="72" y="21"/>
                  </a:cubicBezTo>
                  <a:cubicBezTo>
                    <a:pt x="72" y="23"/>
                    <a:pt x="70" y="25"/>
                    <a:pt x="68" y="25"/>
                  </a:cubicBezTo>
                  <a:cubicBezTo>
                    <a:pt x="41" y="25"/>
                    <a:pt x="41" y="25"/>
                    <a:pt x="41" y="25"/>
                  </a:cubicBezTo>
                  <a:moveTo>
                    <a:pt x="94" y="0"/>
                  </a:moveTo>
                  <a:cubicBezTo>
                    <a:pt x="14" y="0"/>
                    <a:pt x="14" y="0"/>
                    <a:pt x="14" y="0"/>
                  </a:cubicBezTo>
                  <a:cubicBezTo>
                    <a:pt x="6" y="0"/>
                    <a:pt x="0" y="7"/>
                    <a:pt x="0" y="15"/>
                  </a:cubicBezTo>
                  <a:cubicBezTo>
                    <a:pt x="0" y="192"/>
                    <a:pt x="0" y="192"/>
                    <a:pt x="0" y="192"/>
                  </a:cubicBezTo>
                  <a:cubicBezTo>
                    <a:pt x="0" y="200"/>
                    <a:pt x="6" y="206"/>
                    <a:pt x="14" y="206"/>
                  </a:cubicBezTo>
                  <a:cubicBezTo>
                    <a:pt x="94" y="206"/>
                    <a:pt x="94" y="206"/>
                    <a:pt x="94" y="206"/>
                  </a:cubicBezTo>
                  <a:cubicBezTo>
                    <a:pt x="102" y="206"/>
                    <a:pt x="108" y="200"/>
                    <a:pt x="108" y="192"/>
                  </a:cubicBezTo>
                  <a:cubicBezTo>
                    <a:pt x="108" y="15"/>
                    <a:pt x="108" y="15"/>
                    <a:pt x="108" y="15"/>
                  </a:cubicBezTo>
                  <a:cubicBezTo>
                    <a:pt x="108" y="7"/>
                    <a:pt x="102" y="0"/>
                    <a:pt x="94" y="0"/>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Freeform 12">
              <a:extLst>
                <a:ext uri="{FF2B5EF4-FFF2-40B4-BE49-F238E27FC236}">
                  <a16:creationId xmlns:a16="http://schemas.microsoft.com/office/drawing/2014/main" id="{D1AE3D14-F981-4393-A6D9-6F74CB320EB1}"/>
                </a:ext>
              </a:extLst>
            </p:cNvPr>
            <p:cNvSpPr>
              <a:spLocks noEditPoints="1"/>
            </p:cNvSpPr>
            <p:nvPr/>
          </p:nvSpPr>
          <p:spPr bwMode="auto">
            <a:xfrm>
              <a:off x="7098819" y="4062829"/>
              <a:ext cx="250094" cy="238689"/>
            </a:xfrm>
            <a:custGeom>
              <a:avLst/>
              <a:gdLst>
                <a:gd name="T0" fmla="*/ 86 w 130"/>
                <a:gd name="T1" fmla="*/ 74 h 124"/>
                <a:gd name="T2" fmla="*/ 55 w 130"/>
                <a:gd name="T3" fmla="*/ 44 h 124"/>
                <a:gd name="T4" fmla="*/ 86 w 130"/>
                <a:gd name="T5" fmla="*/ 13 h 124"/>
                <a:gd name="T6" fmla="*/ 116 w 130"/>
                <a:gd name="T7" fmla="*/ 44 h 124"/>
                <a:gd name="T8" fmla="*/ 86 w 130"/>
                <a:gd name="T9" fmla="*/ 74 h 124"/>
                <a:gd name="T10" fmla="*/ 86 w 130"/>
                <a:gd name="T11" fmla="*/ 0 h 124"/>
                <a:gd name="T12" fmla="*/ 42 w 130"/>
                <a:gd name="T13" fmla="*/ 44 h 124"/>
                <a:gd name="T14" fmla="*/ 46 w 130"/>
                <a:gd name="T15" fmla="*/ 62 h 124"/>
                <a:gd name="T16" fmla="*/ 3 w 130"/>
                <a:gd name="T17" fmla="*/ 104 h 124"/>
                <a:gd name="T18" fmla="*/ 3 w 130"/>
                <a:gd name="T19" fmla="*/ 116 h 124"/>
                <a:gd name="T20" fmla="*/ 8 w 130"/>
                <a:gd name="T21" fmla="*/ 121 h 124"/>
                <a:gd name="T22" fmla="*/ 14 w 130"/>
                <a:gd name="T23" fmla="*/ 124 h 124"/>
                <a:gd name="T24" fmla="*/ 20 w 130"/>
                <a:gd name="T25" fmla="*/ 121 h 124"/>
                <a:gd name="T26" fmla="*/ 61 w 130"/>
                <a:gd name="T27" fmla="*/ 80 h 124"/>
                <a:gd name="T28" fmla="*/ 86 w 130"/>
                <a:gd name="T29" fmla="*/ 88 h 124"/>
                <a:gd name="T30" fmla="*/ 130 w 130"/>
                <a:gd name="T31" fmla="*/ 44 h 124"/>
                <a:gd name="T32" fmla="*/ 86 w 130"/>
                <a:gd name="T33"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124">
                  <a:moveTo>
                    <a:pt x="86" y="74"/>
                  </a:moveTo>
                  <a:cubicBezTo>
                    <a:pt x="69" y="74"/>
                    <a:pt x="55" y="61"/>
                    <a:pt x="55" y="44"/>
                  </a:cubicBezTo>
                  <a:cubicBezTo>
                    <a:pt x="55" y="27"/>
                    <a:pt x="69" y="13"/>
                    <a:pt x="86" y="13"/>
                  </a:cubicBezTo>
                  <a:cubicBezTo>
                    <a:pt x="103" y="13"/>
                    <a:pt x="116" y="27"/>
                    <a:pt x="116" y="44"/>
                  </a:cubicBezTo>
                  <a:cubicBezTo>
                    <a:pt x="116" y="61"/>
                    <a:pt x="103" y="74"/>
                    <a:pt x="86" y="74"/>
                  </a:cubicBezTo>
                  <a:moveTo>
                    <a:pt x="86" y="0"/>
                  </a:moveTo>
                  <a:cubicBezTo>
                    <a:pt x="62" y="0"/>
                    <a:pt x="42" y="19"/>
                    <a:pt x="42" y="44"/>
                  </a:cubicBezTo>
                  <a:cubicBezTo>
                    <a:pt x="42" y="50"/>
                    <a:pt x="43" y="56"/>
                    <a:pt x="46" y="62"/>
                  </a:cubicBezTo>
                  <a:cubicBezTo>
                    <a:pt x="3" y="104"/>
                    <a:pt x="3" y="104"/>
                    <a:pt x="3" y="104"/>
                  </a:cubicBezTo>
                  <a:cubicBezTo>
                    <a:pt x="0" y="108"/>
                    <a:pt x="0" y="113"/>
                    <a:pt x="3" y="116"/>
                  </a:cubicBezTo>
                  <a:cubicBezTo>
                    <a:pt x="8" y="121"/>
                    <a:pt x="8" y="121"/>
                    <a:pt x="8" y="121"/>
                  </a:cubicBezTo>
                  <a:cubicBezTo>
                    <a:pt x="10" y="123"/>
                    <a:pt x="12" y="124"/>
                    <a:pt x="14" y="124"/>
                  </a:cubicBezTo>
                  <a:cubicBezTo>
                    <a:pt x="16" y="124"/>
                    <a:pt x="19" y="123"/>
                    <a:pt x="20" y="121"/>
                  </a:cubicBezTo>
                  <a:cubicBezTo>
                    <a:pt x="61" y="80"/>
                    <a:pt x="61" y="80"/>
                    <a:pt x="61" y="80"/>
                  </a:cubicBezTo>
                  <a:cubicBezTo>
                    <a:pt x="68" y="85"/>
                    <a:pt x="77" y="88"/>
                    <a:pt x="86" y="88"/>
                  </a:cubicBezTo>
                  <a:cubicBezTo>
                    <a:pt x="110" y="88"/>
                    <a:pt x="130" y="68"/>
                    <a:pt x="130" y="44"/>
                  </a:cubicBezTo>
                  <a:cubicBezTo>
                    <a:pt x="130" y="19"/>
                    <a:pt x="110" y="0"/>
                    <a:pt x="86" y="0"/>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Freeform 13">
              <a:extLst>
                <a:ext uri="{FF2B5EF4-FFF2-40B4-BE49-F238E27FC236}">
                  <a16:creationId xmlns:a16="http://schemas.microsoft.com/office/drawing/2014/main" id="{929A0B4E-4F33-4F91-8A81-04E3641B5BF5}"/>
                </a:ext>
              </a:extLst>
            </p:cNvPr>
            <p:cNvSpPr>
              <a:spLocks/>
            </p:cNvSpPr>
            <p:nvPr/>
          </p:nvSpPr>
          <p:spPr bwMode="auto">
            <a:xfrm>
              <a:off x="5272399" y="5561764"/>
              <a:ext cx="53766" cy="59469"/>
            </a:xfrm>
            <a:custGeom>
              <a:avLst/>
              <a:gdLst>
                <a:gd name="T0" fmla="*/ 1 w 28"/>
                <a:gd name="T1" fmla="*/ 0 h 31"/>
                <a:gd name="T2" fmla="*/ 0 w 28"/>
                <a:gd name="T3" fmla="*/ 8 h 31"/>
                <a:gd name="T4" fmla="*/ 21 w 28"/>
                <a:gd name="T5" fmla="*/ 31 h 31"/>
                <a:gd name="T6" fmla="*/ 21 w 28"/>
                <a:gd name="T7" fmla="*/ 31 h 31"/>
                <a:gd name="T8" fmla="*/ 28 w 28"/>
                <a:gd name="T9" fmla="*/ 21 h 31"/>
                <a:gd name="T10" fmla="*/ 9 w 28"/>
                <a:gd name="T11" fmla="*/ 1 h 31"/>
                <a:gd name="T12" fmla="*/ 1 w 28"/>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1" y="0"/>
                  </a:moveTo>
                  <a:cubicBezTo>
                    <a:pt x="0" y="8"/>
                    <a:pt x="0" y="8"/>
                    <a:pt x="0" y="8"/>
                  </a:cubicBezTo>
                  <a:cubicBezTo>
                    <a:pt x="21" y="31"/>
                    <a:pt x="21" y="31"/>
                    <a:pt x="21" y="31"/>
                  </a:cubicBezTo>
                  <a:cubicBezTo>
                    <a:pt x="21" y="31"/>
                    <a:pt x="21" y="31"/>
                    <a:pt x="21" y="31"/>
                  </a:cubicBezTo>
                  <a:cubicBezTo>
                    <a:pt x="21" y="26"/>
                    <a:pt x="24" y="23"/>
                    <a:pt x="28" y="21"/>
                  </a:cubicBezTo>
                  <a:cubicBezTo>
                    <a:pt x="9" y="1"/>
                    <a:pt x="9" y="1"/>
                    <a:pt x="9" y="1"/>
                  </a:cubicBezTo>
                  <a:cubicBezTo>
                    <a:pt x="1" y="0"/>
                    <a:pt x="1" y="0"/>
                    <a:pt x="1"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Freeform 14">
              <a:extLst>
                <a:ext uri="{FF2B5EF4-FFF2-40B4-BE49-F238E27FC236}">
                  <a16:creationId xmlns:a16="http://schemas.microsoft.com/office/drawing/2014/main" id="{D1AF9805-EBAC-4469-9937-EC3216C43147}"/>
                </a:ext>
              </a:extLst>
            </p:cNvPr>
            <p:cNvSpPr>
              <a:spLocks/>
            </p:cNvSpPr>
            <p:nvPr/>
          </p:nvSpPr>
          <p:spPr bwMode="auto">
            <a:xfrm>
              <a:off x="5347346" y="5586203"/>
              <a:ext cx="70874" cy="40732"/>
            </a:xfrm>
            <a:custGeom>
              <a:avLst/>
              <a:gdLst>
                <a:gd name="T0" fmla="*/ 30 w 37"/>
                <a:gd name="T1" fmla="*/ 0 h 21"/>
                <a:gd name="T2" fmla="*/ 0 w 37"/>
                <a:gd name="T3" fmla="*/ 10 h 21"/>
                <a:gd name="T4" fmla="*/ 3 w 37"/>
                <a:gd name="T5" fmla="*/ 18 h 21"/>
                <a:gd name="T6" fmla="*/ 3 w 37"/>
                <a:gd name="T7" fmla="*/ 21 h 21"/>
                <a:gd name="T8" fmla="*/ 34 w 37"/>
                <a:gd name="T9" fmla="*/ 10 h 21"/>
                <a:gd name="T10" fmla="*/ 37 w 37"/>
                <a:gd name="T11" fmla="*/ 3 h 21"/>
                <a:gd name="T12" fmla="*/ 30 w 3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37" h="21">
                  <a:moveTo>
                    <a:pt x="30" y="0"/>
                  </a:moveTo>
                  <a:cubicBezTo>
                    <a:pt x="0" y="10"/>
                    <a:pt x="0" y="10"/>
                    <a:pt x="0" y="10"/>
                  </a:cubicBezTo>
                  <a:cubicBezTo>
                    <a:pt x="2" y="12"/>
                    <a:pt x="3" y="15"/>
                    <a:pt x="3" y="18"/>
                  </a:cubicBezTo>
                  <a:cubicBezTo>
                    <a:pt x="3" y="19"/>
                    <a:pt x="3" y="20"/>
                    <a:pt x="3" y="21"/>
                  </a:cubicBezTo>
                  <a:cubicBezTo>
                    <a:pt x="34" y="10"/>
                    <a:pt x="34" y="10"/>
                    <a:pt x="34" y="10"/>
                  </a:cubicBezTo>
                  <a:cubicBezTo>
                    <a:pt x="37" y="3"/>
                    <a:pt x="37" y="3"/>
                    <a:pt x="37" y="3"/>
                  </a:cubicBezTo>
                  <a:cubicBezTo>
                    <a:pt x="30" y="0"/>
                    <a:pt x="30" y="0"/>
                    <a:pt x="30"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Freeform 15">
              <a:extLst>
                <a:ext uri="{FF2B5EF4-FFF2-40B4-BE49-F238E27FC236}">
                  <a16:creationId xmlns:a16="http://schemas.microsoft.com/office/drawing/2014/main" id="{3755ADD1-82ED-4DEC-940C-E10E378EAFBB}"/>
                </a:ext>
              </a:extLst>
            </p:cNvPr>
            <p:cNvSpPr>
              <a:spLocks noEditPoints="1"/>
            </p:cNvSpPr>
            <p:nvPr/>
          </p:nvSpPr>
          <p:spPr bwMode="auto">
            <a:xfrm>
              <a:off x="5189307" y="5486818"/>
              <a:ext cx="286753" cy="267202"/>
            </a:xfrm>
            <a:custGeom>
              <a:avLst/>
              <a:gdLst>
                <a:gd name="T0" fmla="*/ 70 w 149"/>
                <a:gd name="T1" fmla="*/ 15 h 139"/>
                <a:gd name="T2" fmla="*/ 70 w 149"/>
                <a:gd name="T3" fmla="*/ 6 h 139"/>
                <a:gd name="T4" fmla="*/ 75 w 149"/>
                <a:gd name="T5" fmla="*/ 2 h 139"/>
                <a:gd name="T6" fmla="*/ 79 w 149"/>
                <a:gd name="T7" fmla="*/ 6 h 139"/>
                <a:gd name="T8" fmla="*/ 79 w 149"/>
                <a:gd name="T9" fmla="*/ 15 h 139"/>
                <a:gd name="T10" fmla="*/ 133 w 149"/>
                <a:gd name="T11" fmla="*/ 66 h 139"/>
                <a:gd name="T12" fmla="*/ 142 w 149"/>
                <a:gd name="T13" fmla="*/ 66 h 139"/>
                <a:gd name="T14" fmla="*/ 147 w 149"/>
                <a:gd name="T15" fmla="*/ 70 h 139"/>
                <a:gd name="T16" fmla="*/ 142 w 149"/>
                <a:gd name="T17" fmla="*/ 74 h 139"/>
                <a:gd name="T18" fmla="*/ 133 w 149"/>
                <a:gd name="T19" fmla="*/ 74 h 139"/>
                <a:gd name="T20" fmla="*/ 79 w 149"/>
                <a:gd name="T21" fmla="*/ 124 h 139"/>
                <a:gd name="T22" fmla="*/ 79 w 149"/>
                <a:gd name="T23" fmla="*/ 133 h 139"/>
                <a:gd name="T24" fmla="*/ 75 w 149"/>
                <a:gd name="T25" fmla="*/ 137 h 139"/>
                <a:gd name="T26" fmla="*/ 70 w 149"/>
                <a:gd name="T27" fmla="*/ 133 h 139"/>
                <a:gd name="T28" fmla="*/ 70 w 149"/>
                <a:gd name="T29" fmla="*/ 124 h 139"/>
                <a:gd name="T30" fmla="*/ 16 w 149"/>
                <a:gd name="T31" fmla="*/ 74 h 139"/>
                <a:gd name="T32" fmla="*/ 7 w 149"/>
                <a:gd name="T33" fmla="*/ 74 h 139"/>
                <a:gd name="T34" fmla="*/ 2 w 149"/>
                <a:gd name="T35" fmla="*/ 70 h 139"/>
                <a:gd name="T36" fmla="*/ 7 w 149"/>
                <a:gd name="T37" fmla="*/ 66 h 139"/>
                <a:gd name="T38" fmla="*/ 16 w 149"/>
                <a:gd name="T39" fmla="*/ 66 h 139"/>
                <a:gd name="T40" fmla="*/ 70 w 149"/>
                <a:gd name="T41" fmla="*/ 15 h 139"/>
                <a:gd name="T42" fmla="*/ 75 w 149"/>
                <a:gd name="T43" fmla="*/ 0 h 139"/>
                <a:gd name="T44" fmla="*/ 0 w 149"/>
                <a:gd name="T45" fmla="*/ 70 h 139"/>
                <a:gd name="T46" fmla="*/ 75 w 149"/>
                <a:gd name="T47" fmla="*/ 139 h 139"/>
                <a:gd name="T48" fmla="*/ 149 w 149"/>
                <a:gd name="T49" fmla="*/ 70 h 139"/>
                <a:gd name="T50" fmla="*/ 75 w 149"/>
                <a:gd name="T5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9" h="139">
                  <a:moveTo>
                    <a:pt x="70" y="15"/>
                  </a:moveTo>
                  <a:cubicBezTo>
                    <a:pt x="70" y="6"/>
                    <a:pt x="70" y="6"/>
                    <a:pt x="70" y="6"/>
                  </a:cubicBezTo>
                  <a:cubicBezTo>
                    <a:pt x="70" y="4"/>
                    <a:pt x="72" y="2"/>
                    <a:pt x="75" y="2"/>
                  </a:cubicBezTo>
                  <a:cubicBezTo>
                    <a:pt x="77" y="2"/>
                    <a:pt x="79" y="4"/>
                    <a:pt x="79" y="6"/>
                  </a:cubicBezTo>
                  <a:cubicBezTo>
                    <a:pt x="79" y="15"/>
                    <a:pt x="79" y="15"/>
                    <a:pt x="79" y="15"/>
                  </a:cubicBezTo>
                  <a:cubicBezTo>
                    <a:pt x="108" y="17"/>
                    <a:pt x="131" y="39"/>
                    <a:pt x="133" y="66"/>
                  </a:cubicBezTo>
                  <a:cubicBezTo>
                    <a:pt x="142" y="66"/>
                    <a:pt x="142" y="66"/>
                    <a:pt x="142" y="66"/>
                  </a:cubicBezTo>
                  <a:cubicBezTo>
                    <a:pt x="145" y="66"/>
                    <a:pt x="147" y="67"/>
                    <a:pt x="147" y="70"/>
                  </a:cubicBezTo>
                  <a:cubicBezTo>
                    <a:pt x="147" y="72"/>
                    <a:pt x="145" y="74"/>
                    <a:pt x="142" y="74"/>
                  </a:cubicBezTo>
                  <a:cubicBezTo>
                    <a:pt x="133" y="74"/>
                    <a:pt x="133" y="74"/>
                    <a:pt x="133" y="74"/>
                  </a:cubicBezTo>
                  <a:cubicBezTo>
                    <a:pt x="131" y="101"/>
                    <a:pt x="108" y="122"/>
                    <a:pt x="79" y="124"/>
                  </a:cubicBezTo>
                  <a:cubicBezTo>
                    <a:pt x="79" y="133"/>
                    <a:pt x="79" y="133"/>
                    <a:pt x="79" y="133"/>
                  </a:cubicBezTo>
                  <a:cubicBezTo>
                    <a:pt x="79" y="135"/>
                    <a:pt x="77" y="137"/>
                    <a:pt x="75" y="137"/>
                  </a:cubicBezTo>
                  <a:cubicBezTo>
                    <a:pt x="72" y="137"/>
                    <a:pt x="70" y="135"/>
                    <a:pt x="70" y="133"/>
                  </a:cubicBezTo>
                  <a:cubicBezTo>
                    <a:pt x="70" y="124"/>
                    <a:pt x="70" y="124"/>
                    <a:pt x="70" y="124"/>
                  </a:cubicBezTo>
                  <a:cubicBezTo>
                    <a:pt x="41" y="122"/>
                    <a:pt x="18" y="101"/>
                    <a:pt x="16" y="74"/>
                  </a:cubicBezTo>
                  <a:cubicBezTo>
                    <a:pt x="7" y="74"/>
                    <a:pt x="7" y="74"/>
                    <a:pt x="7" y="74"/>
                  </a:cubicBezTo>
                  <a:cubicBezTo>
                    <a:pt x="4" y="74"/>
                    <a:pt x="2" y="72"/>
                    <a:pt x="2" y="70"/>
                  </a:cubicBezTo>
                  <a:cubicBezTo>
                    <a:pt x="2" y="67"/>
                    <a:pt x="4" y="66"/>
                    <a:pt x="7" y="66"/>
                  </a:cubicBezTo>
                  <a:cubicBezTo>
                    <a:pt x="16" y="66"/>
                    <a:pt x="16" y="66"/>
                    <a:pt x="16" y="66"/>
                  </a:cubicBezTo>
                  <a:cubicBezTo>
                    <a:pt x="18" y="39"/>
                    <a:pt x="41" y="17"/>
                    <a:pt x="70" y="15"/>
                  </a:cubicBezTo>
                  <a:moveTo>
                    <a:pt x="75" y="0"/>
                  </a:moveTo>
                  <a:cubicBezTo>
                    <a:pt x="34" y="0"/>
                    <a:pt x="0" y="31"/>
                    <a:pt x="0" y="70"/>
                  </a:cubicBezTo>
                  <a:cubicBezTo>
                    <a:pt x="0" y="108"/>
                    <a:pt x="34" y="139"/>
                    <a:pt x="75" y="139"/>
                  </a:cubicBezTo>
                  <a:cubicBezTo>
                    <a:pt x="116" y="139"/>
                    <a:pt x="149" y="108"/>
                    <a:pt x="149" y="70"/>
                  </a:cubicBezTo>
                  <a:cubicBezTo>
                    <a:pt x="149" y="31"/>
                    <a:pt x="116" y="0"/>
                    <a:pt x="7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Freeform 16">
              <a:extLst>
                <a:ext uri="{FF2B5EF4-FFF2-40B4-BE49-F238E27FC236}">
                  <a16:creationId xmlns:a16="http://schemas.microsoft.com/office/drawing/2014/main" id="{A262282C-5974-4599-9A4B-639908F50B8F}"/>
                </a:ext>
              </a:extLst>
            </p:cNvPr>
            <p:cNvSpPr>
              <a:spLocks/>
            </p:cNvSpPr>
            <p:nvPr/>
          </p:nvSpPr>
          <p:spPr bwMode="auto">
            <a:xfrm>
              <a:off x="5312317" y="5601681"/>
              <a:ext cx="40732" cy="39102"/>
            </a:xfrm>
            <a:custGeom>
              <a:avLst/>
              <a:gdLst>
                <a:gd name="T0" fmla="*/ 11 w 21"/>
                <a:gd name="T1" fmla="*/ 0 h 20"/>
                <a:gd name="T2" fmla="*/ 7 w 21"/>
                <a:gd name="T3" fmla="*/ 0 h 20"/>
                <a:gd name="T4" fmla="*/ 0 w 21"/>
                <a:gd name="T5" fmla="*/ 10 h 20"/>
                <a:gd name="T6" fmla="*/ 0 w 21"/>
                <a:gd name="T7" fmla="*/ 10 h 20"/>
                <a:gd name="T8" fmla="*/ 11 w 21"/>
                <a:gd name="T9" fmla="*/ 20 h 20"/>
                <a:gd name="T10" fmla="*/ 21 w 21"/>
                <a:gd name="T11" fmla="*/ 13 h 20"/>
                <a:gd name="T12" fmla="*/ 21 w 21"/>
                <a:gd name="T13" fmla="*/ 10 h 20"/>
                <a:gd name="T14" fmla="*/ 18 w 21"/>
                <a:gd name="T15" fmla="*/ 2 h 20"/>
                <a:gd name="T16" fmla="*/ 11 w 21"/>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0">
                  <a:moveTo>
                    <a:pt x="11" y="0"/>
                  </a:moveTo>
                  <a:cubicBezTo>
                    <a:pt x="9" y="0"/>
                    <a:pt x="8" y="0"/>
                    <a:pt x="7" y="0"/>
                  </a:cubicBezTo>
                  <a:cubicBezTo>
                    <a:pt x="3" y="2"/>
                    <a:pt x="0" y="5"/>
                    <a:pt x="0" y="10"/>
                  </a:cubicBezTo>
                  <a:cubicBezTo>
                    <a:pt x="0" y="10"/>
                    <a:pt x="0" y="10"/>
                    <a:pt x="0" y="10"/>
                  </a:cubicBezTo>
                  <a:cubicBezTo>
                    <a:pt x="0" y="15"/>
                    <a:pt x="5" y="20"/>
                    <a:pt x="11" y="20"/>
                  </a:cubicBezTo>
                  <a:cubicBezTo>
                    <a:pt x="15" y="20"/>
                    <a:pt x="19" y="17"/>
                    <a:pt x="21" y="13"/>
                  </a:cubicBezTo>
                  <a:cubicBezTo>
                    <a:pt x="21" y="12"/>
                    <a:pt x="21" y="11"/>
                    <a:pt x="21" y="10"/>
                  </a:cubicBezTo>
                  <a:cubicBezTo>
                    <a:pt x="21" y="7"/>
                    <a:pt x="20" y="4"/>
                    <a:pt x="18" y="2"/>
                  </a:cubicBezTo>
                  <a:cubicBezTo>
                    <a:pt x="16" y="1"/>
                    <a:pt x="13" y="0"/>
                    <a:pt x="11"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Freeform 17">
              <a:extLst>
                <a:ext uri="{FF2B5EF4-FFF2-40B4-BE49-F238E27FC236}">
                  <a16:creationId xmlns:a16="http://schemas.microsoft.com/office/drawing/2014/main" id="{72FAFABE-6A06-403C-8041-308AEDC11952}"/>
                </a:ext>
              </a:extLst>
            </p:cNvPr>
            <p:cNvSpPr>
              <a:spLocks/>
            </p:cNvSpPr>
            <p:nvPr/>
          </p:nvSpPr>
          <p:spPr bwMode="auto">
            <a:xfrm>
              <a:off x="5323721" y="5698623"/>
              <a:ext cx="17922" cy="51322"/>
            </a:xfrm>
            <a:custGeom>
              <a:avLst/>
              <a:gdLst>
                <a:gd name="T0" fmla="*/ 5 w 9"/>
                <a:gd name="T1" fmla="*/ 0 h 27"/>
                <a:gd name="T2" fmla="*/ 0 w 9"/>
                <a:gd name="T3" fmla="*/ 4 h 27"/>
                <a:gd name="T4" fmla="*/ 0 w 9"/>
                <a:gd name="T5" fmla="*/ 14 h 27"/>
                <a:gd name="T6" fmla="*/ 0 w 9"/>
                <a:gd name="T7" fmla="*/ 23 h 27"/>
                <a:gd name="T8" fmla="*/ 5 w 9"/>
                <a:gd name="T9" fmla="*/ 27 h 27"/>
                <a:gd name="T10" fmla="*/ 9 w 9"/>
                <a:gd name="T11" fmla="*/ 23 h 27"/>
                <a:gd name="T12" fmla="*/ 9 w 9"/>
                <a:gd name="T13" fmla="*/ 14 h 27"/>
                <a:gd name="T14" fmla="*/ 9 w 9"/>
                <a:gd name="T15" fmla="*/ 4 h 27"/>
                <a:gd name="T16" fmla="*/ 5 w 9"/>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7">
                  <a:moveTo>
                    <a:pt x="5" y="0"/>
                  </a:moveTo>
                  <a:cubicBezTo>
                    <a:pt x="2" y="0"/>
                    <a:pt x="0" y="1"/>
                    <a:pt x="0" y="4"/>
                  </a:cubicBezTo>
                  <a:cubicBezTo>
                    <a:pt x="0" y="14"/>
                    <a:pt x="0" y="14"/>
                    <a:pt x="0" y="14"/>
                  </a:cubicBezTo>
                  <a:cubicBezTo>
                    <a:pt x="0" y="23"/>
                    <a:pt x="0" y="23"/>
                    <a:pt x="0" y="23"/>
                  </a:cubicBezTo>
                  <a:cubicBezTo>
                    <a:pt x="0" y="25"/>
                    <a:pt x="2" y="27"/>
                    <a:pt x="5" y="27"/>
                  </a:cubicBezTo>
                  <a:cubicBezTo>
                    <a:pt x="7" y="27"/>
                    <a:pt x="9" y="25"/>
                    <a:pt x="9" y="23"/>
                  </a:cubicBezTo>
                  <a:cubicBezTo>
                    <a:pt x="9" y="14"/>
                    <a:pt x="9" y="14"/>
                    <a:pt x="9" y="14"/>
                  </a:cubicBezTo>
                  <a:cubicBezTo>
                    <a:pt x="9" y="4"/>
                    <a:pt x="9" y="4"/>
                    <a:pt x="9" y="4"/>
                  </a:cubicBezTo>
                  <a:cubicBezTo>
                    <a:pt x="9" y="1"/>
                    <a:pt x="7" y="0"/>
                    <a:pt x="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Freeform 18">
              <a:extLst>
                <a:ext uri="{FF2B5EF4-FFF2-40B4-BE49-F238E27FC236}">
                  <a16:creationId xmlns:a16="http://schemas.microsoft.com/office/drawing/2014/main" id="{7454F0F8-062A-432E-8249-90F506C54F2E}"/>
                </a:ext>
              </a:extLst>
            </p:cNvPr>
            <p:cNvSpPr>
              <a:spLocks/>
            </p:cNvSpPr>
            <p:nvPr/>
          </p:nvSpPr>
          <p:spPr bwMode="auto">
            <a:xfrm>
              <a:off x="5323721" y="5490076"/>
              <a:ext cx="17922" cy="53766"/>
            </a:xfrm>
            <a:custGeom>
              <a:avLst/>
              <a:gdLst>
                <a:gd name="T0" fmla="*/ 5 w 9"/>
                <a:gd name="T1" fmla="*/ 0 h 28"/>
                <a:gd name="T2" fmla="*/ 0 w 9"/>
                <a:gd name="T3" fmla="*/ 4 h 28"/>
                <a:gd name="T4" fmla="*/ 0 w 9"/>
                <a:gd name="T5" fmla="*/ 13 h 28"/>
                <a:gd name="T6" fmla="*/ 0 w 9"/>
                <a:gd name="T7" fmla="*/ 24 h 28"/>
                <a:gd name="T8" fmla="*/ 5 w 9"/>
                <a:gd name="T9" fmla="*/ 28 h 28"/>
                <a:gd name="T10" fmla="*/ 9 w 9"/>
                <a:gd name="T11" fmla="*/ 24 h 28"/>
                <a:gd name="T12" fmla="*/ 9 w 9"/>
                <a:gd name="T13" fmla="*/ 13 h 28"/>
                <a:gd name="T14" fmla="*/ 9 w 9"/>
                <a:gd name="T15" fmla="*/ 4 h 28"/>
                <a:gd name="T16" fmla="*/ 5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5" y="0"/>
                  </a:moveTo>
                  <a:cubicBezTo>
                    <a:pt x="2" y="0"/>
                    <a:pt x="0" y="2"/>
                    <a:pt x="0" y="4"/>
                  </a:cubicBezTo>
                  <a:cubicBezTo>
                    <a:pt x="0" y="13"/>
                    <a:pt x="0" y="13"/>
                    <a:pt x="0" y="13"/>
                  </a:cubicBezTo>
                  <a:cubicBezTo>
                    <a:pt x="0" y="24"/>
                    <a:pt x="0" y="24"/>
                    <a:pt x="0" y="24"/>
                  </a:cubicBezTo>
                  <a:cubicBezTo>
                    <a:pt x="0" y="26"/>
                    <a:pt x="2" y="28"/>
                    <a:pt x="5" y="28"/>
                  </a:cubicBezTo>
                  <a:cubicBezTo>
                    <a:pt x="7" y="28"/>
                    <a:pt x="9" y="26"/>
                    <a:pt x="9" y="24"/>
                  </a:cubicBezTo>
                  <a:cubicBezTo>
                    <a:pt x="9" y="13"/>
                    <a:pt x="9" y="13"/>
                    <a:pt x="9" y="13"/>
                  </a:cubicBezTo>
                  <a:cubicBezTo>
                    <a:pt x="9" y="4"/>
                    <a:pt x="9" y="4"/>
                    <a:pt x="9" y="4"/>
                  </a:cubicBezTo>
                  <a:cubicBezTo>
                    <a:pt x="9" y="2"/>
                    <a:pt x="7" y="0"/>
                    <a:pt x="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Freeform 19">
              <a:extLst>
                <a:ext uri="{FF2B5EF4-FFF2-40B4-BE49-F238E27FC236}">
                  <a16:creationId xmlns:a16="http://schemas.microsoft.com/office/drawing/2014/main" id="{F932AC29-C6BB-4D74-B683-C2775EF444EA}"/>
                </a:ext>
              </a:extLst>
            </p:cNvPr>
            <p:cNvSpPr>
              <a:spLocks/>
            </p:cNvSpPr>
            <p:nvPr/>
          </p:nvSpPr>
          <p:spPr bwMode="auto">
            <a:xfrm>
              <a:off x="5414961" y="5613901"/>
              <a:ext cx="57025" cy="15479"/>
            </a:xfrm>
            <a:custGeom>
              <a:avLst/>
              <a:gdLst>
                <a:gd name="T0" fmla="*/ 25 w 30"/>
                <a:gd name="T1" fmla="*/ 0 h 8"/>
                <a:gd name="T2" fmla="*/ 16 w 30"/>
                <a:gd name="T3" fmla="*/ 0 h 8"/>
                <a:gd name="T4" fmla="*/ 5 w 30"/>
                <a:gd name="T5" fmla="*/ 0 h 8"/>
                <a:gd name="T6" fmla="*/ 0 w 30"/>
                <a:gd name="T7" fmla="*/ 4 h 8"/>
                <a:gd name="T8" fmla="*/ 5 w 30"/>
                <a:gd name="T9" fmla="*/ 8 h 8"/>
                <a:gd name="T10" fmla="*/ 16 w 30"/>
                <a:gd name="T11" fmla="*/ 8 h 8"/>
                <a:gd name="T12" fmla="*/ 25 w 30"/>
                <a:gd name="T13" fmla="*/ 8 h 8"/>
                <a:gd name="T14" fmla="*/ 30 w 30"/>
                <a:gd name="T15" fmla="*/ 4 h 8"/>
                <a:gd name="T16" fmla="*/ 25 w 30"/>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8">
                  <a:moveTo>
                    <a:pt x="25" y="0"/>
                  </a:moveTo>
                  <a:cubicBezTo>
                    <a:pt x="16" y="0"/>
                    <a:pt x="16" y="0"/>
                    <a:pt x="16" y="0"/>
                  </a:cubicBezTo>
                  <a:cubicBezTo>
                    <a:pt x="5" y="0"/>
                    <a:pt x="5" y="0"/>
                    <a:pt x="5" y="0"/>
                  </a:cubicBezTo>
                  <a:cubicBezTo>
                    <a:pt x="2" y="0"/>
                    <a:pt x="0" y="1"/>
                    <a:pt x="0" y="4"/>
                  </a:cubicBezTo>
                  <a:cubicBezTo>
                    <a:pt x="0" y="6"/>
                    <a:pt x="2" y="8"/>
                    <a:pt x="5" y="8"/>
                  </a:cubicBezTo>
                  <a:cubicBezTo>
                    <a:pt x="16" y="8"/>
                    <a:pt x="16" y="8"/>
                    <a:pt x="16" y="8"/>
                  </a:cubicBezTo>
                  <a:cubicBezTo>
                    <a:pt x="25" y="8"/>
                    <a:pt x="25" y="8"/>
                    <a:pt x="25" y="8"/>
                  </a:cubicBezTo>
                  <a:cubicBezTo>
                    <a:pt x="28" y="8"/>
                    <a:pt x="30" y="6"/>
                    <a:pt x="30" y="4"/>
                  </a:cubicBezTo>
                  <a:cubicBezTo>
                    <a:pt x="30" y="1"/>
                    <a:pt x="28" y="0"/>
                    <a:pt x="2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Freeform 20">
              <a:extLst>
                <a:ext uri="{FF2B5EF4-FFF2-40B4-BE49-F238E27FC236}">
                  <a16:creationId xmlns:a16="http://schemas.microsoft.com/office/drawing/2014/main" id="{1A4E8995-F31D-4202-BE29-403B7254FB41}"/>
                </a:ext>
              </a:extLst>
            </p:cNvPr>
            <p:cNvSpPr>
              <a:spLocks/>
            </p:cNvSpPr>
            <p:nvPr/>
          </p:nvSpPr>
          <p:spPr bwMode="auto">
            <a:xfrm>
              <a:off x="5193379" y="5613901"/>
              <a:ext cx="57025" cy="15479"/>
            </a:xfrm>
            <a:custGeom>
              <a:avLst/>
              <a:gdLst>
                <a:gd name="T0" fmla="*/ 25 w 30"/>
                <a:gd name="T1" fmla="*/ 0 h 8"/>
                <a:gd name="T2" fmla="*/ 14 w 30"/>
                <a:gd name="T3" fmla="*/ 0 h 8"/>
                <a:gd name="T4" fmla="*/ 5 w 30"/>
                <a:gd name="T5" fmla="*/ 0 h 8"/>
                <a:gd name="T6" fmla="*/ 0 w 30"/>
                <a:gd name="T7" fmla="*/ 4 h 8"/>
                <a:gd name="T8" fmla="*/ 5 w 30"/>
                <a:gd name="T9" fmla="*/ 8 h 8"/>
                <a:gd name="T10" fmla="*/ 14 w 30"/>
                <a:gd name="T11" fmla="*/ 8 h 8"/>
                <a:gd name="T12" fmla="*/ 25 w 30"/>
                <a:gd name="T13" fmla="*/ 8 h 8"/>
                <a:gd name="T14" fmla="*/ 30 w 30"/>
                <a:gd name="T15" fmla="*/ 4 h 8"/>
                <a:gd name="T16" fmla="*/ 25 w 30"/>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8">
                  <a:moveTo>
                    <a:pt x="25" y="0"/>
                  </a:moveTo>
                  <a:cubicBezTo>
                    <a:pt x="14" y="0"/>
                    <a:pt x="14" y="0"/>
                    <a:pt x="14" y="0"/>
                  </a:cubicBezTo>
                  <a:cubicBezTo>
                    <a:pt x="5" y="0"/>
                    <a:pt x="5" y="0"/>
                    <a:pt x="5" y="0"/>
                  </a:cubicBezTo>
                  <a:cubicBezTo>
                    <a:pt x="2" y="0"/>
                    <a:pt x="0" y="1"/>
                    <a:pt x="0" y="4"/>
                  </a:cubicBezTo>
                  <a:cubicBezTo>
                    <a:pt x="0" y="6"/>
                    <a:pt x="2" y="8"/>
                    <a:pt x="5" y="8"/>
                  </a:cubicBezTo>
                  <a:cubicBezTo>
                    <a:pt x="14" y="8"/>
                    <a:pt x="14" y="8"/>
                    <a:pt x="14" y="8"/>
                  </a:cubicBezTo>
                  <a:cubicBezTo>
                    <a:pt x="25" y="8"/>
                    <a:pt x="25" y="8"/>
                    <a:pt x="25" y="8"/>
                  </a:cubicBezTo>
                  <a:cubicBezTo>
                    <a:pt x="28" y="8"/>
                    <a:pt x="30" y="6"/>
                    <a:pt x="30" y="4"/>
                  </a:cubicBezTo>
                  <a:cubicBezTo>
                    <a:pt x="30" y="1"/>
                    <a:pt x="28" y="0"/>
                    <a:pt x="25" y="0"/>
                  </a:cubicBezTo>
                </a:path>
              </a:pathLst>
            </a:custGeom>
            <a:solidFill>
              <a:srgbClr val="A3A3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Freeform 26">
              <a:extLst>
                <a:ext uri="{FF2B5EF4-FFF2-40B4-BE49-F238E27FC236}">
                  <a16:creationId xmlns:a16="http://schemas.microsoft.com/office/drawing/2014/main" id="{7A6AC0ED-66F0-43A7-9343-05AA52833D63}"/>
                </a:ext>
              </a:extLst>
            </p:cNvPr>
            <p:cNvSpPr>
              <a:spLocks/>
            </p:cNvSpPr>
            <p:nvPr/>
          </p:nvSpPr>
          <p:spPr bwMode="auto">
            <a:xfrm>
              <a:off x="5990911" y="5688847"/>
              <a:ext cx="228913" cy="246836"/>
            </a:xfrm>
            <a:custGeom>
              <a:avLst/>
              <a:gdLst>
                <a:gd name="T0" fmla="*/ 115 w 119"/>
                <a:gd name="T1" fmla="*/ 5 h 128"/>
                <a:gd name="T2" fmla="*/ 117 w 119"/>
                <a:gd name="T3" fmla="*/ 11 h 128"/>
                <a:gd name="T4" fmla="*/ 110 w 119"/>
                <a:gd name="T5" fmla="*/ 64 h 128"/>
                <a:gd name="T6" fmla="*/ 28 w 119"/>
                <a:gd name="T7" fmla="*/ 127 h 128"/>
                <a:gd name="T8" fmla="*/ 11 w 119"/>
                <a:gd name="T9" fmla="*/ 128 h 128"/>
                <a:gd name="T10" fmla="*/ 1 w 119"/>
                <a:gd name="T11" fmla="*/ 118 h 128"/>
                <a:gd name="T12" fmla="*/ 8 w 119"/>
                <a:gd name="T13" fmla="*/ 107 h 128"/>
                <a:gd name="T14" fmla="*/ 14 w 119"/>
                <a:gd name="T15" fmla="*/ 106 h 128"/>
                <a:gd name="T16" fmla="*/ 41 w 119"/>
                <a:gd name="T17" fmla="*/ 102 h 128"/>
                <a:gd name="T18" fmla="*/ 81 w 119"/>
                <a:gd name="T19" fmla="*/ 72 h 128"/>
                <a:gd name="T20" fmla="*/ 94 w 119"/>
                <a:gd name="T21" fmla="*/ 40 h 128"/>
                <a:gd name="T22" fmla="*/ 96 w 119"/>
                <a:gd name="T23" fmla="*/ 20 h 128"/>
                <a:gd name="T24" fmla="*/ 96 w 119"/>
                <a:gd name="T25" fmla="*/ 11 h 128"/>
                <a:gd name="T26" fmla="*/ 102 w 119"/>
                <a:gd name="T27" fmla="*/ 2 h 128"/>
                <a:gd name="T28" fmla="*/ 115 w 119"/>
                <a:gd name="T29" fmla="*/ 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128">
                  <a:moveTo>
                    <a:pt x="115" y="5"/>
                  </a:moveTo>
                  <a:cubicBezTo>
                    <a:pt x="116" y="6"/>
                    <a:pt x="117" y="8"/>
                    <a:pt x="117" y="11"/>
                  </a:cubicBezTo>
                  <a:cubicBezTo>
                    <a:pt x="119" y="30"/>
                    <a:pt x="117" y="48"/>
                    <a:pt x="110" y="64"/>
                  </a:cubicBezTo>
                  <a:cubicBezTo>
                    <a:pt x="94" y="100"/>
                    <a:pt x="66" y="121"/>
                    <a:pt x="28" y="127"/>
                  </a:cubicBezTo>
                  <a:cubicBezTo>
                    <a:pt x="22" y="128"/>
                    <a:pt x="16" y="128"/>
                    <a:pt x="11" y="128"/>
                  </a:cubicBezTo>
                  <a:cubicBezTo>
                    <a:pt x="5" y="128"/>
                    <a:pt x="1" y="124"/>
                    <a:pt x="1" y="118"/>
                  </a:cubicBezTo>
                  <a:cubicBezTo>
                    <a:pt x="0" y="113"/>
                    <a:pt x="3" y="108"/>
                    <a:pt x="8" y="107"/>
                  </a:cubicBezTo>
                  <a:cubicBezTo>
                    <a:pt x="10" y="106"/>
                    <a:pt x="12" y="106"/>
                    <a:pt x="14" y="106"/>
                  </a:cubicBezTo>
                  <a:cubicBezTo>
                    <a:pt x="23" y="106"/>
                    <a:pt x="32" y="105"/>
                    <a:pt x="41" y="102"/>
                  </a:cubicBezTo>
                  <a:cubicBezTo>
                    <a:pt x="57" y="96"/>
                    <a:pt x="71" y="86"/>
                    <a:pt x="81" y="72"/>
                  </a:cubicBezTo>
                  <a:cubicBezTo>
                    <a:pt x="87" y="62"/>
                    <a:pt x="92" y="52"/>
                    <a:pt x="94" y="40"/>
                  </a:cubicBezTo>
                  <a:cubicBezTo>
                    <a:pt x="96" y="34"/>
                    <a:pt x="96" y="27"/>
                    <a:pt x="96" y="20"/>
                  </a:cubicBezTo>
                  <a:cubicBezTo>
                    <a:pt x="96" y="17"/>
                    <a:pt x="95" y="14"/>
                    <a:pt x="96" y="11"/>
                  </a:cubicBezTo>
                  <a:cubicBezTo>
                    <a:pt x="96" y="7"/>
                    <a:pt x="98" y="4"/>
                    <a:pt x="102" y="2"/>
                  </a:cubicBezTo>
                  <a:cubicBezTo>
                    <a:pt x="106" y="0"/>
                    <a:pt x="111" y="1"/>
                    <a:pt x="11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Freeform 27">
              <a:extLst>
                <a:ext uri="{FF2B5EF4-FFF2-40B4-BE49-F238E27FC236}">
                  <a16:creationId xmlns:a16="http://schemas.microsoft.com/office/drawing/2014/main" id="{C43B76EA-42B7-4FD7-8C0A-55AAB63D8C4A}"/>
                </a:ext>
              </a:extLst>
            </p:cNvPr>
            <p:cNvSpPr>
              <a:spLocks/>
            </p:cNvSpPr>
            <p:nvPr/>
          </p:nvSpPr>
          <p:spPr bwMode="auto">
            <a:xfrm>
              <a:off x="5985208" y="5692921"/>
              <a:ext cx="153967" cy="167001"/>
            </a:xfrm>
            <a:custGeom>
              <a:avLst/>
              <a:gdLst>
                <a:gd name="T0" fmla="*/ 62 w 80"/>
                <a:gd name="T1" fmla="*/ 68 h 87"/>
                <a:gd name="T2" fmla="*/ 18 w 80"/>
                <a:gd name="T3" fmla="*/ 86 h 87"/>
                <a:gd name="T4" fmla="*/ 7 w 80"/>
                <a:gd name="T5" fmla="*/ 85 h 87"/>
                <a:gd name="T6" fmla="*/ 1 w 80"/>
                <a:gd name="T7" fmla="*/ 73 h 87"/>
                <a:gd name="T8" fmla="*/ 11 w 80"/>
                <a:gd name="T9" fmla="*/ 63 h 87"/>
                <a:gd name="T10" fmla="*/ 20 w 80"/>
                <a:gd name="T11" fmla="*/ 62 h 87"/>
                <a:gd name="T12" fmla="*/ 56 w 80"/>
                <a:gd name="T13" fmla="*/ 22 h 87"/>
                <a:gd name="T14" fmla="*/ 56 w 80"/>
                <a:gd name="T15" fmla="*/ 12 h 87"/>
                <a:gd name="T16" fmla="*/ 67 w 80"/>
                <a:gd name="T17" fmla="*/ 1 h 87"/>
                <a:gd name="T18" fmla="*/ 79 w 80"/>
                <a:gd name="T19" fmla="*/ 10 h 87"/>
                <a:gd name="T20" fmla="*/ 80 w 80"/>
                <a:gd name="T21" fmla="*/ 22 h 87"/>
                <a:gd name="T22" fmla="*/ 72 w 80"/>
                <a:gd name="T23" fmla="*/ 55 h 87"/>
                <a:gd name="T24" fmla="*/ 62 w 80"/>
                <a:gd name="T25"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87">
                  <a:moveTo>
                    <a:pt x="62" y="68"/>
                  </a:moveTo>
                  <a:cubicBezTo>
                    <a:pt x="50" y="80"/>
                    <a:pt x="35" y="86"/>
                    <a:pt x="18" y="86"/>
                  </a:cubicBezTo>
                  <a:cubicBezTo>
                    <a:pt x="14" y="87"/>
                    <a:pt x="11" y="87"/>
                    <a:pt x="7" y="85"/>
                  </a:cubicBezTo>
                  <a:cubicBezTo>
                    <a:pt x="3" y="83"/>
                    <a:pt x="0" y="78"/>
                    <a:pt x="1" y="73"/>
                  </a:cubicBezTo>
                  <a:cubicBezTo>
                    <a:pt x="2" y="68"/>
                    <a:pt x="6" y="63"/>
                    <a:pt x="11" y="63"/>
                  </a:cubicBezTo>
                  <a:cubicBezTo>
                    <a:pt x="14" y="63"/>
                    <a:pt x="17" y="63"/>
                    <a:pt x="20" y="62"/>
                  </a:cubicBezTo>
                  <a:cubicBezTo>
                    <a:pt x="41" y="61"/>
                    <a:pt x="56" y="44"/>
                    <a:pt x="56" y="22"/>
                  </a:cubicBezTo>
                  <a:cubicBezTo>
                    <a:pt x="56" y="19"/>
                    <a:pt x="56" y="15"/>
                    <a:pt x="56" y="12"/>
                  </a:cubicBezTo>
                  <a:cubicBezTo>
                    <a:pt x="56" y="6"/>
                    <a:pt x="61" y="1"/>
                    <a:pt x="67" y="1"/>
                  </a:cubicBezTo>
                  <a:cubicBezTo>
                    <a:pt x="72" y="0"/>
                    <a:pt x="78" y="4"/>
                    <a:pt x="79" y="10"/>
                  </a:cubicBezTo>
                  <a:cubicBezTo>
                    <a:pt x="80" y="14"/>
                    <a:pt x="80" y="18"/>
                    <a:pt x="80" y="22"/>
                  </a:cubicBezTo>
                  <a:cubicBezTo>
                    <a:pt x="80" y="33"/>
                    <a:pt x="78" y="45"/>
                    <a:pt x="72" y="55"/>
                  </a:cubicBezTo>
                  <a:cubicBezTo>
                    <a:pt x="69" y="59"/>
                    <a:pt x="66" y="64"/>
                    <a:pt x="62"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Freeform 28">
              <a:extLst>
                <a:ext uri="{FF2B5EF4-FFF2-40B4-BE49-F238E27FC236}">
                  <a16:creationId xmlns:a16="http://schemas.microsoft.com/office/drawing/2014/main" id="{7828E739-EC21-486C-BE86-1B05822F6ECE}"/>
                </a:ext>
              </a:extLst>
            </p:cNvPr>
            <p:cNvSpPr>
              <a:spLocks/>
            </p:cNvSpPr>
            <p:nvPr/>
          </p:nvSpPr>
          <p:spPr bwMode="auto">
            <a:xfrm>
              <a:off x="5977062" y="5692921"/>
              <a:ext cx="80650" cy="82279"/>
            </a:xfrm>
            <a:custGeom>
              <a:avLst/>
              <a:gdLst>
                <a:gd name="T0" fmla="*/ 34 w 42"/>
                <a:gd name="T1" fmla="*/ 7 h 43"/>
                <a:gd name="T2" fmla="*/ 35 w 42"/>
                <a:gd name="T3" fmla="*/ 34 h 43"/>
                <a:gd name="T4" fmla="*/ 8 w 42"/>
                <a:gd name="T5" fmla="*/ 35 h 43"/>
                <a:gd name="T6" fmla="*/ 7 w 42"/>
                <a:gd name="T7" fmla="*/ 8 h 43"/>
                <a:gd name="T8" fmla="*/ 34 w 42"/>
                <a:gd name="T9" fmla="*/ 7 h 43"/>
              </a:gdLst>
              <a:ahLst/>
              <a:cxnLst>
                <a:cxn ang="0">
                  <a:pos x="T0" y="T1"/>
                </a:cxn>
                <a:cxn ang="0">
                  <a:pos x="T2" y="T3"/>
                </a:cxn>
                <a:cxn ang="0">
                  <a:pos x="T4" y="T5"/>
                </a:cxn>
                <a:cxn ang="0">
                  <a:pos x="T6" y="T7"/>
                </a:cxn>
                <a:cxn ang="0">
                  <a:pos x="T8" y="T9"/>
                </a:cxn>
              </a:cxnLst>
              <a:rect l="0" t="0" r="r" b="b"/>
              <a:pathLst>
                <a:path w="42" h="43">
                  <a:moveTo>
                    <a:pt x="34" y="7"/>
                  </a:moveTo>
                  <a:cubicBezTo>
                    <a:pt x="42" y="15"/>
                    <a:pt x="42" y="27"/>
                    <a:pt x="35" y="34"/>
                  </a:cubicBezTo>
                  <a:cubicBezTo>
                    <a:pt x="28" y="42"/>
                    <a:pt x="16" y="43"/>
                    <a:pt x="8" y="35"/>
                  </a:cubicBezTo>
                  <a:cubicBezTo>
                    <a:pt x="0" y="28"/>
                    <a:pt x="0" y="16"/>
                    <a:pt x="7" y="8"/>
                  </a:cubicBezTo>
                  <a:cubicBezTo>
                    <a:pt x="14" y="1"/>
                    <a:pt x="26" y="0"/>
                    <a:pt x="34"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Freeform 35">
              <a:extLst>
                <a:ext uri="{FF2B5EF4-FFF2-40B4-BE49-F238E27FC236}">
                  <a16:creationId xmlns:a16="http://schemas.microsoft.com/office/drawing/2014/main" id="{2D633B12-58EA-430E-A0A6-047FB8BACBAE}"/>
                </a:ext>
              </a:extLst>
            </p:cNvPr>
            <p:cNvSpPr>
              <a:spLocks noEditPoints="1"/>
            </p:cNvSpPr>
            <p:nvPr/>
          </p:nvSpPr>
          <p:spPr bwMode="auto">
            <a:xfrm>
              <a:off x="6932633" y="2390376"/>
              <a:ext cx="1191002" cy="1192631"/>
            </a:xfrm>
            <a:custGeom>
              <a:avLst/>
              <a:gdLst>
                <a:gd name="T0" fmla="*/ 207 w 618"/>
                <a:gd name="T1" fmla="*/ 17 h 619"/>
                <a:gd name="T2" fmla="*/ 187 w 618"/>
                <a:gd name="T3" fmla="*/ 58 h 619"/>
                <a:gd name="T4" fmla="*/ 140 w 618"/>
                <a:gd name="T5" fmla="*/ 72 h 619"/>
                <a:gd name="T6" fmla="*/ 105 w 618"/>
                <a:gd name="T7" fmla="*/ 77 h 619"/>
                <a:gd name="T8" fmla="*/ 60 w 618"/>
                <a:gd name="T9" fmla="*/ 126 h 619"/>
                <a:gd name="T10" fmla="*/ 67 w 618"/>
                <a:gd name="T11" fmla="*/ 170 h 619"/>
                <a:gd name="T12" fmla="*/ 13 w 618"/>
                <a:gd name="T13" fmla="*/ 220 h 619"/>
                <a:gd name="T14" fmla="*/ 30 w 618"/>
                <a:gd name="T15" fmla="*/ 291 h 619"/>
                <a:gd name="T16" fmla="*/ 0 w 618"/>
                <a:gd name="T17" fmla="*/ 324 h 619"/>
                <a:gd name="T18" fmla="*/ 10 w 618"/>
                <a:gd name="T19" fmla="*/ 390 h 619"/>
                <a:gd name="T20" fmla="*/ 49 w 618"/>
                <a:gd name="T21" fmla="*/ 413 h 619"/>
                <a:gd name="T22" fmla="*/ 55 w 618"/>
                <a:gd name="T23" fmla="*/ 485 h 619"/>
                <a:gd name="T24" fmla="*/ 121 w 618"/>
                <a:gd name="T25" fmla="*/ 516 h 619"/>
                <a:gd name="T26" fmla="*/ 128 w 618"/>
                <a:gd name="T27" fmla="*/ 561 h 619"/>
                <a:gd name="T28" fmla="*/ 186 w 618"/>
                <a:gd name="T29" fmla="*/ 594 h 619"/>
                <a:gd name="T30" fmla="*/ 228 w 618"/>
                <a:gd name="T31" fmla="*/ 577 h 619"/>
                <a:gd name="T32" fmla="*/ 288 w 618"/>
                <a:gd name="T33" fmla="*/ 618 h 619"/>
                <a:gd name="T34" fmla="*/ 307 w 618"/>
                <a:gd name="T35" fmla="*/ 602 h 619"/>
                <a:gd name="T36" fmla="*/ 368 w 618"/>
                <a:gd name="T37" fmla="*/ 614 h 619"/>
                <a:gd name="T38" fmla="*/ 393 w 618"/>
                <a:gd name="T39" fmla="*/ 577 h 619"/>
                <a:gd name="T40" fmla="*/ 455 w 618"/>
                <a:gd name="T41" fmla="*/ 583 h 619"/>
                <a:gd name="T42" fmla="*/ 468 w 618"/>
                <a:gd name="T43" fmla="*/ 540 h 619"/>
                <a:gd name="T44" fmla="*/ 538 w 618"/>
                <a:gd name="T45" fmla="*/ 519 h 619"/>
                <a:gd name="T46" fmla="*/ 553 w 618"/>
                <a:gd name="T47" fmla="*/ 448 h 619"/>
                <a:gd name="T48" fmla="*/ 595 w 618"/>
                <a:gd name="T49" fmla="*/ 430 h 619"/>
                <a:gd name="T50" fmla="*/ 576 w 618"/>
                <a:gd name="T51" fmla="*/ 395 h 619"/>
                <a:gd name="T52" fmla="*/ 616 w 618"/>
                <a:gd name="T53" fmla="*/ 354 h 619"/>
                <a:gd name="T54" fmla="*/ 589 w 618"/>
                <a:gd name="T55" fmla="*/ 286 h 619"/>
                <a:gd name="T56" fmla="*/ 614 w 618"/>
                <a:gd name="T57" fmla="*/ 249 h 619"/>
                <a:gd name="T58" fmla="*/ 570 w 618"/>
                <a:gd name="T59" fmla="*/ 205 h 619"/>
                <a:gd name="T60" fmla="*/ 582 w 618"/>
                <a:gd name="T61" fmla="*/ 162 h 619"/>
                <a:gd name="T62" fmla="*/ 544 w 618"/>
                <a:gd name="T63" fmla="*/ 107 h 619"/>
                <a:gd name="T64" fmla="*/ 499 w 618"/>
                <a:gd name="T65" fmla="*/ 103 h 619"/>
                <a:gd name="T66" fmla="*/ 466 w 618"/>
                <a:gd name="T67" fmla="*/ 77 h 619"/>
                <a:gd name="T68" fmla="*/ 452 w 618"/>
                <a:gd name="T69" fmla="*/ 34 h 619"/>
                <a:gd name="T70" fmla="*/ 390 w 618"/>
                <a:gd name="T71" fmla="*/ 10 h 619"/>
                <a:gd name="T72" fmla="*/ 350 w 618"/>
                <a:gd name="T73" fmla="*/ 32 h 619"/>
                <a:gd name="T74" fmla="*/ 285 w 618"/>
                <a:gd name="T75" fmla="*/ 1 h 619"/>
                <a:gd name="T76" fmla="*/ 225 w 618"/>
                <a:gd name="T77" fmla="*/ 42 h 619"/>
                <a:gd name="T78" fmla="*/ 188 w 618"/>
                <a:gd name="T79" fmla="*/ 286 h 619"/>
                <a:gd name="T80" fmla="*/ 228 w 618"/>
                <a:gd name="T81" fmla="*/ 335 h 619"/>
                <a:gd name="T82" fmla="*/ 334 w 618"/>
                <a:gd name="T83" fmla="*/ 390 h 619"/>
                <a:gd name="T84" fmla="*/ 223 w 618"/>
                <a:gd name="T85" fmla="*/ 399 h 619"/>
                <a:gd name="T86" fmla="*/ 82 w 618"/>
                <a:gd name="T87" fmla="*/ 398 h 619"/>
                <a:gd name="T88" fmla="*/ 323 w 618"/>
                <a:gd name="T89" fmla="*/ 552 h 619"/>
                <a:gd name="T90" fmla="*/ 534 w 618"/>
                <a:gd name="T91" fmla="*/ 402 h 619"/>
                <a:gd name="T92" fmla="*/ 437 w 618"/>
                <a:gd name="T93" fmla="*/ 291 h 619"/>
                <a:gd name="T94" fmla="*/ 541 w 618"/>
                <a:gd name="T95" fmla="*/ 237 h 619"/>
                <a:gd name="T96" fmla="*/ 295 w 618"/>
                <a:gd name="T97" fmla="*/ 186 h 619"/>
                <a:gd name="T98" fmla="*/ 441 w 618"/>
                <a:gd name="T99" fmla="*/ 105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8" h="619">
                  <a:moveTo>
                    <a:pt x="225" y="42"/>
                  </a:moveTo>
                  <a:cubicBezTo>
                    <a:pt x="225" y="42"/>
                    <a:pt x="225" y="42"/>
                    <a:pt x="225" y="42"/>
                  </a:cubicBezTo>
                  <a:cubicBezTo>
                    <a:pt x="207" y="17"/>
                    <a:pt x="207" y="17"/>
                    <a:pt x="207" y="17"/>
                  </a:cubicBezTo>
                  <a:cubicBezTo>
                    <a:pt x="195" y="22"/>
                    <a:pt x="195" y="22"/>
                    <a:pt x="195" y="22"/>
                  </a:cubicBezTo>
                  <a:cubicBezTo>
                    <a:pt x="183" y="27"/>
                    <a:pt x="183" y="27"/>
                    <a:pt x="183" y="27"/>
                  </a:cubicBezTo>
                  <a:cubicBezTo>
                    <a:pt x="187" y="58"/>
                    <a:pt x="187" y="58"/>
                    <a:pt x="187" y="58"/>
                  </a:cubicBezTo>
                  <a:cubicBezTo>
                    <a:pt x="174" y="64"/>
                    <a:pt x="162" y="71"/>
                    <a:pt x="150" y="79"/>
                  </a:cubicBezTo>
                  <a:cubicBezTo>
                    <a:pt x="140" y="72"/>
                    <a:pt x="140" y="72"/>
                    <a:pt x="140" y="72"/>
                  </a:cubicBezTo>
                  <a:cubicBezTo>
                    <a:pt x="140" y="72"/>
                    <a:pt x="140" y="72"/>
                    <a:pt x="140" y="72"/>
                  </a:cubicBezTo>
                  <a:cubicBezTo>
                    <a:pt x="125" y="60"/>
                    <a:pt x="125" y="60"/>
                    <a:pt x="125" y="60"/>
                  </a:cubicBezTo>
                  <a:cubicBezTo>
                    <a:pt x="115" y="68"/>
                    <a:pt x="115" y="68"/>
                    <a:pt x="115" y="68"/>
                  </a:cubicBezTo>
                  <a:cubicBezTo>
                    <a:pt x="105" y="77"/>
                    <a:pt x="105" y="77"/>
                    <a:pt x="105" y="77"/>
                  </a:cubicBezTo>
                  <a:cubicBezTo>
                    <a:pt x="118" y="105"/>
                    <a:pt x="118" y="105"/>
                    <a:pt x="118" y="105"/>
                  </a:cubicBezTo>
                  <a:cubicBezTo>
                    <a:pt x="108" y="115"/>
                    <a:pt x="98" y="125"/>
                    <a:pt x="89" y="137"/>
                  </a:cubicBezTo>
                  <a:cubicBezTo>
                    <a:pt x="60" y="126"/>
                    <a:pt x="60" y="126"/>
                    <a:pt x="60" y="126"/>
                  </a:cubicBezTo>
                  <a:cubicBezTo>
                    <a:pt x="53" y="137"/>
                    <a:pt x="53" y="137"/>
                    <a:pt x="53" y="137"/>
                  </a:cubicBezTo>
                  <a:cubicBezTo>
                    <a:pt x="45" y="147"/>
                    <a:pt x="45" y="147"/>
                    <a:pt x="45" y="147"/>
                  </a:cubicBezTo>
                  <a:cubicBezTo>
                    <a:pt x="67" y="170"/>
                    <a:pt x="67" y="170"/>
                    <a:pt x="67" y="170"/>
                  </a:cubicBezTo>
                  <a:cubicBezTo>
                    <a:pt x="59" y="183"/>
                    <a:pt x="53" y="196"/>
                    <a:pt x="48" y="209"/>
                  </a:cubicBezTo>
                  <a:cubicBezTo>
                    <a:pt x="17" y="207"/>
                    <a:pt x="17" y="207"/>
                    <a:pt x="17" y="207"/>
                  </a:cubicBezTo>
                  <a:cubicBezTo>
                    <a:pt x="13" y="220"/>
                    <a:pt x="13" y="220"/>
                    <a:pt x="13" y="220"/>
                  </a:cubicBezTo>
                  <a:cubicBezTo>
                    <a:pt x="9" y="232"/>
                    <a:pt x="9" y="232"/>
                    <a:pt x="9" y="232"/>
                  </a:cubicBezTo>
                  <a:cubicBezTo>
                    <a:pt x="36" y="248"/>
                    <a:pt x="36" y="248"/>
                    <a:pt x="36" y="248"/>
                  </a:cubicBezTo>
                  <a:cubicBezTo>
                    <a:pt x="33" y="262"/>
                    <a:pt x="31" y="276"/>
                    <a:pt x="30" y="291"/>
                  </a:cubicBezTo>
                  <a:cubicBezTo>
                    <a:pt x="0" y="298"/>
                    <a:pt x="0" y="298"/>
                    <a:pt x="0" y="298"/>
                  </a:cubicBezTo>
                  <a:cubicBezTo>
                    <a:pt x="0" y="311"/>
                    <a:pt x="0" y="311"/>
                    <a:pt x="0" y="311"/>
                  </a:cubicBezTo>
                  <a:cubicBezTo>
                    <a:pt x="0" y="324"/>
                    <a:pt x="0" y="324"/>
                    <a:pt x="0" y="324"/>
                  </a:cubicBezTo>
                  <a:cubicBezTo>
                    <a:pt x="30" y="331"/>
                    <a:pt x="30" y="331"/>
                    <a:pt x="30" y="331"/>
                  </a:cubicBezTo>
                  <a:cubicBezTo>
                    <a:pt x="31" y="346"/>
                    <a:pt x="34" y="360"/>
                    <a:pt x="37" y="374"/>
                  </a:cubicBezTo>
                  <a:cubicBezTo>
                    <a:pt x="10" y="390"/>
                    <a:pt x="10" y="390"/>
                    <a:pt x="10" y="390"/>
                  </a:cubicBezTo>
                  <a:cubicBezTo>
                    <a:pt x="14" y="403"/>
                    <a:pt x="14" y="403"/>
                    <a:pt x="14" y="403"/>
                  </a:cubicBezTo>
                  <a:cubicBezTo>
                    <a:pt x="18" y="415"/>
                    <a:pt x="18" y="415"/>
                    <a:pt x="18" y="415"/>
                  </a:cubicBezTo>
                  <a:cubicBezTo>
                    <a:pt x="49" y="413"/>
                    <a:pt x="49" y="413"/>
                    <a:pt x="49" y="413"/>
                  </a:cubicBezTo>
                  <a:cubicBezTo>
                    <a:pt x="55" y="426"/>
                    <a:pt x="61" y="439"/>
                    <a:pt x="68" y="452"/>
                  </a:cubicBezTo>
                  <a:cubicBezTo>
                    <a:pt x="47" y="475"/>
                    <a:pt x="47" y="475"/>
                    <a:pt x="47" y="475"/>
                  </a:cubicBezTo>
                  <a:cubicBezTo>
                    <a:pt x="55" y="485"/>
                    <a:pt x="55" y="485"/>
                    <a:pt x="55" y="485"/>
                  </a:cubicBezTo>
                  <a:cubicBezTo>
                    <a:pt x="62" y="496"/>
                    <a:pt x="62" y="496"/>
                    <a:pt x="62" y="496"/>
                  </a:cubicBezTo>
                  <a:cubicBezTo>
                    <a:pt x="91" y="485"/>
                    <a:pt x="91" y="485"/>
                    <a:pt x="91" y="485"/>
                  </a:cubicBezTo>
                  <a:cubicBezTo>
                    <a:pt x="100" y="496"/>
                    <a:pt x="110" y="507"/>
                    <a:pt x="121" y="516"/>
                  </a:cubicBezTo>
                  <a:cubicBezTo>
                    <a:pt x="108" y="545"/>
                    <a:pt x="108" y="545"/>
                    <a:pt x="108" y="545"/>
                  </a:cubicBezTo>
                  <a:cubicBezTo>
                    <a:pt x="118" y="553"/>
                    <a:pt x="118" y="553"/>
                    <a:pt x="118" y="553"/>
                  </a:cubicBezTo>
                  <a:cubicBezTo>
                    <a:pt x="128" y="561"/>
                    <a:pt x="128" y="561"/>
                    <a:pt x="128" y="561"/>
                  </a:cubicBezTo>
                  <a:cubicBezTo>
                    <a:pt x="153" y="542"/>
                    <a:pt x="153" y="542"/>
                    <a:pt x="153" y="542"/>
                  </a:cubicBezTo>
                  <a:cubicBezTo>
                    <a:pt x="165" y="550"/>
                    <a:pt x="177" y="557"/>
                    <a:pt x="190" y="563"/>
                  </a:cubicBezTo>
                  <a:cubicBezTo>
                    <a:pt x="186" y="594"/>
                    <a:pt x="186" y="594"/>
                    <a:pt x="186" y="594"/>
                  </a:cubicBezTo>
                  <a:cubicBezTo>
                    <a:pt x="198" y="598"/>
                    <a:pt x="198" y="598"/>
                    <a:pt x="198" y="598"/>
                  </a:cubicBezTo>
                  <a:cubicBezTo>
                    <a:pt x="210" y="603"/>
                    <a:pt x="210" y="603"/>
                    <a:pt x="210" y="603"/>
                  </a:cubicBezTo>
                  <a:cubicBezTo>
                    <a:pt x="228" y="577"/>
                    <a:pt x="228" y="577"/>
                    <a:pt x="228" y="577"/>
                  </a:cubicBezTo>
                  <a:cubicBezTo>
                    <a:pt x="242" y="582"/>
                    <a:pt x="256" y="585"/>
                    <a:pt x="270" y="587"/>
                  </a:cubicBezTo>
                  <a:cubicBezTo>
                    <a:pt x="275" y="618"/>
                    <a:pt x="275" y="618"/>
                    <a:pt x="275" y="618"/>
                  </a:cubicBezTo>
                  <a:cubicBezTo>
                    <a:pt x="288" y="618"/>
                    <a:pt x="288" y="618"/>
                    <a:pt x="288" y="618"/>
                  </a:cubicBezTo>
                  <a:cubicBezTo>
                    <a:pt x="301" y="619"/>
                    <a:pt x="301" y="619"/>
                    <a:pt x="301" y="619"/>
                  </a:cubicBezTo>
                  <a:cubicBezTo>
                    <a:pt x="307" y="602"/>
                    <a:pt x="307" y="602"/>
                    <a:pt x="307" y="602"/>
                  </a:cubicBezTo>
                  <a:cubicBezTo>
                    <a:pt x="307" y="602"/>
                    <a:pt x="307" y="602"/>
                    <a:pt x="307" y="602"/>
                  </a:cubicBezTo>
                  <a:cubicBezTo>
                    <a:pt x="311" y="590"/>
                    <a:pt x="311" y="590"/>
                    <a:pt x="311" y="590"/>
                  </a:cubicBezTo>
                  <a:cubicBezTo>
                    <a:pt x="325" y="590"/>
                    <a:pt x="339" y="588"/>
                    <a:pt x="354" y="586"/>
                  </a:cubicBezTo>
                  <a:cubicBezTo>
                    <a:pt x="368" y="614"/>
                    <a:pt x="368" y="614"/>
                    <a:pt x="368" y="614"/>
                  </a:cubicBezTo>
                  <a:cubicBezTo>
                    <a:pt x="380" y="611"/>
                    <a:pt x="380" y="611"/>
                    <a:pt x="380" y="611"/>
                  </a:cubicBezTo>
                  <a:cubicBezTo>
                    <a:pt x="393" y="608"/>
                    <a:pt x="393" y="608"/>
                    <a:pt x="393" y="608"/>
                  </a:cubicBezTo>
                  <a:cubicBezTo>
                    <a:pt x="393" y="577"/>
                    <a:pt x="393" y="577"/>
                    <a:pt x="393" y="577"/>
                  </a:cubicBezTo>
                  <a:cubicBezTo>
                    <a:pt x="394" y="577"/>
                    <a:pt x="394" y="577"/>
                    <a:pt x="394" y="577"/>
                  </a:cubicBezTo>
                  <a:cubicBezTo>
                    <a:pt x="408" y="572"/>
                    <a:pt x="421" y="567"/>
                    <a:pt x="433" y="561"/>
                  </a:cubicBezTo>
                  <a:cubicBezTo>
                    <a:pt x="455" y="583"/>
                    <a:pt x="455" y="583"/>
                    <a:pt x="455" y="583"/>
                  </a:cubicBezTo>
                  <a:cubicBezTo>
                    <a:pt x="466" y="577"/>
                    <a:pt x="466" y="577"/>
                    <a:pt x="466" y="577"/>
                  </a:cubicBezTo>
                  <a:cubicBezTo>
                    <a:pt x="477" y="570"/>
                    <a:pt x="477" y="570"/>
                    <a:pt x="477" y="570"/>
                  </a:cubicBezTo>
                  <a:cubicBezTo>
                    <a:pt x="468" y="540"/>
                    <a:pt x="468" y="540"/>
                    <a:pt x="468" y="540"/>
                  </a:cubicBezTo>
                  <a:cubicBezTo>
                    <a:pt x="480" y="532"/>
                    <a:pt x="491" y="523"/>
                    <a:pt x="502" y="513"/>
                  </a:cubicBezTo>
                  <a:cubicBezTo>
                    <a:pt x="529" y="528"/>
                    <a:pt x="529" y="528"/>
                    <a:pt x="529" y="528"/>
                  </a:cubicBezTo>
                  <a:cubicBezTo>
                    <a:pt x="538" y="519"/>
                    <a:pt x="538" y="519"/>
                    <a:pt x="538" y="519"/>
                  </a:cubicBezTo>
                  <a:cubicBezTo>
                    <a:pt x="547" y="509"/>
                    <a:pt x="547" y="509"/>
                    <a:pt x="547" y="509"/>
                  </a:cubicBezTo>
                  <a:cubicBezTo>
                    <a:pt x="529" y="483"/>
                    <a:pt x="529" y="483"/>
                    <a:pt x="529" y="483"/>
                  </a:cubicBezTo>
                  <a:cubicBezTo>
                    <a:pt x="538" y="472"/>
                    <a:pt x="546" y="460"/>
                    <a:pt x="553" y="448"/>
                  </a:cubicBezTo>
                  <a:cubicBezTo>
                    <a:pt x="584" y="454"/>
                    <a:pt x="584" y="454"/>
                    <a:pt x="584" y="454"/>
                  </a:cubicBezTo>
                  <a:cubicBezTo>
                    <a:pt x="589" y="442"/>
                    <a:pt x="589" y="442"/>
                    <a:pt x="589" y="442"/>
                  </a:cubicBezTo>
                  <a:cubicBezTo>
                    <a:pt x="595" y="430"/>
                    <a:pt x="595" y="430"/>
                    <a:pt x="595" y="430"/>
                  </a:cubicBezTo>
                  <a:cubicBezTo>
                    <a:pt x="571" y="411"/>
                    <a:pt x="571" y="411"/>
                    <a:pt x="571" y="411"/>
                  </a:cubicBezTo>
                  <a:cubicBezTo>
                    <a:pt x="572" y="408"/>
                    <a:pt x="573" y="405"/>
                    <a:pt x="574" y="402"/>
                  </a:cubicBezTo>
                  <a:cubicBezTo>
                    <a:pt x="576" y="395"/>
                    <a:pt x="576" y="395"/>
                    <a:pt x="576" y="395"/>
                  </a:cubicBezTo>
                  <a:cubicBezTo>
                    <a:pt x="579" y="386"/>
                    <a:pt x="581" y="378"/>
                    <a:pt x="583" y="370"/>
                  </a:cubicBezTo>
                  <a:cubicBezTo>
                    <a:pt x="614" y="367"/>
                    <a:pt x="614" y="367"/>
                    <a:pt x="614" y="367"/>
                  </a:cubicBezTo>
                  <a:cubicBezTo>
                    <a:pt x="616" y="354"/>
                    <a:pt x="616" y="354"/>
                    <a:pt x="616" y="354"/>
                  </a:cubicBezTo>
                  <a:cubicBezTo>
                    <a:pt x="618" y="341"/>
                    <a:pt x="618" y="341"/>
                    <a:pt x="618" y="341"/>
                  </a:cubicBezTo>
                  <a:cubicBezTo>
                    <a:pt x="589" y="329"/>
                    <a:pt x="589" y="329"/>
                    <a:pt x="589" y="329"/>
                  </a:cubicBezTo>
                  <a:cubicBezTo>
                    <a:pt x="590" y="315"/>
                    <a:pt x="590" y="301"/>
                    <a:pt x="589" y="286"/>
                  </a:cubicBezTo>
                  <a:cubicBezTo>
                    <a:pt x="618" y="274"/>
                    <a:pt x="618" y="274"/>
                    <a:pt x="618" y="274"/>
                  </a:cubicBezTo>
                  <a:cubicBezTo>
                    <a:pt x="616" y="261"/>
                    <a:pt x="616" y="261"/>
                    <a:pt x="616" y="261"/>
                  </a:cubicBezTo>
                  <a:cubicBezTo>
                    <a:pt x="614" y="249"/>
                    <a:pt x="614" y="249"/>
                    <a:pt x="614" y="249"/>
                  </a:cubicBezTo>
                  <a:cubicBezTo>
                    <a:pt x="582" y="246"/>
                    <a:pt x="582" y="246"/>
                    <a:pt x="582" y="246"/>
                  </a:cubicBezTo>
                  <a:cubicBezTo>
                    <a:pt x="581" y="239"/>
                    <a:pt x="579" y="232"/>
                    <a:pt x="577" y="225"/>
                  </a:cubicBezTo>
                  <a:cubicBezTo>
                    <a:pt x="575" y="218"/>
                    <a:pt x="572" y="212"/>
                    <a:pt x="570" y="205"/>
                  </a:cubicBezTo>
                  <a:cubicBezTo>
                    <a:pt x="594" y="185"/>
                    <a:pt x="594" y="185"/>
                    <a:pt x="594" y="185"/>
                  </a:cubicBezTo>
                  <a:cubicBezTo>
                    <a:pt x="588" y="173"/>
                    <a:pt x="588" y="173"/>
                    <a:pt x="588" y="173"/>
                  </a:cubicBezTo>
                  <a:cubicBezTo>
                    <a:pt x="582" y="162"/>
                    <a:pt x="582" y="162"/>
                    <a:pt x="582" y="162"/>
                  </a:cubicBezTo>
                  <a:cubicBezTo>
                    <a:pt x="552" y="168"/>
                    <a:pt x="552" y="168"/>
                    <a:pt x="552" y="168"/>
                  </a:cubicBezTo>
                  <a:cubicBezTo>
                    <a:pt x="544" y="156"/>
                    <a:pt x="536" y="144"/>
                    <a:pt x="527" y="133"/>
                  </a:cubicBezTo>
                  <a:cubicBezTo>
                    <a:pt x="544" y="107"/>
                    <a:pt x="544" y="107"/>
                    <a:pt x="544" y="107"/>
                  </a:cubicBezTo>
                  <a:cubicBezTo>
                    <a:pt x="535" y="97"/>
                    <a:pt x="535" y="97"/>
                    <a:pt x="535" y="97"/>
                  </a:cubicBezTo>
                  <a:cubicBezTo>
                    <a:pt x="526" y="88"/>
                    <a:pt x="526" y="88"/>
                    <a:pt x="526" y="88"/>
                  </a:cubicBezTo>
                  <a:cubicBezTo>
                    <a:pt x="499" y="103"/>
                    <a:pt x="499" y="103"/>
                    <a:pt x="499" y="103"/>
                  </a:cubicBezTo>
                  <a:cubicBezTo>
                    <a:pt x="493" y="97"/>
                    <a:pt x="486" y="92"/>
                    <a:pt x="479" y="87"/>
                  </a:cubicBezTo>
                  <a:cubicBezTo>
                    <a:pt x="473" y="82"/>
                    <a:pt x="473" y="82"/>
                    <a:pt x="473" y="82"/>
                  </a:cubicBezTo>
                  <a:cubicBezTo>
                    <a:pt x="471" y="80"/>
                    <a:pt x="468" y="78"/>
                    <a:pt x="466" y="77"/>
                  </a:cubicBezTo>
                  <a:cubicBezTo>
                    <a:pt x="474" y="47"/>
                    <a:pt x="474" y="47"/>
                    <a:pt x="474" y="47"/>
                  </a:cubicBezTo>
                  <a:cubicBezTo>
                    <a:pt x="463" y="40"/>
                    <a:pt x="463" y="40"/>
                    <a:pt x="463" y="40"/>
                  </a:cubicBezTo>
                  <a:cubicBezTo>
                    <a:pt x="452" y="34"/>
                    <a:pt x="452" y="34"/>
                    <a:pt x="452" y="34"/>
                  </a:cubicBezTo>
                  <a:cubicBezTo>
                    <a:pt x="430" y="57"/>
                    <a:pt x="430" y="57"/>
                    <a:pt x="430" y="57"/>
                  </a:cubicBezTo>
                  <a:cubicBezTo>
                    <a:pt x="417" y="50"/>
                    <a:pt x="404" y="45"/>
                    <a:pt x="390" y="41"/>
                  </a:cubicBezTo>
                  <a:cubicBezTo>
                    <a:pt x="390" y="10"/>
                    <a:pt x="390" y="10"/>
                    <a:pt x="390" y="10"/>
                  </a:cubicBezTo>
                  <a:cubicBezTo>
                    <a:pt x="377" y="7"/>
                    <a:pt x="377" y="7"/>
                    <a:pt x="377" y="7"/>
                  </a:cubicBezTo>
                  <a:cubicBezTo>
                    <a:pt x="364" y="4"/>
                    <a:pt x="364" y="4"/>
                    <a:pt x="364" y="4"/>
                  </a:cubicBezTo>
                  <a:cubicBezTo>
                    <a:pt x="350" y="32"/>
                    <a:pt x="350" y="32"/>
                    <a:pt x="350" y="32"/>
                  </a:cubicBezTo>
                  <a:cubicBezTo>
                    <a:pt x="336" y="30"/>
                    <a:pt x="322" y="29"/>
                    <a:pt x="307" y="29"/>
                  </a:cubicBezTo>
                  <a:cubicBezTo>
                    <a:pt x="298" y="0"/>
                    <a:pt x="298" y="0"/>
                    <a:pt x="298" y="0"/>
                  </a:cubicBezTo>
                  <a:cubicBezTo>
                    <a:pt x="285" y="1"/>
                    <a:pt x="285" y="1"/>
                    <a:pt x="285" y="1"/>
                  </a:cubicBezTo>
                  <a:cubicBezTo>
                    <a:pt x="272" y="2"/>
                    <a:pt x="272" y="2"/>
                    <a:pt x="272" y="2"/>
                  </a:cubicBezTo>
                  <a:cubicBezTo>
                    <a:pt x="267" y="33"/>
                    <a:pt x="267" y="33"/>
                    <a:pt x="267" y="33"/>
                  </a:cubicBezTo>
                  <a:cubicBezTo>
                    <a:pt x="253" y="35"/>
                    <a:pt x="239" y="38"/>
                    <a:pt x="225" y="42"/>
                  </a:cubicBezTo>
                  <a:moveTo>
                    <a:pt x="156" y="121"/>
                  </a:moveTo>
                  <a:cubicBezTo>
                    <a:pt x="198" y="255"/>
                    <a:pt x="198" y="255"/>
                    <a:pt x="198" y="255"/>
                  </a:cubicBezTo>
                  <a:cubicBezTo>
                    <a:pt x="201" y="266"/>
                    <a:pt x="197" y="279"/>
                    <a:pt x="188" y="286"/>
                  </a:cubicBezTo>
                  <a:cubicBezTo>
                    <a:pt x="73" y="367"/>
                    <a:pt x="73" y="367"/>
                    <a:pt x="73" y="367"/>
                  </a:cubicBezTo>
                  <a:cubicBezTo>
                    <a:pt x="50" y="274"/>
                    <a:pt x="84" y="179"/>
                    <a:pt x="156" y="121"/>
                  </a:cubicBezTo>
                  <a:moveTo>
                    <a:pt x="228" y="335"/>
                  </a:moveTo>
                  <a:cubicBezTo>
                    <a:pt x="214" y="291"/>
                    <a:pt x="239" y="243"/>
                    <a:pt x="284" y="229"/>
                  </a:cubicBezTo>
                  <a:cubicBezTo>
                    <a:pt x="328" y="215"/>
                    <a:pt x="375" y="240"/>
                    <a:pt x="389" y="284"/>
                  </a:cubicBezTo>
                  <a:cubicBezTo>
                    <a:pt x="404" y="329"/>
                    <a:pt x="379" y="376"/>
                    <a:pt x="334" y="390"/>
                  </a:cubicBezTo>
                  <a:cubicBezTo>
                    <a:pt x="290" y="404"/>
                    <a:pt x="242" y="380"/>
                    <a:pt x="228" y="335"/>
                  </a:cubicBezTo>
                  <a:moveTo>
                    <a:pt x="82" y="398"/>
                  </a:moveTo>
                  <a:cubicBezTo>
                    <a:pt x="223" y="399"/>
                    <a:pt x="223" y="399"/>
                    <a:pt x="223" y="399"/>
                  </a:cubicBezTo>
                  <a:cubicBezTo>
                    <a:pt x="235" y="399"/>
                    <a:pt x="246" y="407"/>
                    <a:pt x="249" y="418"/>
                  </a:cubicBezTo>
                  <a:cubicBezTo>
                    <a:pt x="291" y="552"/>
                    <a:pt x="291" y="552"/>
                    <a:pt x="291" y="552"/>
                  </a:cubicBezTo>
                  <a:cubicBezTo>
                    <a:pt x="200" y="546"/>
                    <a:pt x="117" y="487"/>
                    <a:pt x="82" y="398"/>
                  </a:cubicBezTo>
                  <a:moveTo>
                    <a:pt x="534" y="402"/>
                  </a:moveTo>
                  <a:cubicBezTo>
                    <a:pt x="507" y="466"/>
                    <a:pt x="454" y="519"/>
                    <a:pt x="382" y="542"/>
                  </a:cubicBezTo>
                  <a:cubicBezTo>
                    <a:pt x="363" y="548"/>
                    <a:pt x="343" y="551"/>
                    <a:pt x="323" y="552"/>
                  </a:cubicBezTo>
                  <a:cubicBezTo>
                    <a:pt x="368" y="419"/>
                    <a:pt x="368" y="419"/>
                    <a:pt x="368" y="419"/>
                  </a:cubicBezTo>
                  <a:cubicBezTo>
                    <a:pt x="372" y="408"/>
                    <a:pt x="382" y="400"/>
                    <a:pt x="394" y="401"/>
                  </a:cubicBezTo>
                  <a:cubicBezTo>
                    <a:pt x="534" y="402"/>
                    <a:pt x="534" y="402"/>
                    <a:pt x="534" y="402"/>
                  </a:cubicBezTo>
                  <a:moveTo>
                    <a:pt x="541" y="237"/>
                  </a:moveTo>
                  <a:cubicBezTo>
                    <a:pt x="555" y="282"/>
                    <a:pt x="555" y="328"/>
                    <a:pt x="544" y="371"/>
                  </a:cubicBezTo>
                  <a:cubicBezTo>
                    <a:pt x="437" y="291"/>
                    <a:pt x="437" y="291"/>
                    <a:pt x="437" y="291"/>
                  </a:cubicBezTo>
                  <a:cubicBezTo>
                    <a:pt x="424" y="282"/>
                    <a:pt x="419" y="266"/>
                    <a:pt x="424" y="251"/>
                  </a:cubicBezTo>
                  <a:cubicBezTo>
                    <a:pt x="467" y="125"/>
                    <a:pt x="467" y="125"/>
                    <a:pt x="467" y="125"/>
                  </a:cubicBezTo>
                  <a:cubicBezTo>
                    <a:pt x="500" y="153"/>
                    <a:pt x="527" y="191"/>
                    <a:pt x="541" y="237"/>
                  </a:cubicBezTo>
                  <a:moveTo>
                    <a:pt x="441" y="105"/>
                  </a:moveTo>
                  <a:cubicBezTo>
                    <a:pt x="327" y="186"/>
                    <a:pt x="327" y="186"/>
                    <a:pt x="327" y="186"/>
                  </a:cubicBezTo>
                  <a:cubicBezTo>
                    <a:pt x="317" y="193"/>
                    <a:pt x="304" y="193"/>
                    <a:pt x="295" y="186"/>
                  </a:cubicBezTo>
                  <a:cubicBezTo>
                    <a:pt x="182" y="102"/>
                    <a:pt x="182" y="102"/>
                    <a:pt x="182" y="102"/>
                  </a:cubicBezTo>
                  <a:cubicBezTo>
                    <a:pt x="198" y="92"/>
                    <a:pt x="216" y="84"/>
                    <a:pt x="236" y="78"/>
                  </a:cubicBezTo>
                  <a:cubicBezTo>
                    <a:pt x="308" y="55"/>
                    <a:pt x="382" y="68"/>
                    <a:pt x="441" y="105"/>
                  </a:cubicBezTo>
                </a:path>
              </a:pathLst>
            </a:custGeom>
            <a:solidFill>
              <a:schemeClr val="accent2"/>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Freeform 36">
              <a:extLst>
                <a:ext uri="{FF2B5EF4-FFF2-40B4-BE49-F238E27FC236}">
                  <a16:creationId xmlns:a16="http://schemas.microsoft.com/office/drawing/2014/main" id="{90FF8928-9801-4489-9BDC-9C7C7523C412}"/>
                </a:ext>
              </a:extLst>
            </p:cNvPr>
            <p:cNvSpPr>
              <a:spLocks noEditPoints="1"/>
            </p:cNvSpPr>
            <p:nvPr/>
          </p:nvSpPr>
          <p:spPr bwMode="auto">
            <a:xfrm>
              <a:off x="5942847" y="4075863"/>
              <a:ext cx="597130" cy="597945"/>
            </a:xfrm>
            <a:custGeom>
              <a:avLst/>
              <a:gdLst>
                <a:gd name="T0" fmla="*/ 234 w 310"/>
                <a:gd name="T1" fmla="*/ 262 h 310"/>
                <a:gd name="T2" fmla="*/ 263 w 310"/>
                <a:gd name="T3" fmla="*/ 266 h 310"/>
                <a:gd name="T4" fmla="*/ 264 w 310"/>
                <a:gd name="T5" fmla="*/ 250 h 310"/>
                <a:gd name="T6" fmla="*/ 280 w 310"/>
                <a:gd name="T7" fmla="*/ 234 h 310"/>
                <a:gd name="T8" fmla="*/ 289 w 310"/>
                <a:gd name="T9" fmla="*/ 216 h 310"/>
                <a:gd name="T10" fmla="*/ 288 w 310"/>
                <a:gd name="T11" fmla="*/ 192 h 310"/>
                <a:gd name="T12" fmla="*/ 308 w 310"/>
                <a:gd name="T13" fmla="*/ 184 h 310"/>
                <a:gd name="T14" fmla="*/ 287 w 310"/>
                <a:gd name="T15" fmla="*/ 164 h 310"/>
                <a:gd name="T16" fmla="*/ 310 w 310"/>
                <a:gd name="T17" fmla="*/ 146 h 310"/>
                <a:gd name="T18" fmla="*/ 298 w 310"/>
                <a:gd name="T19" fmla="*/ 135 h 310"/>
                <a:gd name="T20" fmla="*/ 296 w 310"/>
                <a:gd name="T21" fmla="*/ 112 h 310"/>
                <a:gd name="T22" fmla="*/ 290 w 310"/>
                <a:gd name="T23" fmla="*/ 94 h 310"/>
                <a:gd name="T24" fmla="*/ 276 w 310"/>
                <a:gd name="T25" fmla="*/ 76 h 310"/>
                <a:gd name="T26" fmla="*/ 277 w 310"/>
                <a:gd name="T27" fmla="*/ 59 h 310"/>
                <a:gd name="T28" fmla="*/ 250 w 310"/>
                <a:gd name="T29" fmla="*/ 62 h 310"/>
                <a:gd name="T30" fmla="*/ 250 w 310"/>
                <a:gd name="T31" fmla="*/ 32 h 310"/>
                <a:gd name="T32" fmla="*/ 233 w 310"/>
                <a:gd name="T33" fmla="*/ 34 h 310"/>
                <a:gd name="T34" fmla="*/ 214 w 310"/>
                <a:gd name="T35" fmla="*/ 23 h 310"/>
                <a:gd name="T36" fmla="*/ 206 w 310"/>
                <a:gd name="T37" fmla="*/ 8 h 310"/>
                <a:gd name="T38" fmla="*/ 183 w 310"/>
                <a:gd name="T39" fmla="*/ 25 h 310"/>
                <a:gd name="T40" fmla="*/ 169 w 310"/>
                <a:gd name="T41" fmla="*/ 0 h 310"/>
                <a:gd name="T42" fmla="*/ 156 w 310"/>
                <a:gd name="T43" fmla="*/ 11 h 310"/>
                <a:gd name="T44" fmla="*/ 133 w 310"/>
                <a:gd name="T45" fmla="*/ 9 h 310"/>
                <a:gd name="T46" fmla="*/ 114 w 310"/>
                <a:gd name="T47" fmla="*/ 13 h 310"/>
                <a:gd name="T48" fmla="*/ 94 w 310"/>
                <a:gd name="T49" fmla="*/ 24 h 310"/>
                <a:gd name="T50" fmla="*/ 83 w 310"/>
                <a:gd name="T51" fmla="*/ 17 h 310"/>
                <a:gd name="T52" fmla="*/ 78 w 310"/>
                <a:gd name="T53" fmla="*/ 34 h 310"/>
                <a:gd name="T54" fmla="*/ 58 w 310"/>
                <a:gd name="T55" fmla="*/ 44 h 310"/>
                <a:gd name="T56" fmla="*/ 44 w 310"/>
                <a:gd name="T57" fmla="*/ 58 h 310"/>
                <a:gd name="T58" fmla="*/ 33 w 310"/>
                <a:gd name="T59" fmla="*/ 78 h 310"/>
                <a:gd name="T60" fmla="*/ 17 w 310"/>
                <a:gd name="T61" fmla="*/ 84 h 310"/>
                <a:gd name="T62" fmla="*/ 31 w 310"/>
                <a:gd name="T63" fmla="*/ 109 h 310"/>
                <a:gd name="T64" fmla="*/ 4 w 310"/>
                <a:gd name="T65" fmla="*/ 119 h 310"/>
                <a:gd name="T66" fmla="*/ 13 w 310"/>
                <a:gd name="T67" fmla="*/ 134 h 310"/>
                <a:gd name="T68" fmla="*/ 8 w 310"/>
                <a:gd name="T69" fmla="*/ 156 h 310"/>
                <a:gd name="T70" fmla="*/ 9 w 310"/>
                <a:gd name="T71" fmla="*/ 176 h 310"/>
                <a:gd name="T72" fmla="*/ 17 w 310"/>
                <a:gd name="T73" fmla="*/ 197 h 310"/>
                <a:gd name="T74" fmla="*/ 11 w 310"/>
                <a:gd name="T75" fmla="*/ 213 h 310"/>
                <a:gd name="T76" fmla="*/ 39 w 310"/>
                <a:gd name="T77" fmla="*/ 219 h 310"/>
                <a:gd name="T78" fmla="*/ 29 w 310"/>
                <a:gd name="T79" fmla="*/ 246 h 310"/>
                <a:gd name="T80" fmla="*/ 46 w 310"/>
                <a:gd name="T81" fmla="*/ 249 h 310"/>
                <a:gd name="T82" fmla="*/ 60 w 310"/>
                <a:gd name="T83" fmla="*/ 267 h 310"/>
                <a:gd name="T84" fmla="*/ 75 w 310"/>
                <a:gd name="T85" fmla="*/ 279 h 310"/>
                <a:gd name="T86" fmla="*/ 97 w 310"/>
                <a:gd name="T87" fmla="*/ 287 h 310"/>
                <a:gd name="T88" fmla="*/ 104 w 310"/>
                <a:gd name="T89" fmla="*/ 302 h 310"/>
                <a:gd name="T90" fmla="*/ 126 w 310"/>
                <a:gd name="T91" fmla="*/ 284 h 310"/>
                <a:gd name="T92" fmla="*/ 142 w 310"/>
                <a:gd name="T93" fmla="*/ 309 h 310"/>
                <a:gd name="T94" fmla="*/ 155 w 310"/>
                <a:gd name="T95" fmla="*/ 299 h 310"/>
                <a:gd name="T96" fmla="*/ 177 w 310"/>
                <a:gd name="T97" fmla="*/ 301 h 310"/>
                <a:gd name="T98" fmla="*/ 197 w 310"/>
                <a:gd name="T99" fmla="*/ 297 h 310"/>
                <a:gd name="T100" fmla="*/ 217 w 310"/>
                <a:gd name="T101" fmla="*/ 286 h 310"/>
                <a:gd name="T102" fmla="*/ 227 w 310"/>
                <a:gd name="T103" fmla="*/ 292 h 310"/>
                <a:gd name="T104" fmla="*/ 128 w 310"/>
                <a:gd name="T105" fmla="*/ 120 h 310"/>
                <a:gd name="T106" fmla="*/ 141 w 310"/>
                <a:gd name="T107" fmla="*/ 124 h 310"/>
                <a:gd name="T108" fmla="*/ 198 w 310"/>
                <a:gd name="T109" fmla="*/ 143 h 310"/>
                <a:gd name="T110" fmla="*/ 202 w 310"/>
                <a:gd name="T111" fmla="*/ 130 h 310"/>
                <a:gd name="T112" fmla="*/ 126 w 310"/>
                <a:gd name="T113" fmla="*/ 169 h 310"/>
                <a:gd name="T114" fmla="*/ 133 w 310"/>
                <a:gd name="T115" fmla="*/ 166 h 310"/>
                <a:gd name="T116" fmla="*/ 166 w 310"/>
                <a:gd name="T117" fmla="*/ 177 h 310"/>
                <a:gd name="T118" fmla="*/ 171 w 310"/>
                <a:gd name="T119" fmla="*/ 184 h 310"/>
                <a:gd name="T120" fmla="*/ 167 w 310"/>
                <a:gd name="T121" fmla="*/ 197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0" h="310">
                  <a:moveTo>
                    <a:pt x="235" y="279"/>
                  </a:moveTo>
                  <a:cubicBezTo>
                    <a:pt x="233" y="276"/>
                    <a:pt x="233" y="276"/>
                    <a:pt x="233" y="276"/>
                  </a:cubicBezTo>
                  <a:cubicBezTo>
                    <a:pt x="230" y="272"/>
                    <a:pt x="230" y="266"/>
                    <a:pt x="234" y="262"/>
                  </a:cubicBezTo>
                  <a:cubicBezTo>
                    <a:pt x="239" y="257"/>
                    <a:pt x="247" y="258"/>
                    <a:pt x="251" y="263"/>
                  </a:cubicBezTo>
                  <a:cubicBezTo>
                    <a:pt x="253" y="266"/>
                    <a:pt x="253" y="266"/>
                    <a:pt x="253" y="266"/>
                  </a:cubicBezTo>
                  <a:cubicBezTo>
                    <a:pt x="255" y="269"/>
                    <a:pt x="260" y="269"/>
                    <a:pt x="263" y="266"/>
                  </a:cubicBezTo>
                  <a:cubicBezTo>
                    <a:pt x="265" y="265"/>
                    <a:pt x="266" y="264"/>
                    <a:pt x="268" y="262"/>
                  </a:cubicBezTo>
                  <a:cubicBezTo>
                    <a:pt x="270" y="259"/>
                    <a:pt x="270" y="254"/>
                    <a:pt x="267" y="252"/>
                  </a:cubicBezTo>
                  <a:cubicBezTo>
                    <a:pt x="264" y="250"/>
                    <a:pt x="264" y="250"/>
                    <a:pt x="264" y="250"/>
                  </a:cubicBezTo>
                  <a:cubicBezTo>
                    <a:pt x="260" y="246"/>
                    <a:pt x="258" y="240"/>
                    <a:pt x="261" y="235"/>
                  </a:cubicBezTo>
                  <a:cubicBezTo>
                    <a:pt x="264" y="229"/>
                    <a:pt x="272" y="228"/>
                    <a:pt x="277" y="232"/>
                  </a:cubicBezTo>
                  <a:cubicBezTo>
                    <a:pt x="280" y="234"/>
                    <a:pt x="280" y="234"/>
                    <a:pt x="280" y="234"/>
                  </a:cubicBezTo>
                  <a:cubicBezTo>
                    <a:pt x="283" y="236"/>
                    <a:pt x="288" y="235"/>
                    <a:pt x="290" y="232"/>
                  </a:cubicBezTo>
                  <a:cubicBezTo>
                    <a:pt x="291" y="230"/>
                    <a:pt x="292" y="228"/>
                    <a:pt x="293" y="226"/>
                  </a:cubicBezTo>
                  <a:cubicBezTo>
                    <a:pt x="295" y="222"/>
                    <a:pt x="293" y="218"/>
                    <a:pt x="289" y="216"/>
                  </a:cubicBezTo>
                  <a:cubicBezTo>
                    <a:pt x="286" y="215"/>
                    <a:pt x="286" y="215"/>
                    <a:pt x="286" y="215"/>
                  </a:cubicBezTo>
                  <a:cubicBezTo>
                    <a:pt x="280" y="213"/>
                    <a:pt x="277" y="206"/>
                    <a:pt x="280" y="200"/>
                  </a:cubicBezTo>
                  <a:cubicBezTo>
                    <a:pt x="277" y="195"/>
                    <a:pt x="282" y="189"/>
                    <a:pt x="288" y="192"/>
                  </a:cubicBezTo>
                  <a:cubicBezTo>
                    <a:pt x="297" y="195"/>
                    <a:pt x="297" y="195"/>
                    <a:pt x="297" y="195"/>
                  </a:cubicBezTo>
                  <a:cubicBezTo>
                    <a:pt x="301" y="197"/>
                    <a:pt x="305" y="195"/>
                    <a:pt x="306" y="190"/>
                  </a:cubicBezTo>
                  <a:cubicBezTo>
                    <a:pt x="307" y="188"/>
                    <a:pt x="307" y="186"/>
                    <a:pt x="308" y="184"/>
                  </a:cubicBezTo>
                  <a:cubicBezTo>
                    <a:pt x="308" y="180"/>
                    <a:pt x="305" y="176"/>
                    <a:pt x="301" y="176"/>
                  </a:cubicBezTo>
                  <a:cubicBezTo>
                    <a:pt x="298" y="176"/>
                    <a:pt x="298" y="176"/>
                    <a:pt x="298" y="176"/>
                  </a:cubicBezTo>
                  <a:cubicBezTo>
                    <a:pt x="291" y="175"/>
                    <a:pt x="287" y="170"/>
                    <a:pt x="287" y="164"/>
                  </a:cubicBezTo>
                  <a:cubicBezTo>
                    <a:pt x="288" y="157"/>
                    <a:pt x="293" y="153"/>
                    <a:pt x="300" y="153"/>
                  </a:cubicBezTo>
                  <a:cubicBezTo>
                    <a:pt x="303" y="154"/>
                    <a:pt x="303" y="154"/>
                    <a:pt x="303" y="154"/>
                  </a:cubicBezTo>
                  <a:cubicBezTo>
                    <a:pt x="307" y="154"/>
                    <a:pt x="310" y="151"/>
                    <a:pt x="310" y="146"/>
                  </a:cubicBezTo>
                  <a:cubicBezTo>
                    <a:pt x="310" y="144"/>
                    <a:pt x="310" y="142"/>
                    <a:pt x="310" y="140"/>
                  </a:cubicBezTo>
                  <a:cubicBezTo>
                    <a:pt x="309" y="136"/>
                    <a:pt x="305" y="133"/>
                    <a:pt x="301" y="134"/>
                  </a:cubicBezTo>
                  <a:cubicBezTo>
                    <a:pt x="298" y="135"/>
                    <a:pt x="298" y="135"/>
                    <a:pt x="298" y="135"/>
                  </a:cubicBezTo>
                  <a:cubicBezTo>
                    <a:pt x="292" y="136"/>
                    <a:pt x="286" y="132"/>
                    <a:pt x="285" y="126"/>
                  </a:cubicBezTo>
                  <a:cubicBezTo>
                    <a:pt x="283" y="120"/>
                    <a:pt x="287" y="114"/>
                    <a:pt x="293" y="113"/>
                  </a:cubicBezTo>
                  <a:cubicBezTo>
                    <a:pt x="296" y="112"/>
                    <a:pt x="296" y="112"/>
                    <a:pt x="296" y="112"/>
                  </a:cubicBezTo>
                  <a:cubicBezTo>
                    <a:pt x="300" y="111"/>
                    <a:pt x="303" y="107"/>
                    <a:pt x="301" y="103"/>
                  </a:cubicBezTo>
                  <a:cubicBezTo>
                    <a:pt x="301" y="101"/>
                    <a:pt x="300" y="99"/>
                    <a:pt x="299" y="97"/>
                  </a:cubicBezTo>
                  <a:cubicBezTo>
                    <a:pt x="298" y="93"/>
                    <a:pt x="293" y="92"/>
                    <a:pt x="290" y="94"/>
                  </a:cubicBezTo>
                  <a:cubicBezTo>
                    <a:pt x="286" y="95"/>
                    <a:pt x="286" y="95"/>
                    <a:pt x="286" y="95"/>
                  </a:cubicBezTo>
                  <a:cubicBezTo>
                    <a:pt x="281" y="98"/>
                    <a:pt x="274" y="96"/>
                    <a:pt x="271" y="91"/>
                  </a:cubicBezTo>
                  <a:cubicBezTo>
                    <a:pt x="268" y="85"/>
                    <a:pt x="270" y="79"/>
                    <a:pt x="276" y="76"/>
                  </a:cubicBezTo>
                  <a:cubicBezTo>
                    <a:pt x="279" y="74"/>
                    <a:pt x="279" y="74"/>
                    <a:pt x="279" y="74"/>
                  </a:cubicBezTo>
                  <a:cubicBezTo>
                    <a:pt x="282" y="72"/>
                    <a:pt x="283" y="67"/>
                    <a:pt x="281" y="64"/>
                  </a:cubicBezTo>
                  <a:cubicBezTo>
                    <a:pt x="280" y="62"/>
                    <a:pt x="278" y="61"/>
                    <a:pt x="277" y="59"/>
                  </a:cubicBezTo>
                  <a:cubicBezTo>
                    <a:pt x="275" y="56"/>
                    <a:pt x="270" y="55"/>
                    <a:pt x="267" y="58"/>
                  </a:cubicBezTo>
                  <a:cubicBezTo>
                    <a:pt x="264" y="61"/>
                    <a:pt x="264" y="61"/>
                    <a:pt x="264" y="61"/>
                  </a:cubicBezTo>
                  <a:cubicBezTo>
                    <a:pt x="260" y="64"/>
                    <a:pt x="254" y="65"/>
                    <a:pt x="250" y="62"/>
                  </a:cubicBezTo>
                  <a:cubicBezTo>
                    <a:pt x="244" y="58"/>
                    <a:pt x="244" y="50"/>
                    <a:pt x="249" y="45"/>
                  </a:cubicBezTo>
                  <a:cubicBezTo>
                    <a:pt x="251" y="43"/>
                    <a:pt x="251" y="43"/>
                    <a:pt x="251" y="43"/>
                  </a:cubicBezTo>
                  <a:cubicBezTo>
                    <a:pt x="254" y="40"/>
                    <a:pt x="254" y="35"/>
                    <a:pt x="250" y="32"/>
                  </a:cubicBezTo>
                  <a:cubicBezTo>
                    <a:pt x="249" y="31"/>
                    <a:pt x="247" y="30"/>
                    <a:pt x="245" y="28"/>
                  </a:cubicBezTo>
                  <a:cubicBezTo>
                    <a:pt x="242" y="26"/>
                    <a:pt x="237" y="27"/>
                    <a:pt x="235" y="31"/>
                  </a:cubicBezTo>
                  <a:cubicBezTo>
                    <a:pt x="233" y="34"/>
                    <a:pt x="233" y="34"/>
                    <a:pt x="233" y="34"/>
                  </a:cubicBezTo>
                  <a:cubicBezTo>
                    <a:pt x="230" y="39"/>
                    <a:pt x="223" y="41"/>
                    <a:pt x="218" y="38"/>
                  </a:cubicBezTo>
                  <a:cubicBezTo>
                    <a:pt x="218" y="38"/>
                    <a:pt x="218" y="38"/>
                    <a:pt x="218" y="38"/>
                  </a:cubicBezTo>
                  <a:cubicBezTo>
                    <a:pt x="213" y="35"/>
                    <a:pt x="211" y="28"/>
                    <a:pt x="214" y="23"/>
                  </a:cubicBezTo>
                  <a:cubicBezTo>
                    <a:pt x="215" y="20"/>
                    <a:pt x="215" y="20"/>
                    <a:pt x="215" y="20"/>
                  </a:cubicBezTo>
                  <a:cubicBezTo>
                    <a:pt x="217" y="17"/>
                    <a:pt x="216" y="12"/>
                    <a:pt x="212" y="10"/>
                  </a:cubicBezTo>
                  <a:cubicBezTo>
                    <a:pt x="210" y="10"/>
                    <a:pt x="208" y="9"/>
                    <a:pt x="206" y="8"/>
                  </a:cubicBezTo>
                  <a:cubicBezTo>
                    <a:pt x="202" y="7"/>
                    <a:pt x="198" y="9"/>
                    <a:pt x="197" y="13"/>
                  </a:cubicBezTo>
                  <a:cubicBezTo>
                    <a:pt x="196" y="17"/>
                    <a:pt x="196" y="17"/>
                    <a:pt x="196" y="17"/>
                  </a:cubicBezTo>
                  <a:cubicBezTo>
                    <a:pt x="195" y="23"/>
                    <a:pt x="189" y="27"/>
                    <a:pt x="183" y="25"/>
                  </a:cubicBezTo>
                  <a:cubicBezTo>
                    <a:pt x="177" y="24"/>
                    <a:pt x="173" y="18"/>
                    <a:pt x="174" y="12"/>
                  </a:cubicBezTo>
                  <a:cubicBezTo>
                    <a:pt x="175" y="9"/>
                    <a:pt x="175" y="9"/>
                    <a:pt x="175" y="9"/>
                  </a:cubicBezTo>
                  <a:cubicBezTo>
                    <a:pt x="176" y="5"/>
                    <a:pt x="173" y="1"/>
                    <a:pt x="169" y="0"/>
                  </a:cubicBezTo>
                  <a:cubicBezTo>
                    <a:pt x="167" y="0"/>
                    <a:pt x="165" y="0"/>
                    <a:pt x="163" y="0"/>
                  </a:cubicBezTo>
                  <a:cubicBezTo>
                    <a:pt x="158" y="0"/>
                    <a:pt x="155" y="3"/>
                    <a:pt x="155" y="7"/>
                  </a:cubicBezTo>
                  <a:cubicBezTo>
                    <a:pt x="156" y="11"/>
                    <a:pt x="156" y="11"/>
                    <a:pt x="156" y="11"/>
                  </a:cubicBezTo>
                  <a:cubicBezTo>
                    <a:pt x="156" y="17"/>
                    <a:pt x="151" y="22"/>
                    <a:pt x="145" y="23"/>
                  </a:cubicBezTo>
                  <a:cubicBezTo>
                    <a:pt x="139" y="23"/>
                    <a:pt x="134" y="18"/>
                    <a:pt x="133" y="12"/>
                  </a:cubicBezTo>
                  <a:cubicBezTo>
                    <a:pt x="133" y="9"/>
                    <a:pt x="133" y="9"/>
                    <a:pt x="133" y="9"/>
                  </a:cubicBezTo>
                  <a:cubicBezTo>
                    <a:pt x="133" y="5"/>
                    <a:pt x="129" y="2"/>
                    <a:pt x="125" y="3"/>
                  </a:cubicBezTo>
                  <a:cubicBezTo>
                    <a:pt x="123" y="3"/>
                    <a:pt x="121" y="4"/>
                    <a:pt x="119" y="4"/>
                  </a:cubicBezTo>
                  <a:cubicBezTo>
                    <a:pt x="115" y="5"/>
                    <a:pt x="112" y="9"/>
                    <a:pt x="114" y="13"/>
                  </a:cubicBezTo>
                  <a:cubicBezTo>
                    <a:pt x="115" y="17"/>
                    <a:pt x="115" y="17"/>
                    <a:pt x="115" y="17"/>
                  </a:cubicBezTo>
                  <a:cubicBezTo>
                    <a:pt x="117" y="23"/>
                    <a:pt x="114" y="29"/>
                    <a:pt x="108" y="31"/>
                  </a:cubicBezTo>
                  <a:cubicBezTo>
                    <a:pt x="102" y="33"/>
                    <a:pt x="96" y="30"/>
                    <a:pt x="94" y="24"/>
                  </a:cubicBezTo>
                  <a:cubicBezTo>
                    <a:pt x="93" y="21"/>
                    <a:pt x="93" y="21"/>
                    <a:pt x="93" y="21"/>
                  </a:cubicBezTo>
                  <a:cubicBezTo>
                    <a:pt x="92" y="17"/>
                    <a:pt x="87" y="15"/>
                    <a:pt x="83" y="17"/>
                  </a:cubicBezTo>
                  <a:cubicBezTo>
                    <a:pt x="83" y="17"/>
                    <a:pt x="83" y="17"/>
                    <a:pt x="83" y="17"/>
                  </a:cubicBezTo>
                  <a:cubicBezTo>
                    <a:pt x="81" y="18"/>
                    <a:pt x="79" y="19"/>
                    <a:pt x="78" y="21"/>
                  </a:cubicBezTo>
                  <a:cubicBezTo>
                    <a:pt x="74" y="23"/>
                    <a:pt x="73" y="27"/>
                    <a:pt x="75" y="31"/>
                  </a:cubicBezTo>
                  <a:cubicBezTo>
                    <a:pt x="78" y="34"/>
                    <a:pt x="78" y="34"/>
                    <a:pt x="78" y="34"/>
                  </a:cubicBezTo>
                  <a:cubicBezTo>
                    <a:pt x="81" y="39"/>
                    <a:pt x="80" y="46"/>
                    <a:pt x="75" y="49"/>
                  </a:cubicBezTo>
                  <a:cubicBezTo>
                    <a:pt x="70" y="53"/>
                    <a:pt x="63" y="52"/>
                    <a:pt x="60" y="47"/>
                  </a:cubicBezTo>
                  <a:cubicBezTo>
                    <a:pt x="58" y="44"/>
                    <a:pt x="58" y="44"/>
                    <a:pt x="58" y="44"/>
                  </a:cubicBezTo>
                  <a:cubicBezTo>
                    <a:pt x="55" y="41"/>
                    <a:pt x="50" y="40"/>
                    <a:pt x="47" y="43"/>
                  </a:cubicBezTo>
                  <a:cubicBezTo>
                    <a:pt x="46" y="45"/>
                    <a:pt x="44" y="46"/>
                    <a:pt x="43" y="48"/>
                  </a:cubicBezTo>
                  <a:cubicBezTo>
                    <a:pt x="40" y="51"/>
                    <a:pt x="40" y="56"/>
                    <a:pt x="44" y="58"/>
                  </a:cubicBezTo>
                  <a:cubicBezTo>
                    <a:pt x="47" y="60"/>
                    <a:pt x="47" y="60"/>
                    <a:pt x="47" y="60"/>
                  </a:cubicBezTo>
                  <a:cubicBezTo>
                    <a:pt x="52" y="64"/>
                    <a:pt x="52" y="71"/>
                    <a:pt x="49" y="76"/>
                  </a:cubicBezTo>
                  <a:cubicBezTo>
                    <a:pt x="45" y="81"/>
                    <a:pt x="38" y="82"/>
                    <a:pt x="33" y="78"/>
                  </a:cubicBezTo>
                  <a:cubicBezTo>
                    <a:pt x="31" y="76"/>
                    <a:pt x="31" y="76"/>
                    <a:pt x="31" y="76"/>
                  </a:cubicBezTo>
                  <a:cubicBezTo>
                    <a:pt x="27" y="74"/>
                    <a:pt x="22" y="75"/>
                    <a:pt x="20" y="78"/>
                  </a:cubicBezTo>
                  <a:cubicBezTo>
                    <a:pt x="19" y="80"/>
                    <a:pt x="18" y="82"/>
                    <a:pt x="17" y="84"/>
                  </a:cubicBezTo>
                  <a:cubicBezTo>
                    <a:pt x="15" y="87"/>
                    <a:pt x="17" y="92"/>
                    <a:pt x="21" y="93"/>
                  </a:cubicBezTo>
                  <a:cubicBezTo>
                    <a:pt x="24" y="95"/>
                    <a:pt x="24" y="95"/>
                    <a:pt x="24" y="95"/>
                  </a:cubicBezTo>
                  <a:cubicBezTo>
                    <a:pt x="30" y="97"/>
                    <a:pt x="33" y="104"/>
                    <a:pt x="31" y="109"/>
                  </a:cubicBezTo>
                  <a:cubicBezTo>
                    <a:pt x="34" y="114"/>
                    <a:pt x="28" y="120"/>
                    <a:pt x="23" y="118"/>
                  </a:cubicBezTo>
                  <a:cubicBezTo>
                    <a:pt x="14" y="114"/>
                    <a:pt x="14" y="114"/>
                    <a:pt x="14" y="114"/>
                  </a:cubicBezTo>
                  <a:cubicBezTo>
                    <a:pt x="10" y="113"/>
                    <a:pt x="5" y="115"/>
                    <a:pt x="4" y="119"/>
                  </a:cubicBezTo>
                  <a:cubicBezTo>
                    <a:pt x="4" y="121"/>
                    <a:pt x="3" y="123"/>
                    <a:pt x="3" y="125"/>
                  </a:cubicBezTo>
                  <a:cubicBezTo>
                    <a:pt x="2" y="130"/>
                    <a:pt x="5" y="133"/>
                    <a:pt x="9" y="134"/>
                  </a:cubicBezTo>
                  <a:cubicBezTo>
                    <a:pt x="13" y="134"/>
                    <a:pt x="13" y="134"/>
                    <a:pt x="13" y="134"/>
                  </a:cubicBezTo>
                  <a:cubicBezTo>
                    <a:pt x="18" y="135"/>
                    <a:pt x="23" y="139"/>
                    <a:pt x="23" y="144"/>
                  </a:cubicBezTo>
                  <a:cubicBezTo>
                    <a:pt x="24" y="151"/>
                    <a:pt x="18" y="157"/>
                    <a:pt x="11" y="156"/>
                  </a:cubicBezTo>
                  <a:cubicBezTo>
                    <a:pt x="8" y="156"/>
                    <a:pt x="8" y="156"/>
                    <a:pt x="8" y="156"/>
                  </a:cubicBezTo>
                  <a:cubicBezTo>
                    <a:pt x="4" y="156"/>
                    <a:pt x="0" y="159"/>
                    <a:pt x="0" y="163"/>
                  </a:cubicBezTo>
                  <a:cubicBezTo>
                    <a:pt x="0" y="165"/>
                    <a:pt x="1" y="168"/>
                    <a:pt x="1" y="170"/>
                  </a:cubicBezTo>
                  <a:cubicBezTo>
                    <a:pt x="1" y="174"/>
                    <a:pt x="5" y="177"/>
                    <a:pt x="9" y="176"/>
                  </a:cubicBezTo>
                  <a:cubicBezTo>
                    <a:pt x="13" y="175"/>
                    <a:pt x="13" y="175"/>
                    <a:pt x="13" y="175"/>
                  </a:cubicBezTo>
                  <a:cubicBezTo>
                    <a:pt x="18" y="174"/>
                    <a:pt x="23" y="177"/>
                    <a:pt x="25" y="182"/>
                  </a:cubicBezTo>
                  <a:cubicBezTo>
                    <a:pt x="28" y="188"/>
                    <a:pt x="24" y="196"/>
                    <a:pt x="17" y="197"/>
                  </a:cubicBezTo>
                  <a:cubicBezTo>
                    <a:pt x="14" y="198"/>
                    <a:pt x="14" y="198"/>
                    <a:pt x="14" y="198"/>
                  </a:cubicBezTo>
                  <a:cubicBezTo>
                    <a:pt x="10" y="198"/>
                    <a:pt x="8" y="203"/>
                    <a:pt x="9" y="207"/>
                  </a:cubicBezTo>
                  <a:cubicBezTo>
                    <a:pt x="10" y="209"/>
                    <a:pt x="10" y="211"/>
                    <a:pt x="11" y="213"/>
                  </a:cubicBezTo>
                  <a:cubicBezTo>
                    <a:pt x="13" y="216"/>
                    <a:pt x="17" y="218"/>
                    <a:pt x="21" y="216"/>
                  </a:cubicBezTo>
                  <a:cubicBezTo>
                    <a:pt x="24" y="214"/>
                    <a:pt x="24" y="214"/>
                    <a:pt x="24" y="214"/>
                  </a:cubicBezTo>
                  <a:cubicBezTo>
                    <a:pt x="30" y="212"/>
                    <a:pt x="36" y="214"/>
                    <a:pt x="39" y="219"/>
                  </a:cubicBezTo>
                  <a:cubicBezTo>
                    <a:pt x="42" y="224"/>
                    <a:pt x="40" y="231"/>
                    <a:pt x="35" y="234"/>
                  </a:cubicBezTo>
                  <a:cubicBezTo>
                    <a:pt x="32" y="236"/>
                    <a:pt x="32" y="236"/>
                    <a:pt x="32" y="236"/>
                  </a:cubicBezTo>
                  <a:cubicBezTo>
                    <a:pt x="28" y="238"/>
                    <a:pt x="27" y="242"/>
                    <a:pt x="29" y="246"/>
                  </a:cubicBezTo>
                  <a:cubicBezTo>
                    <a:pt x="31" y="248"/>
                    <a:pt x="32" y="249"/>
                    <a:pt x="33" y="251"/>
                  </a:cubicBezTo>
                  <a:cubicBezTo>
                    <a:pt x="36" y="254"/>
                    <a:pt x="41" y="254"/>
                    <a:pt x="44" y="252"/>
                  </a:cubicBezTo>
                  <a:cubicBezTo>
                    <a:pt x="46" y="249"/>
                    <a:pt x="46" y="249"/>
                    <a:pt x="46" y="249"/>
                  </a:cubicBezTo>
                  <a:cubicBezTo>
                    <a:pt x="50" y="245"/>
                    <a:pt x="56" y="245"/>
                    <a:pt x="61" y="248"/>
                  </a:cubicBezTo>
                  <a:cubicBezTo>
                    <a:pt x="66" y="252"/>
                    <a:pt x="67" y="260"/>
                    <a:pt x="62" y="265"/>
                  </a:cubicBezTo>
                  <a:cubicBezTo>
                    <a:pt x="60" y="267"/>
                    <a:pt x="60" y="267"/>
                    <a:pt x="60" y="267"/>
                  </a:cubicBezTo>
                  <a:cubicBezTo>
                    <a:pt x="57" y="270"/>
                    <a:pt x="57" y="275"/>
                    <a:pt x="60" y="278"/>
                  </a:cubicBezTo>
                  <a:cubicBezTo>
                    <a:pt x="62" y="279"/>
                    <a:pt x="63" y="280"/>
                    <a:pt x="65" y="281"/>
                  </a:cubicBezTo>
                  <a:cubicBezTo>
                    <a:pt x="69" y="284"/>
                    <a:pt x="73" y="283"/>
                    <a:pt x="75" y="279"/>
                  </a:cubicBezTo>
                  <a:cubicBezTo>
                    <a:pt x="77" y="276"/>
                    <a:pt x="77" y="276"/>
                    <a:pt x="77" y="276"/>
                  </a:cubicBezTo>
                  <a:cubicBezTo>
                    <a:pt x="80" y="271"/>
                    <a:pt x="85" y="269"/>
                    <a:pt x="91" y="271"/>
                  </a:cubicBezTo>
                  <a:cubicBezTo>
                    <a:pt x="97" y="273"/>
                    <a:pt x="100" y="281"/>
                    <a:pt x="97" y="287"/>
                  </a:cubicBezTo>
                  <a:cubicBezTo>
                    <a:pt x="95" y="289"/>
                    <a:pt x="95" y="289"/>
                    <a:pt x="95" y="289"/>
                  </a:cubicBezTo>
                  <a:cubicBezTo>
                    <a:pt x="93" y="293"/>
                    <a:pt x="95" y="298"/>
                    <a:pt x="99" y="299"/>
                  </a:cubicBezTo>
                  <a:cubicBezTo>
                    <a:pt x="101" y="300"/>
                    <a:pt x="102" y="301"/>
                    <a:pt x="104" y="302"/>
                  </a:cubicBezTo>
                  <a:cubicBezTo>
                    <a:pt x="108" y="303"/>
                    <a:pt x="113" y="301"/>
                    <a:pt x="114" y="297"/>
                  </a:cubicBezTo>
                  <a:cubicBezTo>
                    <a:pt x="114" y="293"/>
                    <a:pt x="114" y="293"/>
                    <a:pt x="114" y="293"/>
                  </a:cubicBezTo>
                  <a:cubicBezTo>
                    <a:pt x="116" y="288"/>
                    <a:pt x="120" y="284"/>
                    <a:pt x="126" y="284"/>
                  </a:cubicBezTo>
                  <a:cubicBezTo>
                    <a:pt x="133" y="285"/>
                    <a:pt x="138" y="291"/>
                    <a:pt x="136" y="298"/>
                  </a:cubicBezTo>
                  <a:cubicBezTo>
                    <a:pt x="135" y="301"/>
                    <a:pt x="135" y="301"/>
                    <a:pt x="135" y="301"/>
                  </a:cubicBezTo>
                  <a:cubicBezTo>
                    <a:pt x="134" y="305"/>
                    <a:pt x="137" y="309"/>
                    <a:pt x="142" y="309"/>
                  </a:cubicBezTo>
                  <a:cubicBezTo>
                    <a:pt x="144" y="310"/>
                    <a:pt x="146" y="310"/>
                    <a:pt x="148" y="310"/>
                  </a:cubicBezTo>
                  <a:cubicBezTo>
                    <a:pt x="152" y="310"/>
                    <a:pt x="155" y="307"/>
                    <a:pt x="155" y="303"/>
                  </a:cubicBezTo>
                  <a:cubicBezTo>
                    <a:pt x="155" y="299"/>
                    <a:pt x="155" y="299"/>
                    <a:pt x="155" y="299"/>
                  </a:cubicBezTo>
                  <a:cubicBezTo>
                    <a:pt x="155" y="293"/>
                    <a:pt x="159" y="287"/>
                    <a:pt x="165" y="287"/>
                  </a:cubicBezTo>
                  <a:cubicBezTo>
                    <a:pt x="171" y="284"/>
                    <a:pt x="177" y="288"/>
                    <a:pt x="177" y="294"/>
                  </a:cubicBezTo>
                  <a:cubicBezTo>
                    <a:pt x="177" y="301"/>
                    <a:pt x="177" y="301"/>
                    <a:pt x="177" y="301"/>
                  </a:cubicBezTo>
                  <a:cubicBezTo>
                    <a:pt x="178" y="305"/>
                    <a:pt x="182" y="308"/>
                    <a:pt x="186" y="307"/>
                  </a:cubicBezTo>
                  <a:cubicBezTo>
                    <a:pt x="188" y="307"/>
                    <a:pt x="190" y="306"/>
                    <a:pt x="192" y="306"/>
                  </a:cubicBezTo>
                  <a:cubicBezTo>
                    <a:pt x="196" y="305"/>
                    <a:pt x="198" y="300"/>
                    <a:pt x="197" y="297"/>
                  </a:cubicBezTo>
                  <a:cubicBezTo>
                    <a:pt x="195" y="293"/>
                    <a:pt x="195" y="293"/>
                    <a:pt x="195" y="293"/>
                  </a:cubicBezTo>
                  <a:cubicBezTo>
                    <a:pt x="193" y="287"/>
                    <a:pt x="197" y="279"/>
                    <a:pt x="204" y="278"/>
                  </a:cubicBezTo>
                  <a:cubicBezTo>
                    <a:pt x="210" y="277"/>
                    <a:pt x="215" y="281"/>
                    <a:pt x="217" y="286"/>
                  </a:cubicBezTo>
                  <a:cubicBezTo>
                    <a:pt x="217" y="288"/>
                    <a:pt x="217" y="288"/>
                    <a:pt x="217" y="288"/>
                  </a:cubicBezTo>
                  <a:cubicBezTo>
                    <a:pt x="219" y="292"/>
                    <a:pt x="224" y="294"/>
                    <a:pt x="227" y="292"/>
                  </a:cubicBezTo>
                  <a:cubicBezTo>
                    <a:pt x="227" y="292"/>
                    <a:pt x="227" y="292"/>
                    <a:pt x="227" y="292"/>
                  </a:cubicBezTo>
                  <a:cubicBezTo>
                    <a:pt x="229" y="291"/>
                    <a:pt x="231" y="290"/>
                    <a:pt x="233" y="289"/>
                  </a:cubicBezTo>
                  <a:cubicBezTo>
                    <a:pt x="236" y="287"/>
                    <a:pt x="237" y="282"/>
                    <a:pt x="235" y="279"/>
                  </a:cubicBezTo>
                  <a:moveTo>
                    <a:pt x="128" y="120"/>
                  </a:moveTo>
                  <a:cubicBezTo>
                    <a:pt x="125" y="116"/>
                    <a:pt x="127" y="110"/>
                    <a:pt x="132" y="108"/>
                  </a:cubicBezTo>
                  <a:cubicBezTo>
                    <a:pt x="136" y="105"/>
                    <a:pt x="142" y="107"/>
                    <a:pt x="145" y="111"/>
                  </a:cubicBezTo>
                  <a:cubicBezTo>
                    <a:pt x="147" y="116"/>
                    <a:pt x="145" y="122"/>
                    <a:pt x="141" y="124"/>
                  </a:cubicBezTo>
                  <a:cubicBezTo>
                    <a:pt x="136" y="127"/>
                    <a:pt x="130" y="125"/>
                    <a:pt x="128" y="120"/>
                  </a:cubicBezTo>
                  <a:moveTo>
                    <a:pt x="202" y="130"/>
                  </a:moveTo>
                  <a:cubicBezTo>
                    <a:pt x="205" y="135"/>
                    <a:pt x="203" y="140"/>
                    <a:pt x="198" y="143"/>
                  </a:cubicBezTo>
                  <a:cubicBezTo>
                    <a:pt x="194" y="145"/>
                    <a:pt x="188" y="144"/>
                    <a:pt x="186" y="139"/>
                  </a:cubicBezTo>
                  <a:cubicBezTo>
                    <a:pt x="183" y="134"/>
                    <a:pt x="185" y="129"/>
                    <a:pt x="190" y="126"/>
                  </a:cubicBezTo>
                  <a:cubicBezTo>
                    <a:pt x="194" y="124"/>
                    <a:pt x="200" y="126"/>
                    <a:pt x="202" y="130"/>
                  </a:cubicBezTo>
                  <a:moveTo>
                    <a:pt x="109" y="178"/>
                  </a:moveTo>
                  <a:cubicBezTo>
                    <a:pt x="107" y="174"/>
                    <a:pt x="108" y="168"/>
                    <a:pt x="113" y="165"/>
                  </a:cubicBezTo>
                  <a:cubicBezTo>
                    <a:pt x="118" y="163"/>
                    <a:pt x="123" y="165"/>
                    <a:pt x="126" y="169"/>
                  </a:cubicBezTo>
                  <a:cubicBezTo>
                    <a:pt x="128" y="174"/>
                    <a:pt x="126" y="180"/>
                    <a:pt x="122" y="182"/>
                  </a:cubicBezTo>
                  <a:cubicBezTo>
                    <a:pt x="117" y="185"/>
                    <a:pt x="112" y="183"/>
                    <a:pt x="109" y="178"/>
                  </a:cubicBezTo>
                  <a:moveTo>
                    <a:pt x="133" y="166"/>
                  </a:moveTo>
                  <a:cubicBezTo>
                    <a:pt x="127" y="154"/>
                    <a:pt x="132" y="140"/>
                    <a:pt x="144" y="133"/>
                  </a:cubicBezTo>
                  <a:cubicBezTo>
                    <a:pt x="156" y="127"/>
                    <a:pt x="170" y="132"/>
                    <a:pt x="177" y="144"/>
                  </a:cubicBezTo>
                  <a:cubicBezTo>
                    <a:pt x="183" y="156"/>
                    <a:pt x="178" y="170"/>
                    <a:pt x="166" y="177"/>
                  </a:cubicBezTo>
                  <a:cubicBezTo>
                    <a:pt x="155" y="183"/>
                    <a:pt x="140" y="178"/>
                    <a:pt x="133" y="166"/>
                  </a:cubicBezTo>
                  <a:moveTo>
                    <a:pt x="167" y="197"/>
                  </a:moveTo>
                  <a:cubicBezTo>
                    <a:pt x="165" y="192"/>
                    <a:pt x="166" y="187"/>
                    <a:pt x="171" y="184"/>
                  </a:cubicBezTo>
                  <a:cubicBezTo>
                    <a:pt x="176" y="182"/>
                    <a:pt x="181" y="183"/>
                    <a:pt x="184" y="188"/>
                  </a:cubicBezTo>
                  <a:cubicBezTo>
                    <a:pt x="186" y="193"/>
                    <a:pt x="184" y="198"/>
                    <a:pt x="180" y="201"/>
                  </a:cubicBezTo>
                  <a:cubicBezTo>
                    <a:pt x="175" y="203"/>
                    <a:pt x="169" y="202"/>
                    <a:pt x="167" y="197"/>
                  </a:cubicBezTo>
                </a:path>
              </a:pathLst>
            </a:custGeom>
            <a:solidFill>
              <a:schemeClr val="accent2"/>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2" name="Picture 39">
              <a:extLst>
                <a:ext uri="{FF2B5EF4-FFF2-40B4-BE49-F238E27FC236}">
                  <a16:creationId xmlns:a16="http://schemas.microsoft.com/office/drawing/2014/main" id="{182FF515-2990-494D-A152-07699BD5D2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2862866"/>
              <a:ext cx="53766" cy="7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Freeform 40">
              <a:extLst>
                <a:ext uri="{FF2B5EF4-FFF2-40B4-BE49-F238E27FC236}">
                  <a16:creationId xmlns:a16="http://schemas.microsoft.com/office/drawing/2014/main" id="{767529FB-7FE9-4F16-A747-38B7CBB1304A}"/>
                </a:ext>
              </a:extLst>
            </p:cNvPr>
            <p:cNvSpPr>
              <a:spLocks noEditPoints="1"/>
            </p:cNvSpPr>
            <p:nvPr/>
          </p:nvSpPr>
          <p:spPr bwMode="auto">
            <a:xfrm>
              <a:off x="8130965" y="2556562"/>
              <a:ext cx="366587" cy="365773"/>
            </a:xfrm>
            <a:custGeom>
              <a:avLst/>
              <a:gdLst>
                <a:gd name="T0" fmla="*/ 143 w 190"/>
                <a:gd name="T1" fmla="*/ 160 h 190"/>
                <a:gd name="T2" fmla="*/ 161 w 190"/>
                <a:gd name="T3" fmla="*/ 163 h 190"/>
                <a:gd name="T4" fmla="*/ 161 w 190"/>
                <a:gd name="T5" fmla="*/ 153 h 190"/>
                <a:gd name="T6" fmla="*/ 171 w 190"/>
                <a:gd name="T7" fmla="*/ 143 h 190"/>
                <a:gd name="T8" fmla="*/ 177 w 190"/>
                <a:gd name="T9" fmla="*/ 133 h 190"/>
                <a:gd name="T10" fmla="*/ 176 w 190"/>
                <a:gd name="T11" fmla="*/ 118 h 190"/>
                <a:gd name="T12" fmla="*/ 188 w 190"/>
                <a:gd name="T13" fmla="*/ 113 h 190"/>
                <a:gd name="T14" fmla="*/ 175 w 190"/>
                <a:gd name="T15" fmla="*/ 100 h 190"/>
                <a:gd name="T16" fmla="*/ 189 w 190"/>
                <a:gd name="T17" fmla="*/ 90 h 190"/>
                <a:gd name="T18" fmla="*/ 182 w 190"/>
                <a:gd name="T19" fmla="*/ 83 h 190"/>
                <a:gd name="T20" fmla="*/ 181 w 190"/>
                <a:gd name="T21" fmla="*/ 69 h 190"/>
                <a:gd name="T22" fmla="*/ 177 w 190"/>
                <a:gd name="T23" fmla="*/ 58 h 190"/>
                <a:gd name="T24" fmla="*/ 168 w 190"/>
                <a:gd name="T25" fmla="*/ 47 h 190"/>
                <a:gd name="T26" fmla="*/ 169 w 190"/>
                <a:gd name="T27" fmla="*/ 37 h 190"/>
                <a:gd name="T28" fmla="*/ 153 w 190"/>
                <a:gd name="T29" fmla="*/ 38 h 190"/>
                <a:gd name="T30" fmla="*/ 153 w 190"/>
                <a:gd name="T31" fmla="*/ 20 h 190"/>
                <a:gd name="T32" fmla="*/ 142 w 190"/>
                <a:gd name="T33" fmla="*/ 21 h 190"/>
                <a:gd name="T34" fmla="*/ 131 w 190"/>
                <a:gd name="T35" fmla="*/ 13 h 190"/>
                <a:gd name="T36" fmla="*/ 120 w 190"/>
                <a:gd name="T37" fmla="*/ 9 h 190"/>
                <a:gd name="T38" fmla="*/ 106 w 190"/>
                <a:gd name="T39" fmla="*/ 8 h 190"/>
                <a:gd name="T40" fmla="*/ 99 w 190"/>
                <a:gd name="T41" fmla="*/ 0 h 190"/>
                <a:gd name="T42" fmla="*/ 89 w 190"/>
                <a:gd name="T43" fmla="*/ 14 h 190"/>
                <a:gd name="T44" fmla="*/ 81 w 190"/>
                <a:gd name="T45" fmla="*/ 6 h 190"/>
                <a:gd name="T46" fmla="*/ 69 w 190"/>
                <a:gd name="T47" fmla="*/ 9 h 190"/>
                <a:gd name="T48" fmla="*/ 57 w 190"/>
                <a:gd name="T49" fmla="*/ 15 h 190"/>
                <a:gd name="T50" fmla="*/ 51 w 190"/>
                <a:gd name="T51" fmla="*/ 11 h 190"/>
                <a:gd name="T52" fmla="*/ 47 w 190"/>
                <a:gd name="T53" fmla="*/ 21 h 190"/>
                <a:gd name="T54" fmla="*/ 35 w 190"/>
                <a:gd name="T55" fmla="*/ 28 h 190"/>
                <a:gd name="T56" fmla="*/ 27 w 190"/>
                <a:gd name="T57" fmla="*/ 36 h 190"/>
                <a:gd name="T58" fmla="*/ 20 w 190"/>
                <a:gd name="T59" fmla="*/ 48 h 190"/>
                <a:gd name="T60" fmla="*/ 11 w 190"/>
                <a:gd name="T61" fmla="*/ 52 h 190"/>
                <a:gd name="T62" fmla="*/ 19 w 190"/>
                <a:gd name="T63" fmla="*/ 67 h 190"/>
                <a:gd name="T64" fmla="*/ 3 w 190"/>
                <a:gd name="T65" fmla="*/ 73 h 190"/>
                <a:gd name="T66" fmla="*/ 8 w 190"/>
                <a:gd name="T67" fmla="*/ 82 h 190"/>
                <a:gd name="T68" fmla="*/ 5 w 190"/>
                <a:gd name="T69" fmla="*/ 96 h 190"/>
                <a:gd name="T70" fmla="*/ 6 w 190"/>
                <a:gd name="T71" fmla="*/ 108 h 190"/>
                <a:gd name="T72" fmla="*/ 10 w 190"/>
                <a:gd name="T73" fmla="*/ 121 h 190"/>
                <a:gd name="T74" fmla="*/ 7 w 190"/>
                <a:gd name="T75" fmla="*/ 130 h 190"/>
                <a:gd name="T76" fmla="*/ 24 w 190"/>
                <a:gd name="T77" fmla="*/ 134 h 190"/>
                <a:gd name="T78" fmla="*/ 18 w 190"/>
                <a:gd name="T79" fmla="*/ 151 h 190"/>
                <a:gd name="T80" fmla="*/ 28 w 190"/>
                <a:gd name="T81" fmla="*/ 153 h 190"/>
                <a:gd name="T82" fmla="*/ 36 w 190"/>
                <a:gd name="T83" fmla="*/ 164 h 190"/>
                <a:gd name="T84" fmla="*/ 46 w 190"/>
                <a:gd name="T85" fmla="*/ 171 h 190"/>
                <a:gd name="T86" fmla="*/ 59 w 190"/>
                <a:gd name="T87" fmla="*/ 176 h 190"/>
                <a:gd name="T88" fmla="*/ 64 w 190"/>
                <a:gd name="T89" fmla="*/ 185 h 190"/>
                <a:gd name="T90" fmla="*/ 77 w 190"/>
                <a:gd name="T91" fmla="*/ 174 h 190"/>
                <a:gd name="T92" fmla="*/ 86 w 190"/>
                <a:gd name="T93" fmla="*/ 189 h 190"/>
                <a:gd name="T94" fmla="*/ 95 w 190"/>
                <a:gd name="T95" fmla="*/ 183 h 190"/>
                <a:gd name="T96" fmla="*/ 108 w 190"/>
                <a:gd name="T97" fmla="*/ 184 h 190"/>
                <a:gd name="T98" fmla="*/ 120 w 190"/>
                <a:gd name="T99" fmla="*/ 182 h 190"/>
                <a:gd name="T100" fmla="*/ 132 w 190"/>
                <a:gd name="T101" fmla="*/ 175 h 190"/>
                <a:gd name="T102" fmla="*/ 139 w 190"/>
                <a:gd name="T103" fmla="*/ 179 h 190"/>
                <a:gd name="T104" fmla="*/ 78 w 190"/>
                <a:gd name="T105" fmla="*/ 74 h 190"/>
                <a:gd name="T106" fmla="*/ 86 w 190"/>
                <a:gd name="T107" fmla="*/ 76 h 190"/>
                <a:gd name="T108" fmla="*/ 121 w 190"/>
                <a:gd name="T109" fmla="*/ 88 h 190"/>
                <a:gd name="T110" fmla="*/ 124 w 190"/>
                <a:gd name="T111" fmla="*/ 80 h 190"/>
                <a:gd name="T112" fmla="*/ 77 w 190"/>
                <a:gd name="T113" fmla="*/ 104 h 190"/>
                <a:gd name="T114" fmla="*/ 81 w 190"/>
                <a:gd name="T115" fmla="*/ 102 h 190"/>
                <a:gd name="T116" fmla="*/ 102 w 190"/>
                <a:gd name="T117" fmla="*/ 108 h 190"/>
                <a:gd name="T118" fmla="*/ 104 w 190"/>
                <a:gd name="T119" fmla="*/ 113 h 190"/>
                <a:gd name="T120" fmla="*/ 102 w 190"/>
                <a:gd name="T121" fmla="*/ 12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 h="190">
                  <a:moveTo>
                    <a:pt x="143" y="171"/>
                  </a:moveTo>
                  <a:cubicBezTo>
                    <a:pt x="142" y="169"/>
                    <a:pt x="142" y="169"/>
                    <a:pt x="142" y="169"/>
                  </a:cubicBezTo>
                  <a:cubicBezTo>
                    <a:pt x="140" y="167"/>
                    <a:pt x="140" y="163"/>
                    <a:pt x="143" y="160"/>
                  </a:cubicBezTo>
                  <a:cubicBezTo>
                    <a:pt x="146" y="157"/>
                    <a:pt x="151" y="158"/>
                    <a:pt x="153" y="161"/>
                  </a:cubicBezTo>
                  <a:cubicBezTo>
                    <a:pt x="154" y="163"/>
                    <a:pt x="154" y="163"/>
                    <a:pt x="154" y="163"/>
                  </a:cubicBezTo>
                  <a:cubicBezTo>
                    <a:pt x="156" y="165"/>
                    <a:pt x="159" y="165"/>
                    <a:pt x="161" y="163"/>
                  </a:cubicBezTo>
                  <a:cubicBezTo>
                    <a:pt x="162" y="162"/>
                    <a:pt x="162" y="161"/>
                    <a:pt x="163" y="160"/>
                  </a:cubicBezTo>
                  <a:cubicBezTo>
                    <a:pt x="165" y="159"/>
                    <a:pt x="165" y="156"/>
                    <a:pt x="163" y="154"/>
                  </a:cubicBezTo>
                  <a:cubicBezTo>
                    <a:pt x="161" y="153"/>
                    <a:pt x="161" y="153"/>
                    <a:pt x="161" y="153"/>
                  </a:cubicBezTo>
                  <a:cubicBezTo>
                    <a:pt x="159" y="151"/>
                    <a:pt x="158" y="147"/>
                    <a:pt x="159" y="144"/>
                  </a:cubicBezTo>
                  <a:cubicBezTo>
                    <a:pt x="161" y="140"/>
                    <a:pt x="166" y="139"/>
                    <a:pt x="169" y="142"/>
                  </a:cubicBezTo>
                  <a:cubicBezTo>
                    <a:pt x="171" y="143"/>
                    <a:pt x="171" y="143"/>
                    <a:pt x="171" y="143"/>
                  </a:cubicBezTo>
                  <a:cubicBezTo>
                    <a:pt x="173" y="145"/>
                    <a:pt x="176" y="144"/>
                    <a:pt x="177" y="142"/>
                  </a:cubicBezTo>
                  <a:cubicBezTo>
                    <a:pt x="178" y="141"/>
                    <a:pt x="178" y="140"/>
                    <a:pt x="179" y="139"/>
                  </a:cubicBezTo>
                  <a:cubicBezTo>
                    <a:pt x="180" y="136"/>
                    <a:pt x="179" y="134"/>
                    <a:pt x="177" y="133"/>
                  </a:cubicBezTo>
                  <a:cubicBezTo>
                    <a:pt x="175" y="132"/>
                    <a:pt x="175" y="132"/>
                    <a:pt x="175" y="132"/>
                  </a:cubicBezTo>
                  <a:cubicBezTo>
                    <a:pt x="171" y="130"/>
                    <a:pt x="169" y="126"/>
                    <a:pt x="171" y="123"/>
                  </a:cubicBezTo>
                  <a:cubicBezTo>
                    <a:pt x="169" y="120"/>
                    <a:pt x="172" y="116"/>
                    <a:pt x="176" y="118"/>
                  </a:cubicBezTo>
                  <a:cubicBezTo>
                    <a:pt x="181" y="120"/>
                    <a:pt x="181" y="120"/>
                    <a:pt x="181" y="120"/>
                  </a:cubicBezTo>
                  <a:cubicBezTo>
                    <a:pt x="184" y="121"/>
                    <a:pt x="186" y="119"/>
                    <a:pt x="187" y="117"/>
                  </a:cubicBezTo>
                  <a:cubicBezTo>
                    <a:pt x="187" y="116"/>
                    <a:pt x="188" y="114"/>
                    <a:pt x="188" y="113"/>
                  </a:cubicBezTo>
                  <a:cubicBezTo>
                    <a:pt x="188" y="111"/>
                    <a:pt x="186" y="108"/>
                    <a:pt x="184" y="108"/>
                  </a:cubicBezTo>
                  <a:cubicBezTo>
                    <a:pt x="182" y="108"/>
                    <a:pt x="182" y="108"/>
                    <a:pt x="182" y="108"/>
                  </a:cubicBezTo>
                  <a:cubicBezTo>
                    <a:pt x="178" y="107"/>
                    <a:pt x="175" y="104"/>
                    <a:pt x="175" y="100"/>
                  </a:cubicBezTo>
                  <a:cubicBezTo>
                    <a:pt x="176" y="97"/>
                    <a:pt x="179" y="94"/>
                    <a:pt x="183" y="94"/>
                  </a:cubicBezTo>
                  <a:cubicBezTo>
                    <a:pt x="185" y="94"/>
                    <a:pt x="185" y="94"/>
                    <a:pt x="185" y="94"/>
                  </a:cubicBezTo>
                  <a:cubicBezTo>
                    <a:pt x="187" y="95"/>
                    <a:pt x="190" y="93"/>
                    <a:pt x="189" y="90"/>
                  </a:cubicBezTo>
                  <a:cubicBezTo>
                    <a:pt x="189" y="89"/>
                    <a:pt x="189" y="87"/>
                    <a:pt x="189" y="86"/>
                  </a:cubicBezTo>
                  <a:cubicBezTo>
                    <a:pt x="189" y="84"/>
                    <a:pt x="186" y="82"/>
                    <a:pt x="184" y="82"/>
                  </a:cubicBezTo>
                  <a:cubicBezTo>
                    <a:pt x="182" y="83"/>
                    <a:pt x="182" y="83"/>
                    <a:pt x="182" y="83"/>
                  </a:cubicBezTo>
                  <a:cubicBezTo>
                    <a:pt x="178" y="84"/>
                    <a:pt x="174" y="81"/>
                    <a:pt x="174" y="77"/>
                  </a:cubicBezTo>
                  <a:cubicBezTo>
                    <a:pt x="173" y="74"/>
                    <a:pt x="175" y="70"/>
                    <a:pt x="179" y="69"/>
                  </a:cubicBezTo>
                  <a:cubicBezTo>
                    <a:pt x="181" y="69"/>
                    <a:pt x="181" y="69"/>
                    <a:pt x="181" y="69"/>
                  </a:cubicBezTo>
                  <a:cubicBezTo>
                    <a:pt x="183" y="69"/>
                    <a:pt x="185" y="66"/>
                    <a:pt x="184" y="63"/>
                  </a:cubicBezTo>
                  <a:cubicBezTo>
                    <a:pt x="184" y="62"/>
                    <a:pt x="183" y="61"/>
                    <a:pt x="183" y="60"/>
                  </a:cubicBezTo>
                  <a:cubicBezTo>
                    <a:pt x="182" y="58"/>
                    <a:pt x="179" y="57"/>
                    <a:pt x="177" y="58"/>
                  </a:cubicBezTo>
                  <a:cubicBezTo>
                    <a:pt x="175" y="59"/>
                    <a:pt x="175" y="59"/>
                    <a:pt x="175" y="59"/>
                  </a:cubicBezTo>
                  <a:cubicBezTo>
                    <a:pt x="171" y="61"/>
                    <a:pt x="167" y="59"/>
                    <a:pt x="166" y="56"/>
                  </a:cubicBezTo>
                  <a:cubicBezTo>
                    <a:pt x="164" y="53"/>
                    <a:pt x="165" y="48"/>
                    <a:pt x="168" y="47"/>
                  </a:cubicBezTo>
                  <a:cubicBezTo>
                    <a:pt x="170" y="46"/>
                    <a:pt x="170" y="46"/>
                    <a:pt x="170" y="46"/>
                  </a:cubicBezTo>
                  <a:cubicBezTo>
                    <a:pt x="172" y="45"/>
                    <a:pt x="173" y="42"/>
                    <a:pt x="172" y="40"/>
                  </a:cubicBezTo>
                  <a:cubicBezTo>
                    <a:pt x="171" y="39"/>
                    <a:pt x="170" y="38"/>
                    <a:pt x="169" y="37"/>
                  </a:cubicBezTo>
                  <a:cubicBezTo>
                    <a:pt x="168" y="35"/>
                    <a:pt x="165" y="34"/>
                    <a:pt x="163" y="36"/>
                  </a:cubicBezTo>
                  <a:cubicBezTo>
                    <a:pt x="161" y="38"/>
                    <a:pt x="161" y="38"/>
                    <a:pt x="161" y="38"/>
                  </a:cubicBezTo>
                  <a:cubicBezTo>
                    <a:pt x="159" y="40"/>
                    <a:pt x="155" y="40"/>
                    <a:pt x="153" y="38"/>
                  </a:cubicBezTo>
                  <a:cubicBezTo>
                    <a:pt x="149" y="36"/>
                    <a:pt x="149" y="31"/>
                    <a:pt x="152" y="28"/>
                  </a:cubicBezTo>
                  <a:cubicBezTo>
                    <a:pt x="153" y="27"/>
                    <a:pt x="153" y="27"/>
                    <a:pt x="153" y="27"/>
                  </a:cubicBezTo>
                  <a:cubicBezTo>
                    <a:pt x="155" y="25"/>
                    <a:pt x="155" y="22"/>
                    <a:pt x="153" y="20"/>
                  </a:cubicBezTo>
                  <a:cubicBezTo>
                    <a:pt x="152" y="19"/>
                    <a:pt x="151" y="19"/>
                    <a:pt x="150" y="18"/>
                  </a:cubicBezTo>
                  <a:cubicBezTo>
                    <a:pt x="148" y="16"/>
                    <a:pt x="145" y="17"/>
                    <a:pt x="144" y="19"/>
                  </a:cubicBezTo>
                  <a:cubicBezTo>
                    <a:pt x="142" y="21"/>
                    <a:pt x="142" y="21"/>
                    <a:pt x="142" y="21"/>
                  </a:cubicBezTo>
                  <a:cubicBezTo>
                    <a:pt x="141" y="25"/>
                    <a:pt x="136" y="26"/>
                    <a:pt x="133" y="24"/>
                  </a:cubicBezTo>
                  <a:cubicBezTo>
                    <a:pt x="130" y="22"/>
                    <a:pt x="129" y="18"/>
                    <a:pt x="131" y="15"/>
                  </a:cubicBezTo>
                  <a:cubicBezTo>
                    <a:pt x="131" y="13"/>
                    <a:pt x="131" y="13"/>
                    <a:pt x="131" y="13"/>
                  </a:cubicBezTo>
                  <a:cubicBezTo>
                    <a:pt x="133" y="11"/>
                    <a:pt x="132" y="8"/>
                    <a:pt x="129" y="7"/>
                  </a:cubicBezTo>
                  <a:cubicBezTo>
                    <a:pt x="128" y="6"/>
                    <a:pt x="127" y="6"/>
                    <a:pt x="126" y="6"/>
                  </a:cubicBezTo>
                  <a:cubicBezTo>
                    <a:pt x="123" y="5"/>
                    <a:pt x="121" y="6"/>
                    <a:pt x="120" y="9"/>
                  </a:cubicBezTo>
                  <a:cubicBezTo>
                    <a:pt x="120" y="11"/>
                    <a:pt x="120" y="11"/>
                    <a:pt x="120" y="11"/>
                  </a:cubicBezTo>
                  <a:cubicBezTo>
                    <a:pt x="119" y="15"/>
                    <a:pt x="115" y="17"/>
                    <a:pt x="111" y="16"/>
                  </a:cubicBezTo>
                  <a:cubicBezTo>
                    <a:pt x="108" y="15"/>
                    <a:pt x="106" y="11"/>
                    <a:pt x="106" y="8"/>
                  </a:cubicBezTo>
                  <a:cubicBezTo>
                    <a:pt x="107" y="6"/>
                    <a:pt x="107" y="6"/>
                    <a:pt x="107" y="6"/>
                  </a:cubicBezTo>
                  <a:cubicBezTo>
                    <a:pt x="107" y="3"/>
                    <a:pt x="106" y="1"/>
                    <a:pt x="103" y="1"/>
                  </a:cubicBezTo>
                  <a:cubicBezTo>
                    <a:pt x="102" y="1"/>
                    <a:pt x="101" y="1"/>
                    <a:pt x="99" y="0"/>
                  </a:cubicBezTo>
                  <a:cubicBezTo>
                    <a:pt x="97" y="0"/>
                    <a:pt x="95" y="2"/>
                    <a:pt x="95" y="5"/>
                  </a:cubicBezTo>
                  <a:cubicBezTo>
                    <a:pt x="95" y="7"/>
                    <a:pt x="95" y="7"/>
                    <a:pt x="95" y="7"/>
                  </a:cubicBezTo>
                  <a:cubicBezTo>
                    <a:pt x="95" y="11"/>
                    <a:pt x="92" y="14"/>
                    <a:pt x="89" y="14"/>
                  </a:cubicBezTo>
                  <a:cubicBezTo>
                    <a:pt x="89" y="14"/>
                    <a:pt x="89" y="14"/>
                    <a:pt x="89" y="14"/>
                  </a:cubicBezTo>
                  <a:cubicBezTo>
                    <a:pt x="85" y="15"/>
                    <a:pt x="82" y="12"/>
                    <a:pt x="81" y="8"/>
                  </a:cubicBezTo>
                  <a:cubicBezTo>
                    <a:pt x="81" y="6"/>
                    <a:pt x="81" y="6"/>
                    <a:pt x="81" y="6"/>
                  </a:cubicBezTo>
                  <a:cubicBezTo>
                    <a:pt x="81" y="4"/>
                    <a:pt x="79" y="2"/>
                    <a:pt x="76" y="2"/>
                  </a:cubicBezTo>
                  <a:cubicBezTo>
                    <a:pt x="75" y="2"/>
                    <a:pt x="74" y="3"/>
                    <a:pt x="72" y="3"/>
                  </a:cubicBezTo>
                  <a:cubicBezTo>
                    <a:pt x="70" y="4"/>
                    <a:pt x="69" y="6"/>
                    <a:pt x="69" y="9"/>
                  </a:cubicBezTo>
                  <a:cubicBezTo>
                    <a:pt x="70" y="11"/>
                    <a:pt x="70" y="11"/>
                    <a:pt x="70" y="11"/>
                  </a:cubicBezTo>
                  <a:cubicBezTo>
                    <a:pt x="71" y="14"/>
                    <a:pt x="70" y="18"/>
                    <a:pt x="66" y="19"/>
                  </a:cubicBezTo>
                  <a:cubicBezTo>
                    <a:pt x="63" y="21"/>
                    <a:pt x="59" y="19"/>
                    <a:pt x="57" y="15"/>
                  </a:cubicBezTo>
                  <a:cubicBezTo>
                    <a:pt x="57" y="14"/>
                    <a:pt x="57" y="14"/>
                    <a:pt x="57" y="14"/>
                  </a:cubicBezTo>
                  <a:cubicBezTo>
                    <a:pt x="56" y="11"/>
                    <a:pt x="53" y="10"/>
                    <a:pt x="51" y="11"/>
                  </a:cubicBezTo>
                  <a:cubicBezTo>
                    <a:pt x="51" y="11"/>
                    <a:pt x="51" y="11"/>
                    <a:pt x="51" y="11"/>
                  </a:cubicBezTo>
                  <a:cubicBezTo>
                    <a:pt x="50" y="12"/>
                    <a:pt x="48" y="12"/>
                    <a:pt x="47" y="13"/>
                  </a:cubicBezTo>
                  <a:cubicBezTo>
                    <a:pt x="45" y="14"/>
                    <a:pt x="45" y="17"/>
                    <a:pt x="46" y="19"/>
                  </a:cubicBezTo>
                  <a:cubicBezTo>
                    <a:pt x="47" y="21"/>
                    <a:pt x="47" y="21"/>
                    <a:pt x="47" y="21"/>
                  </a:cubicBezTo>
                  <a:cubicBezTo>
                    <a:pt x="50" y="24"/>
                    <a:pt x="49" y="28"/>
                    <a:pt x="46" y="31"/>
                  </a:cubicBezTo>
                  <a:cubicBezTo>
                    <a:pt x="43" y="33"/>
                    <a:pt x="39" y="32"/>
                    <a:pt x="36" y="29"/>
                  </a:cubicBezTo>
                  <a:cubicBezTo>
                    <a:pt x="35" y="28"/>
                    <a:pt x="35" y="28"/>
                    <a:pt x="35" y="28"/>
                  </a:cubicBezTo>
                  <a:cubicBezTo>
                    <a:pt x="34" y="25"/>
                    <a:pt x="31" y="25"/>
                    <a:pt x="29" y="27"/>
                  </a:cubicBezTo>
                  <a:cubicBezTo>
                    <a:pt x="28" y="28"/>
                    <a:pt x="27" y="29"/>
                    <a:pt x="26" y="30"/>
                  </a:cubicBezTo>
                  <a:cubicBezTo>
                    <a:pt x="24" y="32"/>
                    <a:pt x="25" y="34"/>
                    <a:pt x="27" y="36"/>
                  </a:cubicBezTo>
                  <a:cubicBezTo>
                    <a:pt x="28" y="37"/>
                    <a:pt x="28" y="37"/>
                    <a:pt x="28" y="37"/>
                  </a:cubicBezTo>
                  <a:cubicBezTo>
                    <a:pt x="31" y="40"/>
                    <a:pt x="32" y="44"/>
                    <a:pt x="30" y="47"/>
                  </a:cubicBezTo>
                  <a:cubicBezTo>
                    <a:pt x="27" y="50"/>
                    <a:pt x="23" y="50"/>
                    <a:pt x="20" y="48"/>
                  </a:cubicBezTo>
                  <a:cubicBezTo>
                    <a:pt x="19" y="47"/>
                    <a:pt x="19" y="47"/>
                    <a:pt x="19" y="47"/>
                  </a:cubicBezTo>
                  <a:cubicBezTo>
                    <a:pt x="17" y="45"/>
                    <a:pt x="14" y="46"/>
                    <a:pt x="12" y="48"/>
                  </a:cubicBezTo>
                  <a:cubicBezTo>
                    <a:pt x="12" y="49"/>
                    <a:pt x="11" y="51"/>
                    <a:pt x="11" y="52"/>
                  </a:cubicBezTo>
                  <a:cubicBezTo>
                    <a:pt x="9" y="54"/>
                    <a:pt x="10" y="57"/>
                    <a:pt x="13" y="58"/>
                  </a:cubicBezTo>
                  <a:cubicBezTo>
                    <a:pt x="15" y="58"/>
                    <a:pt x="15" y="58"/>
                    <a:pt x="15" y="58"/>
                  </a:cubicBezTo>
                  <a:cubicBezTo>
                    <a:pt x="18" y="60"/>
                    <a:pt x="20" y="64"/>
                    <a:pt x="19" y="67"/>
                  </a:cubicBezTo>
                  <a:cubicBezTo>
                    <a:pt x="20" y="70"/>
                    <a:pt x="17" y="74"/>
                    <a:pt x="14" y="73"/>
                  </a:cubicBezTo>
                  <a:cubicBezTo>
                    <a:pt x="8" y="70"/>
                    <a:pt x="8" y="70"/>
                    <a:pt x="8" y="70"/>
                  </a:cubicBezTo>
                  <a:cubicBezTo>
                    <a:pt x="6" y="69"/>
                    <a:pt x="3" y="71"/>
                    <a:pt x="3" y="73"/>
                  </a:cubicBezTo>
                  <a:cubicBezTo>
                    <a:pt x="2" y="75"/>
                    <a:pt x="2" y="76"/>
                    <a:pt x="2" y="77"/>
                  </a:cubicBezTo>
                  <a:cubicBezTo>
                    <a:pt x="1" y="80"/>
                    <a:pt x="3" y="82"/>
                    <a:pt x="6" y="82"/>
                  </a:cubicBezTo>
                  <a:cubicBezTo>
                    <a:pt x="8" y="82"/>
                    <a:pt x="8" y="82"/>
                    <a:pt x="8" y="82"/>
                  </a:cubicBezTo>
                  <a:cubicBezTo>
                    <a:pt x="11" y="83"/>
                    <a:pt x="14" y="85"/>
                    <a:pt x="14" y="89"/>
                  </a:cubicBezTo>
                  <a:cubicBezTo>
                    <a:pt x="14" y="93"/>
                    <a:pt x="11" y="96"/>
                    <a:pt x="7" y="96"/>
                  </a:cubicBezTo>
                  <a:cubicBezTo>
                    <a:pt x="5" y="96"/>
                    <a:pt x="5" y="96"/>
                    <a:pt x="5" y="96"/>
                  </a:cubicBezTo>
                  <a:cubicBezTo>
                    <a:pt x="2" y="96"/>
                    <a:pt x="0" y="98"/>
                    <a:pt x="0" y="100"/>
                  </a:cubicBezTo>
                  <a:cubicBezTo>
                    <a:pt x="0" y="102"/>
                    <a:pt x="0" y="103"/>
                    <a:pt x="0" y="104"/>
                  </a:cubicBezTo>
                  <a:cubicBezTo>
                    <a:pt x="1" y="107"/>
                    <a:pt x="3" y="108"/>
                    <a:pt x="6" y="108"/>
                  </a:cubicBezTo>
                  <a:cubicBezTo>
                    <a:pt x="8" y="107"/>
                    <a:pt x="8" y="107"/>
                    <a:pt x="8" y="107"/>
                  </a:cubicBezTo>
                  <a:cubicBezTo>
                    <a:pt x="11" y="107"/>
                    <a:pt x="14" y="108"/>
                    <a:pt x="15" y="112"/>
                  </a:cubicBezTo>
                  <a:cubicBezTo>
                    <a:pt x="17" y="116"/>
                    <a:pt x="15" y="120"/>
                    <a:pt x="10" y="121"/>
                  </a:cubicBezTo>
                  <a:cubicBezTo>
                    <a:pt x="9" y="121"/>
                    <a:pt x="9" y="121"/>
                    <a:pt x="9" y="121"/>
                  </a:cubicBezTo>
                  <a:cubicBezTo>
                    <a:pt x="6" y="122"/>
                    <a:pt x="5" y="124"/>
                    <a:pt x="5" y="127"/>
                  </a:cubicBezTo>
                  <a:cubicBezTo>
                    <a:pt x="6" y="128"/>
                    <a:pt x="6" y="129"/>
                    <a:pt x="7" y="130"/>
                  </a:cubicBezTo>
                  <a:cubicBezTo>
                    <a:pt x="8" y="133"/>
                    <a:pt x="11" y="134"/>
                    <a:pt x="13" y="132"/>
                  </a:cubicBezTo>
                  <a:cubicBezTo>
                    <a:pt x="15" y="131"/>
                    <a:pt x="15" y="131"/>
                    <a:pt x="15" y="131"/>
                  </a:cubicBezTo>
                  <a:cubicBezTo>
                    <a:pt x="18" y="130"/>
                    <a:pt x="22" y="131"/>
                    <a:pt x="24" y="134"/>
                  </a:cubicBezTo>
                  <a:cubicBezTo>
                    <a:pt x="26" y="138"/>
                    <a:pt x="24" y="142"/>
                    <a:pt x="21" y="143"/>
                  </a:cubicBezTo>
                  <a:cubicBezTo>
                    <a:pt x="19" y="144"/>
                    <a:pt x="19" y="144"/>
                    <a:pt x="19" y="144"/>
                  </a:cubicBezTo>
                  <a:cubicBezTo>
                    <a:pt x="17" y="146"/>
                    <a:pt x="16" y="149"/>
                    <a:pt x="18" y="151"/>
                  </a:cubicBezTo>
                  <a:cubicBezTo>
                    <a:pt x="19" y="152"/>
                    <a:pt x="19" y="153"/>
                    <a:pt x="20" y="154"/>
                  </a:cubicBezTo>
                  <a:cubicBezTo>
                    <a:pt x="22" y="156"/>
                    <a:pt x="25" y="156"/>
                    <a:pt x="27" y="154"/>
                  </a:cubicBezTo>
                  <a:cubicBezTo>
                    <a:pt x="28" y="153"/>
                    <a:pt x="28" y="153"/>
                    <a:pt x="28" y="153"/>
                  </a:cubicBezTo>
                  <a:cubicBezTo>
                    <a:pt x="31" y="150"/>
                    <a:pt x="34" y="150"/>
                    <a:pt x="37" y="152"/>
                  </a:cubicBezTo>
                  <a:cubicBezTo>
                    <a:pt x="40" y="154"/>
                    <a:pt x="41" y="159"/>
                    <a:pt x="38" y="162"/>
                  </a:cubicBezTo>
                  <a:cubicBezTo>
                    <a:pt x="36" y="164"/>
                    <a:pt x="36" y="164"/>
                    <a:pt x="36" y="164"/>
                  </a:cubicBezTo>
                  <a:cubicBezTo>
                    <a:pt x="35" y="165"/>
                    <a:pt x="35" y="168"/>
                    <a:pt x="37" y="170"/>
                  </a:cubicBezTo>
                  <a:cubicBezTo>
                    <a:pt x="38" y="171"/>
                    <a:pt x="39" y="172"/>
                    <a:pt x="40" y="172"/>
                  </a:cubicBezTo>
                  <a:cubicBezTo>
                    <a:pt x="42" y="174"/>
                    <a:pt x="45" y="173"/>
                    <a:pt x="46" y="171"/>
                  </a:cubicBezTo>
                  <a:cubicBezTo>
                    <a:pt x="47" y="169"/>
                    <a:pt x="47" y="169"/>
                    <a:pt x="47" y="169"/>
                  </a:cubicBezTo>
                  <a:cubicBezTo>
                    <a:pt x="49" y="166"/>
                    <a:pt x="52" y="165"/>
                    <a:pt x="55" y="166"/>
                  </a:cubicBezTo>
                  <a:cubicBezTo>
                    <a:pt x="59" y="167"/>
                    <a:pt x="61" y="172"/>
                    <a:pt x="59" y="176"/>
                  </a:cubicBezTo>
                  <a:cubicBezTo>
                    <a:pt x="58" y="177"/>
                    <a:pt x="58" y="177"/>
                    <a:pt x="58" y="177"/>
                  </a:cubicBezTo>
                  <a:cubicBezTo>
                    <a:pt x="57" y="179"/>
                    <a:pt x="58" y="182"/>
                    <a:pt x="60" y="183"/>
                  </a:cubicBezTo>
                  <a:cubicBezTo>
                    <a:pt x="61" y="184"/>
                    <a:pt x="63" y="184"/>
                    <a:pt x="64" y="185"/>
                  </a:cubicBezTo>
                  <a:cubicBezTo>
                    <a:pt x="66" y="185"/>
                    <a:pt x="69" y="184"/>
                    <a:pt x="69" y="182"/>
                  </a:cubicBezTo>
                  <a:cubicBezTo>
                    <a:pt x="70" y="180"/>
                    <a:pt x="70" y="180"/>
                    <a:pt x="70" y="180"/>
                  </a:cubicBezTo>
                  <a:cubicBezTo>
                    <a:pt x="71" y="176"/>
                    <a:pt x="74" y="174"/>
                    <a:pt x="77" y="174"/>
                  </a:cubicBezTo>
                  <a:cubicBezTo>
                    <a:pt x="81" y="174"/>
                    <a:pt x="84" y="178"/>
                    <a:pt x="83" y="182"/>
                  </a:cubicBezTo>
                  <a:cubicBezTo>
                    <a:pt x="83" y="184"/>
                    <a:pt x="83" y="184"/>
                    <a:pt x="83" y="184"/>
                  </a:cubicBezTo>
                  <a:cubicBezTo>
                    <a:pt x="82" y="187"/>
                    <a:pt x="84" y="189"/>
                    <a:pt x="86" y="189"/>
                  </a:cubicBezTo>
                  <a:cubicBezTo>
                    <a:pt x="88" y="190"/>
                    <a:pt x="89" y="190"/>
                    <a:pt x="90" y="190"/>
                  </a:cubicBezTo>
                  <a:cubicBezTo>
                    <a:pt x="93" y="190"/>
                    <a:pt x="95" y="188"/>
                    <a:pt x="95" y="185"/>
                  </a:cubicBezTo>
                  <a:cubicBezTo>
                    <a:pt x="95" y="183"/>
                    <a:pt x="95" y="183"/>
                    <a:pt x="95" y="183"/>
                  </a:cubicBezTo>
                  <a:cubicBezTo>
                    <a:pt x="94" y="179"/>
                    <a:pt x="97" y="176"/>
                    <a:pt x="101" y="176"/>
                  </a:cubicBezTo>
                  <a:cubicBezTo>
                    <a:pt x="104" y="174"/>
                    <a:pt x="108" y="176"/>
                    <a:pt x="108" y="180"/>
                  </a:cubicBezTo>
                  <a:cubicBezTo>
                    <a:pt x="108" y="184"/>
                    <a:pt x="108" y="184"/>
                    <a:pt x="108" y="184"/>
                  </a:cubicBezTo>
                  <a:cubicBezTo>
                    <a:pt x="108" y="187"/>
                    <a:pt x="111" y="189"/>
                    <a:pt x="113" y="188"/>
                  </a:cubicBezTo>
                  <a:cubicBezTo>
                    <a:pt x="115" y="188"/>
                    <a:pt x="116" y="187"/>
                    <a:pt x="117" y="187"/>
                  </a:cubicBezTo>
                  <a:cubicBezTo>
                    <a:pt x="120" y="187"/>
                    <a:pt x="121" y="184"/>
                    <a:pt x="120" y="182"/>
                  </a:cubicBezTo>
                  <a:cubicBezTo>
                    <a:pt x="119" y="179"/>
                    <a:pt x="119" y="179"/>
                    <a:pt x="119" y="179"/>
                  </a:cubicBezTo>
                  <a:cubicBezTo>
                    <a:pt x="118" y="176"/>
                    <a:pt x="120" y="171"/>
                    <a:pt x="125" y="170"/>
                  </a:cubicBezTo>
                  <a:cubicBezTo>
                    <a:pt x="128" y="170"/>
                    <a:pt x="131" y="172"/>
                    <a:pt x="132" y="175"/>
                  </a:cubicBezTo>
                  <a:cubicBezTo>
                    <a:pt x="133" y="177"/>
                    <a:pt x="133" y="177"/>
                    <a:pt x="133" y="177"/>
                  </a:cubicBezTo>
                  <a:cubicBezTo>
                    <a:pt x="134" y="179"/>
                    <a:pt x="136" y="180"/>
                    <a:pt x="139" y="179"/>
                  </a:cubicBezTo>
                  <a:cubicBezTo>
                    <a:pt x="139" y="179"/>
                    <a:pt x="139" y="179"/>
                    <a:pt x="139" y="179"/>
                  </a:cubicBezTo>
                  <a:cubicBezTo>
                    <a:pt x="140" y="178"/>
                    <a:pt x="141" y="178"/>
                    <a:pt x="142" y="177"/>
                  </a:cubicBezTo>
                  <a:cubicBezTo>
                    <a:pt x="144" y="176"/>
                    <a:pt x="145" y="173"/>
                    <a:pt x="143" y="171"/>
                  </a:cubicBezTo>
                  <a:close/>
                  <a:moveTo>
                    <a:pt x="78" y="74"/>
                  </a:moveTo>
                  <a:cubicBezTo>
                    <a:pt x="77" y="71"/>
                    <a:pt x="78" y="68"/>
                    <a:pt x="80" y="66"/>
                  </a:cubicBezTo>
                  <a:cubicBezTo>
                    <a:pt x="83" y="65"/>
                    <a:pt x="87" y="66"/>
                    <a:pt x="88" y="69"/>
                  </a:cubicBezTo>
                  <a:cubicBezTo>
                    <a:pt x="90" y="71"/>
                    <a:pt x="89" y="75"/>
                    <a:pt x="86" y="76"/>
                  </a:cubicBezTo>
                  <a:cubicBezTo>
                    <a:pt x="83" y="78"/>
                    <a:pt x="79" y="77"/>
                    <a:pt x="78" y="74"/>
                  </a:cubicBezTo>
                  <a:close/>
                  <a:moveTo>
                    <a:pt x="124" y="80"/>
                  </a:moveTo>
                  <a:cubicBezTo>
                    <a:pt x="125" y="83"/>
                    <a:pt x="124" y="86"/>
                    <a:pt x="121" y="88"/>
                  </a:cubicBezTo>
                  <a:cubicBezTo>
                    <a:pt x="118" y="89"/>
                    <a:pt x="115" y="88"/>
                    <a:pt x="113" y="85"/>
                  </a:cubicBezTo>
                  <a:cubicBezTo>
                    <a:pt x="112" y="83"/>
                    <a:pt x="113" y="79"/>
                    <a:pt x="116" y="78"/>
                  </a:cubicBezTo>
                  <a:cubicBezTo>
                    <a:pt x="119" y="76"/>
                    <a:pt x="122" y="77"/>
                    <a:pt x="124" y="80"/>
                  </a:cubicBezTo>
                  <a:close/>
                  <a:moveTo>
                    <a:pt x="67" y="109"/>
                  </a:moveTo>
                  <a:cubicBezTo>
                    <a:pt x="65" y="107"/>
                    <a:pt x="66" y="103"/>
                    <a:pt x="69" y="102"/>
                  </a:cubicBezTo>
                  <a:cubicBezTo>
                    <a:pt x="72" y="100"/>
                    <a:pt x="75" y="101"/>
                    <a:pt x="77" y="104"/>
                  </a:cubicBezTo>
                  <a:cubicBezTo>
                    <a:pt x="78" y="107"/>
                    <a:pt x="77" y="110"/>
                    <a:pt x="74" y="112"/>
                  </a:cubicBezTo>
                  <a:cubicBezTo>
                    <a:pt x="72" y="113"/>
                    <a:pt x="68" y="112"/>
                    <a:pt x="67" y="109"/>
                  </a:cubicBezTo>
                  <a:close/>
                  <a:moveTo>
                    <a:pt x="81" y="102"/>
                  </a:moveTo>
                  <a:cubicBezTo>
                    <a:pt x="78" y="95"/>
                    <a:pt x="80" y="86"/>
                    <a:pt x="88" y="82"/>
                  </a:cubicBezTo>
                  <a:cubicBezTo>
                    <a:pt x="95" y="78"/>
                    <a:pt x="104" y="81"/>
                    <a:pt x="108" y="88"/>
                  </a:cubicBezTo>
                  <a:cubicBezTo>
                    <a:pt x="112" y="96"/>
                    <a:pt x="109" y="105"/>
                    <a:pt x="102" y="108"/>
                  </a:cubicBezTo>
                  <a:cubicBezTo>
                    <a:pt x="94" y="112"/>
                    <a:pt x="85" y="109"/>
                    <a:pt x="81" y="102"/>
                  </a:cubicBezTo>
                  <a:close/>
                  <a:moveTo>
                    <a:pt x="102" y="121"/>
                  </a:moveTo>
                  <a:cubicBezTo>
                    <a:pt x="100" y="118"/>
                    <a:pt x="102" y="114"/>
                    <a:pt x="104" y="113"/>
                  </a:cubicBezTo>
                  <a:cubicBezTo>
                    <a:pt x="107" y="111"/>
                    <a:pt x="111" y="113"/>
                    <a:pt x="112" y="115"/>
                  </a:cubicBezTo>
                  <a:cubicBezTo>
                    <a:pt x="114" y="118"/>
                    <a:pt x="113" y="122"/>
                    <a:pt x="110" y="123"/>
                  </a:cubicBezTo>
                  <a:cubicBezTo>
                    <a:pt x="107" y="125"/>
                    <a:pt x="103" y="124"/>
                    <a:pt x="102" y="121"/>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Freeform 41">
              <a:extLst>
                <a:ext uri="{FF2B5EF4-FFF2-40B4-BE49-F238E27FC236}">
                  <a16:creationId xmlns:a16="http://schemas.microsoft.com/office/drawing/2014/main" id="{D73AEF9D-1B77-474B-A1F2-ED09BBC0B192}"/>
                </a:ext>
              </a:extLst>
            </p:cNvPr>
            <p:cNvSpPr>
              <a:spLocks noEditPoints="1"/>
            </p:cNvSpPr>
            <p:nvPr/>
          </p:nvSpPr>
          <p:spPr bwMode="auto">
            <a:xfrm>
              <a:off x="6607592" y="3575676"/>
              <a:ext cx="1232549" cy="1236621"/>
            </a:xfrm>
            <a:custGeom>
              <a:avLst/>
              <a:gdLst>
                <a:gd name="T0" fmla="*/ 619 w 640"/>
                <a:gd name="T1" fmla="*/ 436 h 642"/>
                <a:gd name="T2" fmla="*/ 614 w 640"/>
                <a:gd name="T3" fmla="*/ 371 h 642"/>
                <a:gd name="T4" fmla="*/ 625 w 640"/>
                <a:gd name="T5" fmla="*/ 332 h 642"/>
                <a:gd name="T6" fmla="*/ 623 w 640"/>
                <a:gd name="T7" fmla="*/ 286 h 642"/>
                <a:gd name="T8" fmla="*/ 608 w 640"/>
                <a:gd name="T9" fmla="*/ 248 h 642"/>
                <a:gd name="T10" fmla="*/ 609 w 640"/>
                <a:gd name="T11" fmla="*/ 182 h 642"/>
                <a:gd name="T12" fmla="*/ 547 w 640"/>
                <a:gd name="T13" fmla="*/ 167 h 642"/>
                <a:gd name="T14" fmla="*/ 550 w 640"/>
                <a:gd name="T15" fmla="*/ 97 h 642"/>
                <a:gd name="T16" fmla="*/ 488 w 640"/>
                <a:gd name="T17" fmla="*/ 74 h 642"/>
                <a:gd name="T18" fmla="*/ 457 w 640"/>
                <a:gd name="T19" fmla="*/ 48 h 642"/>
                <a:gd name="T20" fmla="*/ 414 w 640"/>
                <a:gd name="T21" fmla="*/ 31 h 642"/>
                <a:gd name="T22" fmla="*/ 374 w 640"/>
                <a:gd name="T23" fmla="*/ 29 h 642"/>
                <a:gd name="T24" fmla="*/ 314 w 640"/>
                <a:gd name="T25" fmla="*/ 0 h 642"/>
                <a:gd name="T26" fmla="*/ 266 w 640"/>
                <a:gd name="T27" fmla="*/ 52 h 642"/>
                <a:gd name="T28" fmla="*/ 224 w 640"/>
                <a:gd name="T29" fmla="*/ 15 h 642"/>
                <a:gd name="T30" fmla="*/ 200 w 640"/>
                <a:gd name="T31" fmla="*/ 75 h 642"/>
                <a:gd name="T32" fmla="*/ 131 w 640"/>
                <a:gd name="T33" fmla="*/ 62 h 642"/>
                <a:gd name="T34" fmla="*/ 100 w 640"/>
                <a:gd name="T35" fmla="*/ 120 h 642"/>
                <a:gd name="T36" fmla="*/ 70 w 640"/>
                <a:gd name="T37" fmla="*/ 147 h 642"/>
                <a:gd name="T38" fmla="*/ 47 w 640"/>
                <a:gd name="T39" fmla="*/ 187 h 642"/>
                <a:gd name="T40" fmla="*/ 39 w 640"/>
                <a:gd name="T41" fmla="*/ 227 h 642"/>
                <a:gd name="T42" fmla="*/ 2 w 640"/>
                <a:gd name="T43" fmla="*/ 281 h 642"/>
                <a:gd name="T44" fmla="*/ 47 w 640"/>
                <a:gd name="T45" fmla="*/ 332 h 642"/>
                <a:gd name="T46" fmla="*/ 6 w 640"/>
                <a:gd name="T47" fmla="*/ 385 h 642"/>
                <a:gd name="T48" fmla="*/ 46 w 640"/>
                <a:gd name="T49" fmla="*/ 438 h 642"/>
                <a:gd name="T50" fmla="*/ 58 w 640"/>
                <a:gd name="T51" fmla="*/ 476 h 642"/>
                <a:gd name="T52" fmla="*/ 85 w 640"/>
                <a:gd name="T53" fmla="*/ 514 h 642"/>
                <a:gd name="T54" fmla="*/ 117 w 640"/>
                <a:gd name="T55" fmla="*/ 538 h 642"/>
                <a:gd name="T56" fmla="*/ 152 w 640"/>
                <a:gd name="T57" fmla="*/ 594 h 642"/>
                <a:gd name="T58" fmla="*/ 217 w 640"/>
                <a:gd name="T59" fmla="*/ 574 h 642"/>
                <a:gd name="T60" fmla="*/ 248 w 640"/>
                <a:gd name="T61" fmla="*/ 633 h 642"/>
                <a:gd name="T62" fmla="*/ 313 w 640"/>
                <a:gd name="T63" fmla="*/ 619 h 642"/>
                <a:gd name="T64" fmla="*/ 353 w 640"/>
                <a:gd name="T65" fmla="*/ 624 h 642"/>
                <a:gd name="T66" fmla="*/ 398 w 640"/>
                <a:gd name="T67" fmla="*/ 615 h 642"/>
                <a:gd name="T68" fmla="*/ 437 w 640"/>
                <a:gd name="T69" fmla="*/ 603 h 642"/>
                <a:gd name="T70" fmla="*/ 478 w 640"/>
                <a:gd name="T71" fmla="*/ 581 h 642"/>
                <a:gd name="T72" fmla="*/ 506 w 640"/>
                <a:gd name="T73" fmla="*/ 553 h 642"/>
                <a:gd name="T74" fmla="*/ 567 w 640"/>
                <a:gd name="T75" fmla="*/ 526 h 642"/>
                <a:gd name="T76" fmla="*/ 557 w 640"/>
                <a:gd name="T77" fmla="*/ 459 h 642"/>
                <a:gd name="T78" fmla="*/ 540 w 640"/>
                <a:gd name="T79" fmla="*/ 327 h 642"/>
                <a:gd name="T80" fmla="*/ 480 w 640"/>
                <a:gd name="T81" fmla="*/ 170 h 642"/>
                <a:gd name="T82" fmla="*/ 346 w 640"/>
                <a:gd name="T83" fmla="*/ 103 h 642"/>
                <a:gd name="T84" fmla="*/ 326 w 640"/>
                <a:gd name="T85" fmla="*/ 111 h 642"/>
                <a:gd name="T86" fmla="*/ 169 w 640"/>
                <a:gd name="T87" fmla="*/ 161 h 642"/>
                <a:gd name="T88" fmla="*/ 102 w 640"/>
                <a:gd name="T89" fmla="*/ 295 h 642"/>
                <a:gd name="T90" fmla="*/ 101 w 640"/>
                <a:gd name="T91" fmla="*/ 315 h 642"/>
                <a:gd name="T92" fmla="*/ 161 w 640"/>
                <a:gd name="T93" fmla="*/ 472 h 642"/>
                <a:gd name="T94" fmla="*/ 295 w 640"/>
                <a:gd name="T95" fmla="*/ 539 h 642"/>
                <a:gd name="T96" fmla="*/ 393 w 640"/>
                <a:gd name="T97" fmla="*/ 164 h 642"/>
                <a:gd name="T98" fmla="*/ 314 w 640"/>
                <a:gd name="T99" fmla="*/ 540 h 642"/>
                <a:gd name="T100" fmla="*/ 386 w 640"/>
                <a:gd name="T101" fmla="*/ 530 h 642"/>
                <a:gd name="T102" fmla="*/ 528 w 640"/>
                <a:gd name="T103" fmla="*/ 346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0" h="642">
                  <a:moveTo>
                    <a:pt x="576" y="444"/>
                  </a:moveTo>
                  <a:cubicBezTo>
                    <a:pt x="594" y="455"/>
                    <a:pt x="594" y="455"/>
                    <a:pt x="594" y="455"/>
                  </a:cubicBezTo>
                  <a:cubicBezTo>
                    <a:pt x="601" y="459"/>
                    <a:pt x="611" y="456"/>
                    <a:pt x="614" y="448"/>
                  </a:cubicBezTo>
                  <a:cubicBezTo>
                    <a:pt x="616" y="444"/>
                    <a:pt x="618" y="440"/>
                    <a:pt x="619" y="436"/>
                  </a:cubicBezTo>
                  <a:cubicBezTo>
                    <a:pt x="622" y="428"/>
                    <a:pt x="618" y="420"/>
                    <a:pt x="610" y="417"/>
                  </a:cubicBezTo>
                  <a:cubicBezTo>
                    <a:pt x="603" y="415"/>
                    <a:pt x="603" y="415"/>
                    <a:pt x="603" y="415"/>
                  </a:cubicBezTo>
                  <a:cubicBezTo>
                    <a:pt x="592" y="412"/>
                    <a:pt x="584" y="402"/>
                    <a:pt x="585" y="391"/>
                  </a:cubicBezTo>
                  <a:cubicBezTo>
                    <a:pt x="587" y="376"/>
                    <a:pt x="601" y="367"/>
                    <a:pt x="614" y="371"/>
                  </a:cubicBezTo>
                  <a:cubicBezTo>
                    <a:pt x="620" y="372"/>
                    <a:pt x="620" y="372"/>
                    <a:pt x="620" y="372"/>
                  </a:cubicBezTo>
                  <a:cubicBezTo>
                    <a:pt x="629" y="375"/>
                    <a:pt x="637" y="369"/>
                    <a:pt x="638" y="360"/>
                  </a:cubicBezTo>
                  <a:cubicBezTo>
                    <a:pt x="639" y="356"/>
                    <a:pt x="639" y="352"/>
                    <a:pt x="640" y="348"/>
                  </a:cubicBezTo>
                  <a:cubicBezTo>
                    <a:pt x="640" y="339"/>
                    <a:pt x="634" y="332"/>
                    <a:pt x="625" y="332"/>
                  </a:cubicBezTo>
                  <a:cubicBezTo>
                    <a:pt x="618" y="332"/>
                    <a:pt x="618" y="332"/>
                    <a:pt x="618" y="332"/>
                  </a:cubicBezTo>
                  <a:cubicBezTo>
                    <a:pt x="607" y="332"/>
                    <a:pt x="596" y="325"/>
                    <a:pt x="594" y="314"/>
                  </a:cubicBezTo>
                  <a:cubicBezTo>
                    <a:pt x="591" y="299"/>
                    <a:pt x="602" y="286"/>
                    <a:pt x="616" y="286"/>
                  </a:cubicBezTo>
                  <a:cubicBezTo>
                    <a:pt x="623" y="286"/>
                    <a:pt x="623" y="286"/>
                    <a:pt x="623" y="286"/>
                  </a:cubicBezTo>
                  <a:cubicBezTo>
                    <a:pt x="631" y="286"/>
                    <a:pt x="638" y="278"/>
                    <a:pt x="637" y="269"/>
                  </a:cubicBezTo>
                  <a:cubicBezTo>
                    <a:pt x="636" y="265"/>
                    <a:pt x="635" y="261"/>
                    <a:pt x="634" y="256"/>
                  </a:cubicBezTo>
                  <a:cubicBezTo>
                    <a:pt x="633" y="248"/>
                    <a:pt x="624" y="243"/>
                    <a:pt x="616" y="246"/>
                  </a:cubicBezTo>
                  <a:cubicBezTo>
                    <a:pt x="608" y="248"/>
                    <a:pt x="608" y="248"/>
                    <a:pt x="608" y="248"/>
                  </a:cubicBezTo>
                  <a:cubicBezTo>
                    <a:pt x="596" y="252"/>
                    <a:pt x="583" y="245"/>
                    <a:pt x="579" y="233"/>
                  </a:cubicBezTo>
                  <a:cubicBezTo>
                    <a:pt x="576" y="221"/>
                    <a:pt x="582" y="208"/>
                    <a:pt x="595" y="204"/>
                  </a:cubicBezTo>
                  <a:cubicBezTo>
                    <a:pt x="601" y="202"/>
                    <a:pt x="601" y="202"/>
                    <a:pt x="601" y="202"/>
                  </a:cubicBezTo>
                  <a:cubicBezTo>
                    <a:pt x="609" y="199"/>
                    <a:pt x="613" y="190"/>
                    <a:pt x="609" y="182"/>
                  </a:cubicBezTo>
                  <a:cubicBezTo>
                    <a:pt x="607" y="178"/>
                    <a:pt x="605" y="174"/>
                    <a:pt x="603" y="171"/>
                  </a:cubicBezTo>
                  <a:cubicBezTo>
                    <a:pt x="599" y="163"/>
                    <a:pt x="590" y="161"/>
                    <a:pt x="583" y="165"/>
                  </a:cubicBezTo>
                  <a:cubicBezTo>
                    <a:pt x="577" y="169"/>
                    <a:pt x="577" y="169"/>
                    <a:pt x="577" y="169"/>
                  </a:cubicBezTo>
                  <a:cubicBezTo>
                    <a:pt x="567" y="176"/>
                    <a:pt x="554" y="175"/>
                    <a:pt x="547" y="167"/>
                  </a:cubicBezTo>
                  <a:cubicBezTo>
                    <a:pt x="537" y="156"/>
                    <a:pt x="539" y="139"/>
                    <a:pt x="550" y="132"/>
                  </a:cubicBezTo>
                  <a:cubicBezTo>
                    <a:pt x="556" y="128"/>
                    <a:pt x="556" y="128"/>
                    <a:pt x="556" y="128"/>
                  </a:cubicBezTo>
                  <a:cubicBezTo>
                    <a:pt x="563" y="123"/>
                    <a:pt x="564" y="113"/>
                    <a:pt x="558" y="106"/>
                  </a:cubicBezTo>
                  <a:cubicBezTo>
                    <a:pt x="556" y="103"/>
                    <a:pt x="553" y="100"/>
                    <a:pt x="550" y="97"/>
                  </a:cubicBezTo>
                  <a:cubicBezTo>
                    <a:pt x="544" y="91"/>
                    <a:pt x="534" y="91"/>
                    <a:pt x="528" y="98"/>
                  </a:cubicBezTo>
                  <a:cubicBezTo>
                    <a:pt x="524" y="103"/>
                    <a:pt x="524" y="103"/>
                    <a:pt x="524" y="103"/>
                  </a:cubicBezTo>
                  <a:cubicBezTo>
                    <a:pt x="516" y="112"/>
                    <a:pt x="504" y="115"/>
                    <a:pt x="494" y="109"/>
                  </a:cubicBezTo>
                  <a:cubicBezTo>
                    <a:pt x="481" y="102"/>
                    <a:pt x="479" y="85"/>
                    <a:pt x="488" y="74"/>
                  </a:cubicBezTo>
                  <a:cubicBezTo>
                    <a:pt x="492" y="70"/>
                    <a:pt x="492" y="70"/>
                    <a:pt x="492" y="70"/>
                  </a:cubicBezTo>
                  <a:cubicBezTo>
                    <a:pt x="497" y="63"/>
                    <a:pt x="496" y="53"/>
                    <a:pt x="488" y="48"/>
                  </a:cubicBezTo>
                  <a:cubicBezTo>
                    <a:pt x="485" y="46"/>
                    <a:pt x="481" y="44"/>
                    <a:pt x="477" y="41"/>
                  </a:cubicBezTo>
                  <a:cubicBezTo>
                    <a:pt x="470" y="37"/>
                    <a:pt x="460" y="40"/>
                    <a:pt x="457" y="48"/>
                  </a:cubicBezTo>
                  <a:cubicBezTo>
                    <a:pt x="454" y="55"/>
                    <a:pt x="454" y="55"/>
                    <a:pt x="454" y="55"/>
                  </a:cubicBezTo>
                  <a:cubicBezTo>
                    <a:pt x="450" y="65"/>
                    <a:pt x="438" y="71"/>
                    <a:pt x="427" y="69"/>
                  </a:cubicBezTo>
                  <a:cubicBezTo>
                    <a:pt x="413" y="65"/>
                    <a:pt x="406" y="50"/>
                    <a:pt x="412" y="37"/>
                  </a:cubicBezTo>
                  <a:cubicBezTo>
                    <a:pt x="414" y="31"/>
                    <a:pt x="414" y="31"/>
                    <a:pt x="414" y="31"/>
                  </a:cubicBezTo>
                  <a:cubicBezTo>
                    <a:pt x="418" y="23"/>
                    <a:pt x="413" y="14"/>
                    <a:pt x="405" y="12"/>
                  </a:cubicBezTo>
                  <a:cubicBezTo>
                    <a:pt x="401" y="11"/>
                    <a:pt x="396" y="9"/>
                    <a:pt x="392" y="9"/>
                  </a:cubicBezTo>
                  <a:cubicBezTo>
                    <a:pt x="384" y="7"/>
                    <a:pt x="376" y="12"/>
                    <a:pt x="375" y="21"/>
                  </a:cubicBezTo>
                  <a:cubicBezTo>
                    <a:pt x="374" y="29"/>
                    <a:pt x="374" y="29"/>
                    <a:pt x="374" y="29"/>
                  </a:cubicBezTo>
                  <a:cubicBezTo>
                    <a:pt x="372" y="41"/>
                    <a:pt x="360" y="50"/>
                    <a:pt x="348" y="49"/>
                  </a:cubicBezTo>
                  <a:cubicBezTo>
                    <a:pt x="337" y="52"/>
                    <a:pt x="325" y="43"/>
                    <a:pt x="327" y="31"/>
                  </a:cubicBezTo>
                  <a:cubicBezTo>
                    <a:pt x="329" y="17"/>
                    <a:pt x="329" y="17"/>
                    <a:pt x="329" y="17"/>
                  </a:cubicBezTo>
                  <a:cubicBezTo>
                    <a:pt x="330" y="8"/>
                    <a:pt x="323" y="0"/>
                    <a:pt x="314" y="0"/>
                  </a:cubicBezTo>
                  <a:cubicBezTo>
                    <a:pt x="310" y="0"/>
                    <a:pt x="306" y="1"/>
                    <a:pt x="301" y="1"/>
                  </a:cubicBezTo>
                  <a:cubicBezTo>
                    <a:pt x="293" y="1"/>
                    <a:pt x="286" y="9"/>
                    <a:pt x="288" y="18"/>
                  </a:cubicBezTo>
                  <a:cubicBezTo>
                    <a:pt x="289" y="25"/>
                    <a:pt x="289" y="25"/>
                    <a:pt x="289" y="25"/>
                  </a:cubicBezTo>
                  <a:cubicBezTo>
                    <a:pt x="291" y="39"/>
                    <a:pt x="281" y="52"/>
                    <a:pt x="266" y="52"/>
                  </a:cubicBezTo>
                  <a:cubicBezTo>
                    <a:pt x="255" y="52"/>
                    <a:pt x="245" y="43"/>
                    <a:pt x="244" y="32"/>
                  </a:cubicBezTo>
                  <a:cubicBezTo>
                    <a:pt x="243" y="27"/>
                    <a:pt x="243" y="27"/>
                    <a:pt x="243" y="27"/>
                  </a:cubicBezTo>
                  <a:cubicBezTo>
                    <a:pt x="241" y="18"/>
                    <a:pt x="233" y="13"/>
                    <a:pt x="224" y="15"/>
                  </a:cubicBezTo>
                  <a:cubicBezTo>
                    <a:pt x="224" y="15"/>
                    <a:pt x="224" y="15"/>
                    <a:pt x="224" y="15"/>
                  </a:cubicBezTo>
                  <a:cubicBezTo>
                    <a:pt x="220" y="17"/>
                    <a:pt x="216" y="18"/>
                    <a:pt x="212" y="19"/>
                  </a:cubicBezTo>
                  <a:cubicBezTo>
                    <a:pt x="204" y="22"/>
                    <a:pt x="200" y="31"/>
                    <a:pt x="204" y="39"/>
                  </a:cubicBezTo>
                  <a:cubicBezTo>
                    <a:pt x="207" y="46"/>
                    <a:pt x="207" y="46"/>
                    <a:pt x="207" y="46"/>
                  </a:cubicBezTo>
                  <a:cubicBezTo>
                    <a:pt x="212" y="56"/>
                    <a:pt x="209" y="68"/>
                    <a:pt x="200" y="75"/>
                  </a:cubicBezTo>
                  <a:cubicBezTo>
                    <a:pt x="188" y="83"/>
                    <a:pt x="172" y="79"/>
                    <a:pt x="166" y="66"/>
                  </a:cubicBezTo>
                  <a:cubicBezTo>
                    <a:pt x="163" y="60"/>
                    <a:pt x="163" y="60"/>
                    <a:pt x="163" y="60"/>
                  </a:cubicBezTo>
                  <a:cubicBezTo>
                    <a:pt x="159" y="52"/>
                    <a:pt x="149" y="50"/>
                    <a:pt x="142" y="55"/>
                  </a:cubicBezTo>
                  <a:cubicBezTo>
                    <a:pt x="138" y="57"/>
                    <a:pt x="135" y="59"/>
                    <a:pt x="131" y="62"/>
                  </a:cubicBezTo>
                  <a:cubicBezTo>
                    <a:pt x="124" y="67"/>
                    <a:pt x="123" y="77"/>
                    <a:pt x="129" y="83"/>
                  </a:cubicBezTo>
                  <a:cubicBezTo>
                    <a:pt x="134" y="89"/>
                    <a:pt x="134" y="89"/>
                    <a:pt x="134" y="89"/>
                  </a:cubicBezTo>
                  <a:cubicBezTo>
                    <a:pt x="141" y="97"/>
                    <a:pt x="142" y="110"/>
                    <a:pt x="135" y="119"/>
                  </a:cubicBezTo>
                  <a:cubicBezTo>
                    <a:pt x="126" y="130"/>
                    <a:pt x="109" y="130"/>
                    <a:pt x="100" y="120"/>
                  </a:cubicBezTo>
                  <a:cubicBezTo>
                    <a:pt x="96" y="115"/>
                    <a:pt x="96" y="115"/>
                    <a:pt x="96" y="115"/>
                  </a:cubicBezTo>
                  <a:cubicBezTo>
                    <a:pt x="90" y="109"/>
                    <a:pt x="80" y="109"/>
                    <a:pt x="74" y="116"/>
                  </a:cubicBezTo>
                  <a:cubicBezTo>
                    <a:pt x="71" y="119"/>
                    <a:pt x="69" y="122"/>
                    <a:pt x="66" y="126"/>
                  </a:cubicBezTo>
                  <a:cubicBezTo>
                    <a:pt x="61" y="133"/>
                    <a:pt x="63" y="142"/>
                    <a:pt x="70" y="147"/>
                  </a:cubicBezTo>
                  <a:cubicBezTo>
                    <a:pt x="77" y="151"/>
                    <a:pt x="77" y="151"/>
                    <a:pt x="77" y="151"/>
                  </a:cubicBezTo>
                  <a:cubicBezTo>
                    <a:pt x="87" y="158"/>
                    <a:pt x="91" y="172"/>
                    <a:pt x="84" y="183"/>
                  </a:cubicBezTo>
                  <a:cubicBezTo>
                    <a:pt x="88" y="194"/>
                    <a:pt x="75" y="204"/>
                    <a:pt x="65" y="198"/>
                  </a:cubicBezTo>
                  <a:cubicBezTo>
                    <a:pt x="47" y="187"/>
                    <a:pt x="47" y="187"/>
                    <a:pt x="47" y="187"/>
                  </a:cubicBezTo>
                  <a:cubicBezTo>
                    <a:pt x="40" y="182"/>
                    <a:pt x="30" y="185"/>
                    <a:pt x="26" y="193"/>
                  </a:cubicBezTo>
                  <a:cubicBezTo>
                    <a:pt x="25" y="197"/>
                    <a:pt x="23" y="201"/>
                    <a:pt x="21" y="205"/>
                  </a:cubicBezTo>
                  <a:cubicBezTo>
                    <a:pt x="18" y="213"/>
                    <a:pt x="23" y="222"/>
                    <a:pt x="31" y="225"/>
                  </a:cubicBezTo>
                  <a:cubicBezTo>
                    <a:pt x="39" y="227"/>
                    <a:pt x="39" y="227"/>
                    <a:pt x="39" y="227"/>
                  </a:cubicBezTo>
                  <a:cubicBezTo>
                    <a:pt x="51" y="230"/>
                    <a:pt x="58" y="243"/>
                    <a:pt x="55" y="255"/>
                  </a:cubicBezTo>
                  <a:cubicBezTo>
                    <a:pt x="51" y="267"/>
                    <a:pt x="39" y="274"/>
                    <a:pt x="26" y="271"/>
                  </a:cubicBezTo>
                  <a:cubicBezTo>
                    <a:pt x="20" y="269"/>
                    <a:pt x="20" y="269"/>
                    <a:pt x="20" y="269"/>
                  </a:cubicBezTo>
                  <a:cubicBezTo>
                    <a:pt x="12" y="267"/>
                    <a:pt x="3" y="273"/>
                    <a:pt x="2" y="281"/>
                  </a:cubicBezTo>
                  <a:cubicBezTo>
                    <a:pt x="2" y="286"/>
                    <a:pt x="1" y="290"/>
                    <a:pt x="1" y="294"/>
                  </a:cubicBezTo>
                  <a:cubicBezTo>
                    <a:pt x="0" y="303"/>
                    <a:pt x="7" y="310"/>
                    <a:pt x="16" y="310"/>
                  </a:cubicBezTo>
                  <a:cubicBezTo>
                    <a:pt x="23" y="310"/>
                    <a:pt x="23" y="310"/>
                    <a:pt x="23" y="310"/>
                  </a:cubicBezTo>
                  <a:cubicBezTo>
                    <a:pt x="36" y="310"/>
                    <a:pt x="47" y="320"/>
                    <a:pt x="47" y="332"/>
                  </a:cubicBezTo>
                  <a:cubicBezTo>
                    <a:pt x="47" y="345"/>
                    <a:pt x="37" y="356"/>
                    <a:pt x="24" y="356"/>
                  </a:cubicBezTo>
                  <a:cubicBezTo>
                    <a:pt x="18" y="356"/>
                    <a:pt x="18" y="356"/>
                    <a:pt x="18" y="356"/>
                  </a:cubicBezTo>
                  <a:cubicBezTo>
                    <a:pt x="9" y="356"/>
                    <a:pt x="3" y="364"/>
                    <a:pt x="4" y="373"/>
                  </a:cubicBezTo>
                  <a:cubicBezTo>
                    <a:pt x="5" y="377"/>
                    <a:pt x="5" y="381"/>
                    <a:pt x="6" y="385"/>
                  </a:cubicBezTo>
                  <a:cubicBezTo>
                    <a:pt x="8" y="394"/>
                    <a:pt x="17" y="399"/>
                    <a:pt x="25" y="396"/>
                  </a:cubicBezTo>
                  <a:cubicBezTo>
                    <a:pt x="32" y="394"/>
                    <a:pt x="32" y="394"/>
                    <a:pt x="32" y="394"/>
                  </a:cubicBezTo>
                  <a:cubicBezTo>
                    <a:pt x="44" y="390"/>
                    <a:pt x="57" y="397"/>
                    <a:pt x="61" y="409"/>
                  </a:cubicBezTo>
                  <a:cubicBezTo>
                    <a:pt x="65" y="421"/>
                    <a:pt x="58" y="434"/>
                    <a:pt x="46" y="438"/>
                  </a:cubicBezTo>
                  <a:cubicBezTo>
                    <a:pt x="40" y="440"/>
                    <a:pt x="40" y="440"/>
                    <a:pt x="40" y="440"/>
                  </a:cubicBezTo>
                  <a:cubicBezTo>
                    <a:pt x="32" y="442"/>
                    <a:pt x="28" y="452"/>
                    <a:pt x="31" y="460"/>
                  </a:cubicBezTo>
                  <a:cubicBezTo>
                    <a:pt x="33" y="464"/>
                    <a:pt x="35" y="467"/>
                    <a:pt x="37" y="471"/>
                  </a:cubicBezTo>
                  <a:cubicBezTo>
                    <a:pt x="41" y="479"/>
                    <a:pt x="51" y="481"/>
                    <a:pt x="58" y="476"/>
                  </a:cubicBezTo>
                  <a:cubicBezTo>
                    <a:pt x="64" y="472"/>
                    <a:pt x="64" y="472"/>
                    <a:pt x="64" y="472"/>
                  </a:cubicBezTo>
                  <a:cubicBezTo>
                    <a:pt x="73" y="466"/>
                    <a:pt x="86" y="467"/>
                    <a:pt x="94" y="475"/>
                  </a:cubicBezTo>
                  <a:cubicBezTo>
                    <a:pt x="104" y="486"/>
                    <a:pt x="102" y="503"/>
                    <a:pt x="90" y="510"/>
                  </a:cubicBezTo>
                  <a:cubicBezTo>
                    <a:pt x="85" y="514"/>
                    <a:pt x="85" y="514"/>
                    <a:pt x="85" y="514"/>
                  </a:cubicBezTo>
                  <a:cubicBezTo>
                    <a:pt x="78" y="519"/>
                    <a:pt x="76" y="529"/>
                    <a:pt x="82" y="535"/>
                  </a:cubicBezTo>
                  <a:cubicBezTo>
                    <a:pt x="85" y="539"/>
                    <a:pt x="88" y="542"/>
                    <a:pt x="91" y="545"/>
                  </a:cubicBezTo>
                  <a:cubicBezTo>
                    <a:pt x="97" y="551"/>
                    <a:pt x="107" y="551"/>
                    <a:pt x="112" y="544"/>
                  </a:cubicBezTo>
                  <a:cubicBezTo>
                    <a:pt x="117" y="538"/>
                    <a:pt x="117" y="538"/>
                    <a:pt x="117" y="538"/>
                  </a:cubicBezTo>
                  <a:cubicBezTo>
                    <a:pt x="126" y="528"/>
                    <a:pt x="140" y="527"/>
                    <a:pt x="150" y="535"/>
                  </a:cubicBezTo>
                  <a:cubicBezTo>
                    <a:pt x="160" y="543"/>
                    <a:pt x="161" y="558"/>
                    <a:pt x="153" y="567"/>
                  </a:cubicBezTo>
                  <a:cubicBezTo>
                    <a:pt x="149" y="572"/>
                    <a:pt x="149" y="572"/>
                    <a:pt x="149" y="572"/>
                  </a:cubicBezTo>
                  <a:cubicBezTo>
                    <a:pt x="143" y="579"/>
                    <a:pt x="145" y="589"/>
                    <a:pt x="152" y="594"/>
                  </a:cubicBezTo>
                  <a:cubicBezTo>
                    <a:pt x="156" y="596"/>
                    <a:pt x="160" y="598"/>
                    <a:pt x="163" y="600"/>
                  </a:cubicBezTo>
                  <a:cubicBezTo>
                    <a:pt x="171" y="605"/>
                    <a:pt x="180" y="601"/>
                    <a:pt x="184" y="594"/>
                  </a:cubicBezTo>
                  <a:cubicBezTo>
                    <a:pt x="187" y="586"/>
                    <a:pt x="187" y="586"/>
                    <a:pt x="187" y="586"/>
                  </a:cubicBezTo>
                  <a:cubicBezTo>
                    <a:pt x="192" y="575"/>
                    <a:pt x="205" y="569"/>
                    <a:pt x="217" y="574"/>
                  </a:cubicBezTo>
                  <a:cubicBezTo>
                    <a:pt x="229" y="579"/>
                    <a:pt x="234" y="593"/>
                    <a:pt x="229" y="605"/>
                  </a:cubicBezTo>
                  <a:cubicBezTo>
                    <a:pt x="227" y="610"/>
                    <a:pt x="227" y="610"/>
                    <a:pt x="227" y="610"/>
                  </a:cubicBezTo>
                  <a:cubicBezTo>
                    <a:pt x="223" y="619"/>
                    <a:pt x="228" y="628"/>
                    <a:pt x="236" y="630"/>
                  </a:cubicBezTo>
                  <a:cubicBezTo>
                    <a:pt x="240" y="631"/>
                    <a:pt x="244" y="632"/>
                    <a:pt x="248" y="633"/>
                  </a:cubicBezTo>
                  <a:cubicBezTo>
                    <a:pt x="257" y="635"/>
                    <a:pt x="265" y="629"/>
                    <a:pt x="266" y="621"/>
                  </a:cubicBezTo>
                  <a:cubicBezTo>
                    <a:pt x="267" y="613"/>
                    <a:pt x="267" y="613"/>
                    <a:pt x="267" y="613"/>
                  </a:cubicBezTo>
                  <a:cubicBezTo>
                    <a:pt x="269" y="601"/>
                    <a:pt x="280" y="592"/>
                    <a:pt x="293" y="593"/>
                  </a:cubicBezTo>
                  <a:cubicBezTo>
                    <a:pt x="305" y="595"/>
                    <a:pt x="314" y="606"/>
                    <a:pt x="313" y="619"/>
                  </a:cubicBezTo>
                  <a:cubicBezTo>
                    <a:pt x="312" y="625"/>
                    <a:pt x="312" y="625"/>
                    <a:pt x="312" y="625"/>
                  </a:cubicBezTo>
                  <a:cubicBezTo>
                    <a:pt x="311" y="634"/>
                    <a:pt x="318" y="642"/>
                    <a:pt x="327" y="641"/>
                  </a:cubicBezTo>
                  <a:cubicBezTo>
                    <a:pt x="331" y="641"/>
                    <a:pt x="335" y="641"/>
                    <a:pt x="339" y="641"/>
                  </a:cubicBezTo>
                  <a:cubicBezTo>
                    <a:pt x="348" y="640"/>
                    <a:pt x="354" y="633"/>
                    <a:pt x="353" y="624"/>
                  </a:cubicBezTo>
                  <a:cubicBezTo>
                    <a:pt x="352" y="616"/>
                    <a:pt x="352" y="616"/>
                    <a:pt x="352" y="616"/>
                  </a:cubicBezTo>
                  <a:cubicBezTo>
                    <a:pt x="349" y="604"/>
                    <a:pt x="358" y="592"/>
                    <a:pt x="371" y="590"/>
                  </a:cubicBezTo>
                  <a:cubicBezTo>
                    <a:pt x="383" y="588"/>
                    <a:pt x="395" y="596"/>
                    <a:pt x="397" y="609"/>
                  </a:cubicBezTo>
                  <a:cubicBezTo>
                    <a:pt x="398" y="615"/>
                    <a:pt x="398" y="615"/>
                    <a:pt x="398" y="615"/>
                  </a:cubicBezTo>
                  <a:cubicBezTo>
                    <a:pt x="399" y="624"/>
                    <a:pt x="408" y="629"/>
                    <a:pt x="416" y="627"/>
                  </a:cubicBezTo>
                  <a:cubicBezTo>
                    <a:pt x="417" y="627"/>
                    <a:pt x="417" y="627"/>
                    <a:pt x="417" y="627"/>
                  </a:cubicBezTo>
                  <a:cubicBezTo>
                    <a:pt x="421" y="625"/>
                    <a:pt x="425" y="624"/>
                    <a:pt x="429" y="622"/>
                  </a:cubicBezTo>
                  <a:cubicBezTo>
                    <a:pt x="437" y="620"/>
                    <a:pt x="441" y="610"/>
                    <a:pt x="437" y="603"/>
                  </a:cubicBezTo>
                  <a:cubicBezTo>
                    <a:pt x="434" y="596"/>
                    <a:pt x="434" y="596"/>
                    <a:pt x="434" y="596"/>
                  </a:cubicBezTo>
                  <a:cubicBezTo>
                    <a:pt x="428" y="584"/>
                    <a:pt x="433" y="570"/>
                    <a:pt x="444" y="565"/>
                  </a:cubicBezTo>
                  <a:cubicBezTo>
                    <a:pt x="456" y="559"/>
                    <a:pt x="470" y="564"/>
                    <a:pt x="475" y="576"/>
                  </a:cubicBezTo>
                  <a:cubicBezTo>
                    <a:pt x="478" y="581"/>
                    <a:pt x="478" y="581"/>
                    <a:pt x="478" y="581"/>
                  </a:cubicBezTo>
                  <a:cubicBezTo>
                    <a:pt x="482" y="589"/>
                    <a:pt x="492" y="592"/>
                    <a:pt x="499" y="587"/>
                  </a:cubicBezTo>
                  <a:cubicBezTo>
                    <a:pt x="502" y="585"/>
                    <a:pt x="506" y="582"/>
                    <a:pt x="509" y="580"/>
                  </a:cubicBezTo>
                  <a:cubicBezTo>
                    <a:pt x="516" y="575"/>
                    <a:pt x="517" y="565"/>
                    <a:pt x="512" y="558"/>
                  </a:cubicBezTo>
                  <a:cubicBezTo>
                    <a:pt x="506" y="553"/>
                    <a:pt x="506" y="553"/>
                    <a:pt x="506" y="553"/>
                  </a:cubicBezTo>
                  <a:cubicBezTo>
                    <a:pt x="498" y="543"/>
                    <a:pt x="499" y="529"/>
                    <a:pt x="508" y="520"/>
                  </a:cubicBezTo>
                  <a:cubicBezTo>
                    <a:pt x="517" y="512"/>
                    <a:pt x="532" y="512"/>
                    <a:pt x="541" y="522"/>
                  </a:cubicBezTo>
                  <a:cubicBezTo>
                    <a:pt x="545" y="526"/>
                    <a:pt x="545" y="526"/>
                    <a:pt x="545" y="526"/>
                  </a:cubicBezTo>
                  <a:cubicBezTo>
                    <a:pt x="551" y="533"/>
                    <a:pt x="561" y="533"/>
                    <a:pt x="567" y="526"/>
                  </a:cubicBezTo>
                  <a:cubicBezTo>
                    <a:pt x="569" y="523"/>
                    <a:pt x="572" y="519"/>
                    <a:pt x="575" y="516"/>
                  </a:cubicBezTo>
                  <a:cubicBezTo>
                    <a:pt x="580" y="509"/>
                    <a:pt x="578" y="499"/>
                    <a:pt x="571" y="495"/>
                  </a:cubicBezTo>
                  <a:cubicBezTo>
                    <a:pt x="564" y="491"/>
                    <a:pt x="564" y="491"/>
                    <a:pt x="564" y="491"/>
                  </a:cubicBezTo>
                  <a:cubicBezTo>
                    <a:pt x="553" y="484"/>
                    <a:pt x="550" y="470"/>
                    <a:pt x="557" y="459"/>
                  </a:cubicBezTo>
                  <a:cubicBezTo>
                    <a:pt x="553" y="448"/>
                    <a:pt x="566" y="438"/>
                    <a:pt x="576" y="444"/>
                  </a:cubicBezTo>
                  <a:moveTo>
                    <a:pt x="493" y="185"/>
                  </a:moveTo>
                  <a:cubicBezTo>
                    <a:pt x="509" y="205"/>
                    <a:pt x="521" y="229"/>
                    <a:pt x="530" y="255"/>
                  </a:cubicBezTo>
                  <a:cubicBezTo>
                    <a:pt x="537" y="279"/>
                    <a:pt x="540" y="303"/>
                    <a:pt x="540" y="327"/>
                  </a:cubicBezTo>
                  <a:cubicBezTo>
                    <a:pt x="530" y="326"/>
                    <a:pt x="530" y="326"/>
                    <a:pt x="530" y="326"/>
                  </a:cubicBezTo>
                  <a:cubicBezTo>
                    <a:pt x="531" y="278"/>
                    <a:pt x="515" y="230"/>
                    <a:pt x="485" y="191"/>
                  </a:cubicBezTo>
                  <a:cubicBezTo>
                    <a:pt x="493" y="185"/>
                    <a:pt x="493" y="185"/>
                    <a:pt x="493" y="185"/>
                  </a:cubicBezTo>
                  <a:moveTo>
                    <a:pt x="480" y="170"/>
                  </a:moveTo>
                  <a:cubicBezTo>
                    <a:pt x="472" y="177"/>
                    <a:pt x="472" y="177"/>
                    <a:pt x="472" y="177"/>
                  </a:cubicBezTo>
                  <a:cubicBezTo>
                    <a:pt x="455" y="158"/>
                    <a:pt x="433" y="142"/>
                    <a:pt x="409" y="131"/>
                  </a:cubicBezTo>
                  <a:cubicBezTo>
                    <a:pt x="388" y="121"/>
                    <a:pt x="367" y="115"/>
                    <a:pt x="345" y="113"/>
                  </a:cubicBezTo>
                  <a:cubicBezTo>
                    <a:pt x="346" y="103"/>
                    <a:pt x="346" y="103"/>
                    <a:pt x="346" y="103"/>
                  </a:cubicBezTo>
                  <a:cubicBezTo>
                    <a:pt x="397" y="109"/>
                    <a:pt x="445" y="133"/>
                    <a:pt x="480" y="170"/>
                  </a:cubicBezTo>
                  <a:moveTo>
                    <a:pt x="254" y="112"/>
                  </a:moveTo>
                  <a:cubicBezTo>
                    <a:pt x="278" y="104"/>
                    <a:pt x="303" y="101"/>
                    <a:pt x="326" y="101"/>
                  </a:cubicBezTo>
                  <a:cubicBezTo>
                    <a:pt x="326" y="111"/>
                    <a:pt x="326" y="111"/>
                    <a:pt x="326" y="111"/>
                  </a:cubicBezTo>
                  <a:cubicBezTo>
                    <a:pt x="277" y="110"/>
                    <a:pt x="229" y="126"/>
                    <a:pt x="191" y="156"/>
                  </a:cubicBezTo>
                  <a:cubicBezTo>
                    <a:pt x="184" y="149"/>
                    <a:pt x="184" y="149"/>
                    <a:pt x="184" y="149"/>
                  </a:cubicBezTo>
                  <a:cubicBezTo>
                    <a:pt x="205" y="133"/>
                    <a:pt x="228" y="120"/>
                    <a:pt x="254" y="112"/>
                  </a:cubicBezTo>
                  <a:moveTo>
                    <a:pt x="169" y="161"/>
                  </a:moveTo>
                  <a:cubicBezTo>
                    <a:pt x="176" y="169"/>
                    <a:pt x="176" y="169"/>
                    <a:pt x="176" y="169"/>
                  </a:cubicBezTo>
                  <a:cubicBezTo>
                    <a:pt x="157" y="187"/>
                    <a:pt x="142" y="208"/>
                    <a:pt x="130" y="233"/>
                  </a:cubicBezTo>
                  <a:cubicBezTo>
                    <a:pt x="121" y="253"/>
                    <a:pt x="115" y="275"/>
                    <a:pt x="112" y="296"/>
                  </a:cubicBezTo>
                  <a:cubicBezTo>
                    <a:pt x="102" y="295"/>
                    <a:pt x="102" y="295"/>
                    <a:pt x="102" y="295"/>
                  </a:cubicBezTo>
                  <a:cubicBezTo>
                    <a:pt x="108" y="244"/>
                    <a:pt x="132" y="197"/>
                    <a:pt x="169" y="161"/>
                  </a:cubicBezTo>
                  <a:moveTo>
                    <a:pt x="148" y="457"/>
                  </a:moveTo>
                  <a:cubicBezTo>
                    <a:pt x="132" y="437"/>
                    <a:pt x="119" y="413"/>
                    <a:pt x="111" y="387"/>
                  </a:cubicBezTo>
                  <a:cubicBezTo>
                    <a:pt x="103" y="363"/>
                    <a:pt x="100" y="339"/>
                    <a:pt x="101" y="315"/>
                  </a:cubicBezTo>
                  <a:cubicBezTo>
                    <a:pt x="111" y="315"/>
                    <a:pt x="111" y="315"/>
                    <a:pt x="111" y="315"/>
                  </a:cubicBezTo>
                  <a:cubicBezTo>
                    <a:pt x="110" y="364"/>
                    <a:pt x="126" y="412"/>
                    <a:pt x="156" y="450"/>
                  </a:cubicBezTo>
                  <a:cubicBezTo>
                    <a:pt x="148" y="457"/>
                    <a:pt x="148" y="457"/>
                    <a:pt x="148" y="457"/>
                  </a:cubicBezTo>
                  <a:moveTo>
                    <a:pt x="161" y="472"/>
                  </a:moveTo>
                  <a:cubicBezTo>
                    <a:pt x="168" y="465"/>
                    <a:pt x="168" y="465"/>
                    <a:pt x="168" y="465"/>
                  </a:cubicBezTo>
                  <a:cubicBezTo>
                    <a:pt x="186" y="484"/>
                    <a:pt x="207" y="499"/>
                    <a:pt x="232" y="511"/>
                  </a:cubicBezTo>
                  <a:cubicBezTo>
                    <a:pt x="253" y="521"/>
                    <a:pt x="274" y="526"/>
                    <a:pt x="295" y="529"/>
                  </a:cubicBezTo>
                  <a:cubicBezTo>
                    <a:pt x="295" y="539"/>
                    <a:pt x="295" y="539"/>
                    <a:pt x="295" y="539"/>
                  </a:cubicBezTo>
                  <a:cubicBezTo>
                    <a:pt x="244" y="533"/>
                    <a:pt x="196" y="509"/>
                    <a:pt x="161" y="472"/>
                  </a:cubicBezTo>
                  <a:moveTo>
                    <a:pt x="247" y="478"/>
                  </a:moveTo>
                  <a:cubicBezTo>
                    <a:pt x="161" y="438"/>
                    <a:pt x="123" y="335"/>
                    <a:pt x="163" y="248"/>
                  </a:cubicBezTo>
                  <a:cubicBezTo>
                    <a:pt x="204" y="161"/>
                    <a:pt x="307" y="124"/>
                    <a:pt x="393" y="164"/>
                  </a:cubicBezTo>
                  <a:cubicBezTo>
                    <a:pt x="480" y="204"/>
                    <a:pt x="517" y="307"/>
                    <a:pt x="477" y="394"/>
                  </a:cubicBezTo>
                  <a:cubicBezTo>
                    <a:pt x="437" y="480"/>
                    <a:pt x="334" y="518"/>
                    <a:pt x="247" y="478"/>
                  </a:cubicBezTo>
                  <a:moveTo>
                    <a:pt x="386" y="530"/>
                  </a:moveTo>
                  <a:cubicBezTo>
                    <a:pt x="362" y="538"/>
                    <a:pt x="338" y="541"/>
                    <a:pt x="314" y="540"/>
                  </a:cubicBezTo>
                  <a:cubicBezTo>
                    <a:pt x="315" y="530"/>
                    <a:pt x="315" y="530"/>
                    <a:pt x="315" y="530"/>
                  </a:cubicBezTo>
                  <a:cubicBezTo>
                    <a:pt x="364" y="532"/>
                    <a:pt x="411" y="516"/>
                    <a:pt x="450" y="486"/>
                  </a:cubicBezTo>
                  <a:cubicBezTo>
                    <a:pt x="456" y="493"/>
                    <a:pt x="456" y="493"/>
                    <a:pt x="456" y="493"/>
                  </a:cubicBezTo>
                  <a:cubicBezTo>
                    <a:pt x="436" y="509"/>
                    <a:pt x="412" y="522"/>
                    <a:pt x="386" y="530"/>
                  </a:cubicBezTo>
                  <a:moveTo>
                    <a:pt x="471" y="480"/>
                  </a:moveTo>
                  <a:cubicBezTo>
                    <a:pt x="465" y="473"/>
                    <a:pt x="465" y="473"/>
                    <a:pt x="465" y="473"/>
                  </a:cubicBezTo>
                  <a:cubicBezTo>
                    <a:pt x="483" y="455"/>
                    <a:pt x="499" y="434"/>
                    <a:pt x="510" y="409"/>
                  </a:cubicBezTo>
                  <a:cubicBezTo>
                    <a:pt x="520" y="389"/>
                    <a:pt x="526" y="367"/>
                    <a:pt x="528" y="346"/>
                  </a:cubicBezTo>
                  <a:cubicBezTo>
                    <a:pt x="538" y="347"/>
                    <a:pt x="538" y="347"/>
                    <a:pt x="538" y="347"/>
                  </a:cubicBezTo>
                  <a:cubicBezTo>
                    <a:pt x="532" y="398"/>
                    <a:pt x="508" y="445"/>
                    <a:pt x="471" y="480"/>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Freeform 42">
              <a:extLst>
                <a:ext uri="{FF2B5EF4-FFF2-40B4-BE49-F238E27FC236}">
                  <a16:creationId xmlns:a16="http://schemas.microsoft.com/office/drawing/2014/main" id="{D24E4098-889B-4714-B61F-B32D0A7ED73D}"/>
                </a:ext>
              </a:extLst>
            </p:cNvPr>
            <p:cNvSpPr>
              <a:spLocks noEditPoints="1"/>
            </p:cNvSpPr>
            <p:nvPr/>
          </p:nvSpPr>
          <p:spPr bwMode="auto">
            <a:xfrm>
              <a:off x="4624762" y="3802960"/>
              <a:ext cx="1292831" cy="1294460"/>
            </a:xfrm>
            <a:custGeom>
              <a:avLst/>
              <a:gdLst>
                <a:gd name="T0" fmla="*/ 640 w 671"/>
                <a:gd name="T1" fmla="*/ 357 h 672"/>
                <a:gd name="T2" fmla="*/ 626 w 671"/>
                <a:gd name="T3" fmla="*/ 244 h 672"/>
                <a:gd name="T4" fmla="*/ 573 w 671"/>
                <a:gd name="T5" fmla="*/ 144 h 672"/>
                <a:gd name="T6" fmla="*/ 515 w 671"/>
                <a:gd name="T7" fmla="*/ 51 h 672"/>
                <a:gd name="T8" fmla="*/ 409 w 671"/>
                <a:gd name="T9" fmla="*/ 8 h 672"/>
                <a:gd name="T10" fmla="*/ 295 w 671"/>
                <a:gd name="T11" fmla="*/ 2 h 672"/>
                <a:gd name="T12" fmla="*/ 198 w 671"/>
                <a:gd name="T13" fmla="*/ 29 h 672"/>
                <a:gd name="T14" fmla="*/ 129 w 671"/>
                <a:gd name="T15" fmla="*/ 114 h 672"/>
                <a:gd name="T16" fmla="*/ 52 w 671"/>
                <a:gd name="T17" fmla="*/ 227 h 672"/>
                <a:gd name="T18" fmla="*/ 0 w 671"/>
                <a:gd name="T19" fmla="*/ 324 h 672"/>
                <a:gd name="T20" fmla="*/ 16 w 671"/>
                <a:gd name="T21" fmla="*/ 437 h 672"/>
                <a:gd name="T22" fmla="*/ 68 w 671"/>
                <a:gd name="T23" fmla="*/ 539 h 672"/>
                <a:gd name="T24" fmla="*/ 166 w 671"/>
                <a:gd name="T25" fmla="*/ 588 h 672"/>
                <a:gd name="T26" fmla="*/ 293 w 671"/>
                <a:gd name="T27" fmla="*/ 637 h 672"/>
                <a:gd name="T28" fmla="*/ 399 w 671"/>
                <a:gd name="T29" fmla="*/ 666 h 672"/>
                <a:gd name="T30" fmla="*/ 494 w 671"/>
                <a:gd name="T31" fmla="*/ 633 h 672"/>
                <a:gd name="T32" fmla="*/ 584 w 671"/>
                <a:gd name="T33" fmla="*/ 563 h 672"/>
                <a:gd name="T34" fmla="*/ 646 w 671"/>
                <a:gd name="T35" fmla="*/ 467 h 672"/>
                <a:gd name="T36" fmla="*/ 579 w 671"/>
                <a:gd name="T37" fmla="*/ 437 h 672"/>
                <a:gd name="T38" fmla="*/ 598 w 671"/>
                <a:gd name="T39" fmla="*/ 364 h 672"/>
                <a:gd name="T40" fmla="*/ 599 w 671"/>
                <a:gd name="T41" fmla="*/ 327 h 672"/>
                <a:gd name="T42" fmla="*/ 548 w 671"/>
                <a:gd name="T43" fmla="*/ 273 h 672"/>
                <a:gd name="T44" fmla="*/ 575 w 671"/>
                <a:gd name="T45" fmla="*/ 225 h 672"/>
                <a:gd name="T46" fmla="*/ 557 w 671"/>
                <a:gd name="T47" fmla="*/ 192 h 672"/>
                <a:gd name="T48" fmla="*/ 530 w 671"/>
                <a:gd name="T49" fmla="*/ 157 h 672"/>
                <a:gd name="T50" fmla="*/ 502 w 671"/>
                <a:gd name="T51" fmla="*/ 131 h 672"/>
                <a:gd name="T52" fmla="*/ 429 w 671"/>
                <a:gd name="T53" fmla="*/ 136 h 672"/>
                <a:gd name="T54" fmla="*/ 398 w 671"/>
                <a:gd name="T55" fmla="*/ 124 h 672"/>
                <a:gd name="T56" fmla="*/ 373 w 671"/>
                <a:gd name="T57" fmla="*/ 75 h 672"/>
                <a:gd name="T58" fmla="*/ 365 w 671"/>
                <a:gd name="T59" fmla="*/ 74 h 672"/>
                <a:gd name="T60" fmla="*/ 290 w 671"/>
                <a:gd name="T61" fmla="*/ 76 h 672"/>
                <a:gd name="T62" fmla="*/ 267 w 671"/>
                <a:gd name="T63" fmla="*/ 127 h 672"/>
                <a:gd name="T64" fmla="*/ 217 w 671"/>
                <a:gd name="T65" fmla="*/ 151 h 672"/>
                <a:gd name="T66" fmla="*/ 162 w 671"/>
                <a:gd name="T67" fmla="*/ 137 h 672"/>
                <a:gd name="T68" fmla="*/ 157 w 671"/>
                <a:gd name="T69" fmla="*/ 142 h 672"/>
                <a:gd name="T70" fmla="*/ 109 w 671"/>
                <a:gd name="T71" fmla="*/ 200 h 672"/>
                <a:gd name="T72" fmla="*/ 92 w 671"/>
                <a:gd name="T73" fmla="*/ 234 h 672"/>
                <a:gd name="T74" fmla="*/ 123 w 671"/>
                <a:gd name="T75" fmla="*/ 281 h 672"/>
                <a:gd name="T76" fmla="*/ 117 w 671"/>
                <a:gd name="T77" fmla="*/ 312 h 672"/>
                <a:gd name="T78" fmla="*/ 74 w 671"/>
                <a:gd name="T79" fmla="*/ 375 h 672"/>
                <a:gd name="T80" fmla="*/ 76 w 671"/>
                <a:gd name="T81" fmla="*/ 382 h 672"/>
                <a:gd name="T82" fmla="*/ 114 w 671"/>
                <a:gd name="T83" fmla="*/ 480 h 672"/>
                <a:gd name="T84" fmla="*/ 155 w 671"/>
                <a:gd name="T85" fmla="*/ 462 h 672"/>
                <a:gd name="T86" fmla="*/ 193 w 671"/>
                <a:gd name="T87" fmla="*/ 503 h 672"/>
                <a:gd name="T88" fmla="*/ 218 w 671"/>
                <a:gd name="T89" fmla="*/ 522 h 672"/>
                <a:gd name="T90" fmla="*/ 228 w 671"/>
                <a:gd name="T91" fmla="*/ 577 h 672"/>
                <a:gd name="T92" fmla="*/ 251 w 671"/>
                <a:gd name="T93" fmla="*/ 521 h 672"/>
                <a:gd name="T94" fmla="*/ 271 w 671"/>
                <a:gd name="T95" fmla="*/ 592 h 672"/>
                <a:gd name="T96" fmla="*/ 313 w 671"/>
                <a:gd name="T97" fmla="*/ 555 h 672"/>
                <a:gd name="T98" fmla="*/ 369 w 671"/>
                <a:gd name="T99" fmla="*/ 554 h 672"/>
                <a:gd name="T100" fmla="*/ 412 w 671"/>
                <a:gd name="T101" fmla="*/ 589 h 672"/>
                <a:gd name="T102" fmla="*/ 419 w 671"/>
                <a:gd name="T103" fmla="*/ 586 h 672"/>
                <a:gd name="T104" fmla="*/ 487 w 671"/>
                <a:gd name="T105" fmla="*/ 553 h 672"/>
                <a:gd name="T106" fmla="*/ 487 w 671"/>
                <a:gd name="T107" fmla="*/ 497 h 672"/>
                <a:gd name="T108" fmla="*/ 522 w 671"/>
                <a:gd name="T109" fmla="*/ 454 h 672"/>
                <a:gd name="T110" fmla="*/ 537 w 671"/>
                <a:gd name="T111" fmla="*/ 427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1" h="672">
                  <a:moveTo>
                    <a:pt x="620" y="446"/>
                  </a:moveTo>
                  <a:cubicBezTo>
                    <a:pt x="626" y="431"/>
                    <a:pt x="630" y="416"/>
                    <a:pt x="633" y="401"/>
                  </a:cubicBezTo>
                  <a:cubicBezTo>
                    <a:pt x="667" y="398"/>
                    <a:pt x="667" y="398"/>
                    <a:pt x="667" y="398"/>
                  </a:cubicBezTo>
                  <a:cubicBezTo>
                    <a:pt x="669" y="384"/>
                    <a:pt x="669" y="384"/>
                    <a:pt x="669" y="384"/>
                  </a:cubicBezTo>
                  <a:cubicBezTo>
                    <a:pt x="671" y="370"/>
                    <a:pt x="671" y="370"/>
                    <a:pt x="671" y="370"/>
                  </a:cubicBezTo>
                  <a:cubicBezTo>
                    <a:pt x="640" y="357"/>
                    <a:pt x="640" y="357"/>
                    <a:pt x="640" y="357"/>
                  </a:cubicBezTo>
                  <a:cubicBezTo>
                    <a:pt x="641" y="342"/>
                    <a:pt x="641" y="326"/>
                    <a:pt x="639" y="311"/>
                  </a:cubicBezTo>
                  <a:cubicBezTo>
                    <a:pt x="671" y="298"/>
                    <a:pt x="671" y="298"/>
                    <a:pt x="671" y="298"/>
                  </a:cubicBezTo>
                  <a:cubicBezTo>
                    <a:pt x="669" y="284"/>
                    <a:pt x="669" y="284"/>
                    <a:pt x="669" y="284"/>
                  </a:cubicBezTo>
                  <a:cubicBezTo>
                    <a:pt x="666" y="270"/>
                    <a:pt x="666" y="270"/>
                    <a:pt x="666" y="270"/>
                  </a:cubicBezTo>
                  <a:cubicBezTo>
                    <a:pt x="633" y="267"/>
                    <a:pt x="633" y="267"/>
                    <a:pt x="633" y="267"/>
                  </a:cubicBezTo>
                  <a:cubicBezTo>
                    <a:pt x="631" y="259"/>
                    <a:pt x="629" y="252"/>
                    <a:pt x="626" y="244"/>
                  </a:cubicBezTo>
                  <a:cubicBezTo>
                    <a:pt x="624" y="237"/>
                    <a:pt x="621" y="230"/>
                    <a:pt x="619" y="222"/>
                  </a:cubicBezTo>
                  <a:cubicBezTo>
                    <a:pt x="645" y="201"/>
                    <a:pt x="645" y="201"/>
                    <a:pt x="645" y="201"/>
                  </a:cubicBezTo>
                  <a:cubicBezTo>
                    <a:pt x="638" y="188"/>
                    <a:pt x="638" y="188"/>
                    <a:pt x="638" y="188"/>
                  </a:cubicBezTo>
                  <a:cubicBezTo>
                    <a:pt x="632" y="175"/>
                    <a:pt x="632" y="175"/>
                    <a:pt x="632" y="175"/>
                  </a:cubicBezTo>
                  <a:cubicBezTo>
                    <a:pt x="599" y="183"/>
                    <a:pt x="599" y="183"/>
                    <a:pt x="599" y="183"/>
                  </a:cubicBezTo>
                  <a:cubicBezTo>
                    <a:pt x="591" y="169"/>
                    <a:pt x="582" y="156"/>
                    <a:pt x="573" y="144"/>
                  </a:cubicBezTo>
                  <a:cubicBezTo>
                    <a:pt x="591" y="116"/>
                    <a:pt x="591" y="116"/>
                    <a:pt x="591" y="116"/>
                  </a:cubicBezTo>
                  <a:cubicBezTo>
                    <a:pt x="581" y="106"/>
                    <a:pt x="581" y="106"/>
                    <a:pt x="581" y="106"/>
                  </a:cubicBezTo>
                  <a:cubicBezTo>
                    <a:pt x="572" y="95"/>
                    <a:pt x="572" y="95"/>
                    <a:pt x="572" y="95"/>
                  </a:cubicBezTo>
                  <a:cubicBezTo>
                    <a:pt x="542" y="112"/>
                    <a:pt x="542" y="112"/>
                    <a:pt x="542" y="112"/>
                  </a:cubicBezTo>
                  <a:cubicBezTo>
                    <a:pt x="531" y="101"/>
                    <a:pt x="519" y="92"/>
                    <a:pt x="506" y="83"/>
                  </a:cubicBezTo>
                  <a:cubicBezTo>
                    <a:pt x="515" y="51"/>
                    <a:pt x="515" y="51"/>
                    <a:pt x="515" y="51"/>
                  </a:cubicBezTo>
                  <a:cubicBezTo>
                    <a:pt x="503" y="44"/>
                    <a:pt x="503" y="44"/>
                    <a:pt x="503" y="44"/>
                  </a:cubicBezTo>
                  <a:cubicBezTo>
                    <a:pt x="490" y="37"/>
                    <a:pt x="490" y="37"/>
                    <a:pt x="490" y="37"/>
                  </a:cubicBezTo>
                  <a:cubicBezTo>
                    <a:pt x="467" y="61"/>
                    <a:pt x="467" y="61"/>
                    <a:pt x="467" y="61"/>
                  </a:cubicBezTo>
                  <a:cubicBezTo>
                    <a:pt x="453" y="55"/>
                    <a:pt x="439" y="49"/>
                    <a:pt x="424" y="44"/>
                  </a:cubicBezTo>
                  <a:cubicBezTo>
                    <a:pt x="423" y="11"/>
                    <a:pt x="423" y="11"/>
                    <a:pt x="423" y="11"/>
                  </a:cubicBezTo>
                  <a:cubicBezTo>
                    <a:pt x="409" y="8"/>
                    <a:pt x="409" y="8"/>
                    <a:pt x="409" y="8"/>
                  </a:cubicBezTo>
                  <a:cubicBezTo>
                    <a:pt x="395" y="4"/>
                    <a:pt x="395" y="4"/>
                    <a:pt x="395" y="4"/>
                  </a:cubicBezTo>
                  <a:cubicBezTo>
                    <a:pt x="381" y="35"/>
                    <a:pt x="381" y="35"/>
                    <a:pt x="381" y="35"/>
                  </a:cubicBezTo>
                  <a:cubicBezTo>
                    <a:pt x="365" y="33"/>
                    <a:pt x="350" y="32"/>
                    <a:pt x="334" y="32"/>
                  </a:cubicBezTo>
                  <a:cubicBezTo>
                    <a:pt x="323" y="0"/>
                    <a:pt x="323" y="0"/>
                    <a:pt x="323" y="0"/>
                  </a:cubicBezTo>
                  <a:cubicBezTo>
                    <a:pt x="309" y="1"/>
                    <a:pt x="309" y="1"/>
                    <a:pt x="309" y="1"/>
                  </a:cubicBezTo>
                  <a:cubicBezTo>
                    <a:pt x="295" y="2"/>
                    <a:pt x="295" y="2"/>
                    <a:pt x="295" y="2"/>
                  </a:cubicBezTo>
                  <a:cubicBezTo>
                    <a:pt x="290" y="35"/>
                    <a:pt x="290" y="35"/>
                    <a:pt x="290" y="35"/>
                  </a:cubicBezTo>
                  <a:cubicBezTo>
                    <a:pt x="275" y="38"/>
                    <a:pt x="260" y="41"/>
                    <a:pt x="245" y="46"/>
                  </a:cubicBezTo>
                  <a:cubicBezTo>
                    <a:pt x="244" y="46"/>
                    <a:pt x="244" y="46"/>
                    <a:pt x="244" y="46"/>
                  </a:cubicBezTo>
                  <a:cubicBezTo>
                    <a:pt x="225" y="18"/>
                    <a:pt x="225" y="18"/>
                    <a:pt x="225" y="18"/>
                  </a:cubicBezTo>
                  <a:cubicBezTo>
                    <a:pt x="212" y="24"/>
                    <a:pt x="212" y="24"/>
                    <a:pt x="212" y="24"/>
                  </a:cubicBezTo>
                  <a:cubicBezTo>
                    <a:pt x="198" y="29"/>
                    <a:pt x="198" y="29"/>
                    <a:pt x="198" y="29"/>
                  </a:cubicBezTo>
                  <a:cubicBezTo>
                    <a:pt x="203" y="62"/>
                    <a:pt x="203" y="62"/>
                    <a:pt x="203" y="62"/>
                  </a:cubicBezTo>
                  <a:cubicBezTo>
                    <a:pt x="189" y="69"/>
                    <a:pt x="176" y="77"/>
                    <a:pt x="163" y="86"/>
                  </a:cubicBezTo>
                  <a:cubicBezTo>
                    <a:pt x="136" y="65"/>
                    <a:pt x="136" y="65"/>
                    <a:pt x="136" y="65"/>
                  </a:cubicBezTo>
                  <a:cubicBezTo>
                    <a:pt x="125" y="74"/>
                    <a:pt x="125" y="74"/>
                    <a:pt x="125" y="74"/>
                  </a:cubicBezTo>
                  <a:cubicBezTo>
                    <a:pt x="114" y="83"/>
                    <a:pt x="114" y="83"/>
                    <a:pt x="114" y="83"/>
                  </a:cubicBezTo>
                  <a:cubicBezTo>
                    <a:pt x="129" y="114"/>
                    <a:pt x="129" y="114"/>
                    <a:pt x="129" y="114"/>
                  </a:cubicBezTo>
                  <a:cubicBezTo>
                    <a:pt x="117" y="124"/>
                    <a:pt x="107" y="136"/>
                    <a:pt x="97" y="148"/>
                  </a:cubicBezTo>
                  <a:cubicBezTo>
                    <a:pt x="65" y="136"/>
                    <a:pt x="65" y="136"/>
                    <a:pt x="65" y="136"/>
                  </a:cubicBezTo>
                  <a:cubicBezTo>
                    <a:pt x="57" y="148"/>
                    <a:pt x="57" y="148"/>
                    <a:pt x="57" y="148"/>
                  </a:cubicBezTo>
                  <a:cubicBezTo>
                    <a:pt x="49" y="160"/>
                    <a:pt x="49" y="160"/>
                    <a:pt x="49" y="160"/>
                  </a:cubicBezTo>
                  <a:cubicBezTo>
                    <a:pt x="72" y="185"/>
                    <a:pt x="72" y="185"/>
                    <a:pt x="72" y="185"/>
                  </a:cubicBezTo>
                  <a:cubicBezTo>
                    <a:pt x="65" y="198"/>
                    <a:pt x="58" y="212"/>
                    <a:pt x="52" y="227"/>
                  </a:cubicBezTo>
                  <a:cubicBezTo>
                    <a:pt x="19" y="225"/>
                    <a:pt x="19" y="225"/>
                    <a:pt x="19" y="225"/>
                  </a:cubicBezTo>
                  <a:cubicBezTo>
                    <a:pt x="14" y="239"/>
                    <a:pt x="14" y="239"/>
                    <a:pt x="14" y="239"/>
                  </a:cubicBezTo>
                  <a:cubicBezTo>
                    <a:pt x="10" y="252"/>
                    <a:pt x="10" y="252"/>
                    <a:pt x="10" y="252"/>
                  </a:cubicBezTo>
                  <a:cubicBezTo>
                    <a:pt x="40" y="269"/>
                    <a:pt x="40" y="269"/>
                    <a:pt x="40" y="269"/>
                  </a:cubicBezTo>
                  <a:cubicBezTo>
                    <a:pt x="36" y="284"/>
                    <a:pt x="34" y="300"/>
                    <a:pt x="33" y="316"/>
                  </a:cubicBezTo>
                  <a:cubicBezTo>
                    <a:pt x="0" y="324"/>
                    <a:pt x="0" y="324"/>
                    <a:pt x="0" y="324"/>
                  </a:cubicBezTo>
                  <a:cubicBezTo>
                    <a:pt x="0" y="338"/>
                    <a:pt x="0" y="338"/>
                    <a:pt x="0" y="338"/>
                  </a:cubicBezTo>
                  <a:cubicBezTo>
                    <a:pt x="0" y="352"/>
                    <a:pt x="0" y="352"/>
                    <a:pt x="0" y="352"/>
                  </a:cubicBezTo>
                  <a:cubicBezTo>
                    <a:pt x="33" y="360"/>
                    <a:pt x="33" y="360"/>
                    <a:pt x="33" y="360"/>
                  </a:cubicBezTo>
                  <a:cubicBezTo>
                    <a:pt x="34" y="375"/>
                    <a:pt x="37" y="390"/>
                    <a:pt x="40" y="406"/>
                  </a:cubicBezTo>
                  <a:cubicBezTo>
                    <a:pt x="11" y="423"/>
                    <a:pt x="11" y="423"/>
                    <a:pt x="11" y="423"/>
                  </a:cubicBezTo>
                  <a:cubicBezTo>
                    <a:pt x="16" y="437"/>
                    <a:pt x="16" y="437"/>
                    <a:pt x="16" y="437"/>
                  </a:cubicBezTo>
                  <a:cubicBezTo>
                    <a:pt x="20" y="450"/>
                    <a:pt x="20" y="450"/>
                    <a:pt x="20" y="450"/>
                  </a:cubicBezTo>
                  <a:cubicBezTo>
                    <a:pt x="54" y="448"/>
                    <a:pt x="54" y="448"/>
                    <a:pt x="54" y="448"/>
                  </a:cubicBezTo>
                  <a:cubicBezTo>
                    <a:pt x="60" y="463"/>
                    <a:pt x="66" y="477"/>
                    <a:pt x="74" y="490"/>
                  </a:cubicBezTo>
                  <a:cubicBezTo>
                    <a:pt x="52" y="515"/>
                    <a:pt x="52" y="515"/>
                    <a:pt x="52" y="515"/>
                  </a:cubicBezTo>
                  <a:cubicBezTo>
                    <a:pt x="60" y="527"/>
                    <a:pt x="60" y="527"/>
                    <a:pt x="60" y="527"/>
                  </a:cubicBezTo>
                  <a:cubicBezTo>
                    <a:pt x="68" y="539"/>
                    <a:pt x="68" y="539"/>
                    <a:pt x="68" y="539"/>
                  </a:cubicBezTo>
                  <a:cubicBezTo>
                    <a:pt x="99" y="526"/>
                    <a:pt x="99" y="526"/>
                    <a:pt x="99" y="526"/>
                  </a:cubicBezTo>
                  <a:cubicBezTo>
                    <a:pt x="109" y="539"/>
                    <a:pt x="120" y="550"/>
                    <a:pt x="131" y="560"/>
                  </a:cubicBezTo>
                  <a:cubicBezTo>
                    <a:pt x="117" y="591"/>
                    <a:pt x="117" y="591"/>
                    <a:pt x="117" y="591"/>
                  </a:cubicBezTo>
                  <a:cubicBezTo>
                    <a:pt x="128" y="600"/>
                    <a:pt x="128" y="600"/>
                    <a:pt x="128" y="600"/>
                  </a:cubicBezTo>
                  <a:cubicBezTo>
                    <a:pt x="139" y="609"/>
                    <a:pt x="139" y="609"/>
                    <a:pt x="139" y="609"/>
                  </a:cubicBezTo>
                  <a:cubicBezTo>
                    <a:pt x="166" y="588"/>
                    <a:pt x="166" y="588"/>
                    <a:pt x="166" y="588"/>
                  </a:cubicBezTo>
                  <a:cubicBezTo>
                    <a:pt x="179" y="596"/>
                    <a:pt x="193" y="604"/>
                    <a:pt x="207" y="611"/>
                  </a:cubicBezTo>
                  <a:cubicBezTo>
                    <a:pt x="202" y="644"/>
                    <a:pt x="202" y="644"/>
                    <a:pt x="202" y="644"/>
                  </a:cubicBezTo>
                  <a:cubicBezTo>
                    <a:pt x="215" y="650"/>
                    <a:pt x="215" y="650"/>
                    <a:pt x="215" y="650"/>
                  </a:cubicBezTo>
                  <a:cubicBezTo>
                    <a:pt x="229" y="655"/>
                    <a:pt x="229" y="655"/>
                    <a:pt x="229" y="655"/>
                  </a:cubicBezTo>
                  <a:cubicBezTo>
                    <a:pt x="248" y="627"/>
                    <a:pt x="248" y="627"/>
                    <a:pt x="248" y="627"/>
                  </a:cubicBezTo>
                  <a:cubicBezTo>
                    <a:pt x="263" y="631"/>
                    <a:pt x="278" y="635"/>
                    <a:pt x="293" y="637"/>
                  </a:cubicBezTo>
                  <a:cubicBezTo>
                    <a:pt x="299" y="670"/>
                    <a:pt x="299" y="670"/>
                    <a:pt x="299" y="670"/>
                  </a:cubicBezTo>
                  <a:cubicBezTo>
                    <a:pt x="313" y="671"/>
                    <a:pt x="313" y="671"/>
                    <a:pt x="313" y="671"/>
                  </a:cubicBezTo>
                  <a:cubicBezTo>
                    <a:pt x="327" y="672"/>
                    <a:pt x="327" y="672"/>
                    <a:pt x="327" y="672"/>
                  </a:cubicBezTo>
                  <a:cubicBezTo>
                    <a:pt x="338" y="640"/>
                    <a:pt x="338" y="640"/>
                    <a:pt x="338" y="640"/>
                  </a:cubicBezTo>
                  <a:cubicBezTo>
                    <a:pt x="353" y="640"/>
                    <a:pt x="369" y="639"/>
                    <a:pt x="384" y="636"/>
                  </a:cubicBezTo>
                  <a:cubicBezTo>
                    <a:pt x="399" y="666"/>
                    <a:pt x="399" y="666"/>
                    <a:pt x="399" y="666"/>
                  </a:cubicBezTo>
                  <a:cubicBezTo>
                    <a:pt x="413" y="663"/>
                    <a:pt x="413" y="663"/>
                    <a:pt x="413" y="663"/>
                  </a:cubicBezTo>
                  <a:cubicBezTo>
                    <a:pt x="427" y="660"/>
                    <a:pt x="427" y="660"/>
                    <a:pt x="427" y="660"/>
                  </a:cubicBezTo>
                  <a:cubicBezTo>
                    <a:pt x="427" y="626"/>
                    <a:pt x="427" y="626"/>
                    <a:pt x="427" y="626"/>
                  </a:cubicBezTo>
                  <a:cubicBezTo>
                    <a:pt x="428" y="626"/>
                    <a:pt x="428" y="626"/>
                    <a:pt x="428" y="626"/>
                  </a:cubicBezTo>
                  <a:cubicBezTo>
                    <a:pt x="443" y="621"/>
                    <a:pt x="457" y="615"/>
                    <a:pt x="471" y="609"/>
                  </a:cubicBezTo>
                  <a:cubicBezTo>
                    <a:pt x="494" y="633"/>
                    <a:pt x="494" y="633"/>
                    <a:pt x="494" y="633"/>
                  </a:cubicBezTo>
                  <a:cubicBezTo>
                    <a:pt x="506" y="626"/>
                    <a:pt x="506" y="626"/>
                    <a:pt x="506" y="626"/>
                  </a:cubicBezTo>
                  <a:cubicBezTo>
                    <a:pt x="518" y="619"/>
                    <a:pt x="518" y="619"/>
                    <a:pt x="518" y="619"/>
                  </a:cubicBezTo>
                  <a:cubicBezTo>
                    <a:pt x="509" y="586"/>
                    <a:pt x="509" y="586"/>
                    <a:pt x="509" y="586"/>
                  </a:cubicBezTo>
                  <a:cubicBezTo>
                    <a:pt x="522" y="578"/>
                    <a:pt x="534" y="568"/>
                    <a:pt x="545" y="557"/>
                  </a:cubicBezTo>
                  <a:cubicBezTo>
                    <a:pt x="575" y="574"/>
                    <a:pt x="575" y="574"/>
                    <a:pt x="575" y="574"/>
                  </a:cubicBezTo>
                  <a:cubicBezTo>
                    <a:pt x="584" y="563"/>
                    <a:pt x="584" y="563"/>
                    <a:pt x="584" y="563"/>
                  </a:cubicBezTo>
                  <a:cubicBezTo>
                    <a:pt x="594" y="553"/>
                    <a:pt x="594" y="553"/>
                    <a:pt x="594" y="553"/>
                  </a:cubicBezTo>
                  <a:cubicBezTo>
                    <a:pt x="575" y="525"/>
                    <a:pt x="575" y="525"/>
                    <a:pt x="575" y="525"/>
                  </a:cubicBezTo>
                  <a:cubicBezTo>
                    <a:pt x="585" y="512"/>
                    <a:pt x="593" y="499"/>
                    <a:pt x="601" y="486"/>
                  </a:cubicBezTo>
                  <a:cubicBezTo>
                    <a:pt x="634" y="493"/>
                    <a:pt x="634" y="493"/>
                    <a:pt x="634" y="493"/>
                  </a:cubicBezTo>
                  <a:cubicBezTo>
                    <a:pt x="640" y="480"/>
                    <a:pt x="640" y="480"/>
                    <a:pt x="640" y="480"/>
                  </a:cubicBezTo>
                  <a:cubicBezTo>
                    <a:pt x="646" y="467"/>
                    <a:pt x="646" y="467"/>
                    <a:pt x="646" y="467"/>
                  </a:cubicBezTo>
                  <a:cubicBezTo>
                    <a:pt x="620" y="446"/>
                    <a:pt x="620" y="446"/>
                    <a:pt x="620" y="446"/>
                  </a:cubicBezTo>
                  <a:moveTo>
                    <a:pt x="579" y="437"/>
                  </a:moveTo>
                  <a:cubicBezTo>
                    <a:pt x="540" y="420"/>
                    <a:pt x="540" y="420"/>
                    <a:pt x="540" y="420"/>
                  </a:cubicBezTo>
                  <a:cubicBezTo>
                    <a:pt x="543" y="412"/>
                    <a:pt x="546" y="405"/>
                    <a:pt x="548" y="397"/>
                  </a:cubicBezTo>
                  <a:cubicBezTo>
                    <a:pt x="589" y="408"/>
                    <a:pt x="589" y="408"/>
                    <a:pt x="589" y="408"/>
                  </a:cubicBezTo>
                  <a:cubicBezTo>
                    <a:pt x="587" y="418"/>
                    <a:pt x="583" y="428"/>
                    <a:pt x="579" y="437"/>
                  </a:cubicBezTo>
                  <a:moveTo>
                    <a:pt x="591" y="401"/>
                  </a:moveTo>
                  <a:cubicBezTo>
                    <a:pt x="550" y="390"/>
                    <a:pt x="550" y="390"/>
                    <a:pt x="550" y="390"/>
                  </a:cubicBezTo>
                  <a:cubicBezTo>
                    <a:pt x="552" y="382"/>
                    <a:pt x="554" y="374"/>
                    <a:pt x="555" y="366"/>
                  </a:cubicBezTo>
                  <a:cubicBezTo>
                    <a:pt x="597" y="372"/>
                    <a:pt x="597" y="372"/>
                    <a:pt x="597" y="372"/>
                  </a:cubicBezTo>
                  <a:cubicBezTo>
                    <a:pt x="596" y="382"/>
                    <a:pt x="594" y="392"/>
                    <a:pt x="591" y="401"/>
                  </a:cubicBezTo>
                  <a:moveTo>
                    <a:pt x="598" y="364"/>
                  </a:moveTo>
                  <a:cubicBezTo>
                    <a:pt x="556" y="359"/>
                    <a:pt x="556" y="359"/>
                    <a:pt x="556" y="359"/>
                  </a:cubicBezTo>
                  <a:cubicBezTo>
                    <a:pt x="556" y="351"/>
                    <a:pt x="557" y="343"/>
                    <a:pt x="557" y="335"/>
                  </a:cubicBezTo>
                  <a:cubicBezTo>
                    <a:pt x="600" y="334"/>
                    <a:pt x="600" y="334"/>
                    <a:pt x="600" y="334"/>
                  </a:cubicBezTo>
                  <a:cubicBezTo>
                    <a:pt x="600" y="344"/>
                    <a:pt x="599" y="354"/>
                    <a:pt x="598" y="364"/>
                  </a:cubicBezTo>
                  <a:moveTo>
                    <a:pt x="597" y="297"/>
                  </a:moveTo>
                  <a:cubicBezTo>
                    <a:pt x="598" y="307"/>
                    <a:pt x="599" y="317"/>
                    <a:pt x="599" y="327"/>
                  </a:cubicBezTo>
                  <a:cubicBezTo>
                    <a:pt x="557" y="328"/>
                    <a:pt x="557" y="328"/>
                    <a:pt x="557" y="328"/>
                  </a:cubicBezTo>
                  <a:cubicBezTo>
                    <a:pt x="556" y="320"/>
                    <a:pt x="556" y="312"/>
                    <a:pt x="554" y="304"/>
                  </a:cubicBezTo>
                  <a:cubicBezTo>
                    <a:pt x="597" y="297"/>
                    <a:pt x="597" y="297"/>
                    <a:pt x="597" y="297"/>
                  </a:cubicBezTo>
                  <a:moveTo>
                    <a:pt x="595" y="290"/>
                  </a:moveTo>
                  <a:cubicBezTo>
                    <a:pt x="553" y="297"/>
                    <a:pt x="553" y="297"/>
                    <a:pt x="553" y="297"/>
                  </a:cubicBezTo>
                  <a:cubicBezTo>
                    <a:pt x="552" y="289"/>
                    <a:pt x="550" y="281"/>
                    <a:pt x="548" y="273"/>
                  </a:cubicBezTo>
                  <a:cubicBezTo>
                    <a:pt x="588" y="260"/>
                    <a:pt x="588" y="260"/>
                    <a:pt x="588" y="260"/>
                  </a:cubicBezTo>
                  <a:cubicBezTo>
                    <a:pt x="591" y="270"/>
                    <a:pt x="594" y="280"/>
                    <a:pt x="595" y="290"/>
                  </a:cubicBezTo>
                  <a:moveTo>
                    <a:pt x="586" y="253"/>
                  </a:moveTo>
                  <a:cubicBezTo>
                    <a:pt x="545" y="266"/>
                    <a:pt x="545" y="266"/>
                    <a:pt x="545" y="266"/>
                  </a:cubicBezTo>
                  <a:cubicBezTo>
                    <a:pt x="543" y="259"/>
                    <a:pt x="540" y="251"/>
                    <a:pt x="537" y="244"/>
                  </a:cubicBezTo>
                  <a:cubicBezTo>
                    <a:pt x="575" y="225"/>
                    <a:pt x="575" y="225"/>
                    <a:pt x="575" y="225"/>
                  </a:cubicBezTo>
                  <a:cubicBezTo>
                    <a:pt x="579" y="234"/>
                    <a:pt x="583" y="244"/>
                    <a:pt x="586" y="253"/>
                  </a:cubicBezTo>
                  <a:moveTo>
                    <a:pt x="557" y="192"/>
                  </a:moveTo>
                  <a:cubicBezTo>
                    <a:pt x="562" y="201"/>
                    <a:pt x="567" y="209"/>
                    <a:pt x="572" y="219"/>
                  </a:cubicBezTo>
                  <a:cubicBezTo>
                    <a:pt x="533" y="237"/>
                    <a:pt x="533" y="237"/>
                    <a:pt x="533" y="237"/>
                  </a:cubicBezTo>
                  <a:cubicBezTo>
                    <a:pt x="530" y="230"/>
                    <a:pt x="526" y="223"/>
                    <a:pt x="521" y="216"/>
                  </a:cubicBezTo>
                  <a:cubicBezTo>
                    <a:pt x="557" y="192"/>
                    <a:pt x="557" y="192"/>
                    <a:pt x="557" y="192"/>
                  </a:cubicBezTo>
                  <a:moveTo>
                    <a:pt x="553" y="186"/>
                  </a:moveTo>
                  <a:cubicBezTo>
                    <a:pt x="517" y="210"/>
                    <a:pt x="517" y="210"/>
                    <a:pt x="517" y="210"/>
                  </a:cubicBezTo>
                  <a:cubicBezTo>
                    <a:pt x="513" y="204"/>
                    <a:pt x="508" y="197"/>
                    <a:pt x="503" y="191"/>
                  </a:cubicBezTo>
                  <a:cubicBezTo>
                    <a:pt x="534" y="162"/>
                    <a:pt x="534" y="162"/>
                    <a:pt x="534" y="162"/>
                  </a:cubicBezTo>
                  <a:cubicBezTo>
                    <a:pt x="541" y="170"/>
                    <a:pt x="547" y="178"/>
                    <a:pt x="553" y="186"/>
                  </a:cubicBezTo>
                  <a:moveTo>
                    <a:pt x="530" y="157"/>
                  </a:moveTo>
                  <a:cubicBezTo>
                    <a:pt x="498" y="186"/>
                    <a:pt x="498" y="186"/>
                    <a:pt x="498" y="186"/>
                  </a:cubicBezTo>
                  <a:cubicBezTo>
                    <a:pt x="492" y="180"/>
                    <a:pt x="486" y="174"/>
                    <a:pt x="480" y="169"/>
                  </a:cubicBezTo>
                  <a:cubicBezTo>
                    <a:pt x="508" y="136"/>
                    <a:pt x="508" y="136"/>
                    <a:pt x="508" y="136"/>
                  </a:cubicBezTo>
                  <a:cubicBezTo>
                    <a:pt x="515" y="142"/>
                    <a:pt x="523" y="149"/>
                    <a:pt x="530" y="157"/>
                  </a:cubicBezTo>
                  <a:moveTo>
                    <a:pt x="478" y="114"/>
                  </a:moveTo>
                  <a:cubicBezTo>
                    <a:pt x="486" y="119"/>
                    <a:pt x="494" y="125"/>
                    <a:pt x="502" y="131"/>
                  </a:cubicBezTo>
                  <a:cubicBezTo>
                    <a:pt x="475" y="164"/>
                    <a:pt x="475" y="164"/>
                    <a:pt x="475" y="164"/>
                  </a:cubicBezTo>
                  <a:cubicBezTo>
                    <a:pt x="468" y="159"/>
                    <a:pt x="462" y="155"/>
                    <a:pt x="455" y="150"/>
                  </a:cubicBezTo>
                  <a:cubicBezTo>
                    <a:pt x="478" y="114"/>
                    <a:pt x="478" y="114"/>
                    <a:pt x="478" y="114"/>
                  </a:cubicBezTo>
                  <a:moveTo>
                    <a:pt x="471" y="110"/>
                  </a:moveTo>
                  <a:cubicBezTo>
                    <a:pt x="449" y="146"/>
                    <a:pt x="449" y="146"/>
                    <a:pt x="449" y="146"/>
                  </a:cubicBezTo>
                  <a:cubicBezTo>
                    <a:pt x="443" y="143"/>
                    <a:pt x="436" y="139"/>
                    <a:pt x="429" y="136"/>
                  </a:cubicBezTo>
                  <a:cubicBezTo>
                    <a:pt x="429" y="136"/>
                    <a:pt x="428" y="136"/>
                    <a:pt x="427" y="135"/>
                  </a:cubicBezTo>
                  <a:cubicBezTo>
                    <a:pt x="445" y="96"/>
                    <a:pt x="445" y="96"/>
                    <a:pt x="445" y="96"/>
                  </a:cubicBezTo>
                  <a:cubicBezTo>
                    <a:pt x="454" y="100"/>
                    <a:pt x="463" y="105"/>
                    <a:pt x="471" y="110"/>
                  </a:cubicBezTo>
                  <a:moveTo>
                    <a:pt x="438" y="93"/>
                  </a:moveTo>
                  <a:cubicBezTo>
                    <a:pt x="421" y="132"/>
                    <a:pt x="421" y="132"/>
                    <a:pt x="421" y="132"/>
                  </a:cubicBezTo>
                  <a:cubicBezTo>
                    <a:pt x="413" y="129"/>
                    <a:pt x="406" y="127"/>
                    <a:pt x="398" y="124"/>
                  </a:cubicBezTo>
                  <a:cubicBezTo>
                    <a:pt x="409" y="83"/>
                    <a:pt x="409" y="83"/>
                    <a:pt x="409" y="83"/>
                  </a:cubicBezTo>
                  <a:cubicBezTo>
                    <a:pt x="419" y="85"/>
                    <a:pt x="429" y="89"/>
                    <a:pt x="438" y="93"/>
                  </a:cubicBezTo>
                  <a:moveTo>
                    <a:pt x="402" y="81"/>
                  </a:moveTo>
                  <a:cubicBezTo>
                    <a:pt x="391" y="122"/>
                    <a:pt x="391" y="122"/>
                    <a:pt x="391" y="122"/>
                  </a:cubicBezTo>
                  <a:cubicBezTo>
                    <a:pt x="383" y="120"/>
                    <a:pt x="375" y="119"/>
                    <a:pt x="367" y="118"/>
                  </a:cubicBezTo>
                  <a:cubicBezTo>
                    <a:pt x="373" y="75"/>
                    <a:pt x="373" y="75"/>
                    <a:pt x="373" y="75"/>
                  </a:cubicBezTo>
                  <a:cubicBezTo>
                    <a:pt x="383" y="76"/>
                    <a:pt x="393" y="78"/>
                    <a:pt x="402" y="81"/>
                  </a:cubicBezTo>
                  <a:moveTo>
                    <a:pt x="365" y="74"/>
                  </a:moveTo>
                  <a:cubicBezTo>
                    <a:pt x="360" y="117"/>
                    <a:pt x="360" y="117"/>
                    <a:pt x="360" y="117"/>
                  </a:cubicBezTo>
                  <a:cubicBezTo>
                    <a:pt x="352" y="116"/>
                    <a:pt x="344" y="115"/>
                    <a:pt x="336" y="116"/>
                  </a:cubicBezTo>
                  <a:cubicBezTo>
                    <a:pt x="335" y="72"/>
                    <a:pt x="335" y="72"/>
                    <a:pt x="335" y="72"/>
                  </a:cubicBezTo>
                  <a:cubicBezTo>
                    <a:pt x="345" y="72"/>
                    <a:pt x="355" y="73"/>
                    <a:pt x="365" y="74"/>
                  </a:cubicBezTo>
                  <a:moveTo>
                    <a:pt x="328" y="72"/>
                  </a:moveTo>
                  <a:cubicBezTo>
                    <a:pt x="329" y="116"/>
                    <a:pt x="329" y="116"/>
                    <a:pt x="329" y="116"/>
                  </a:cubicBezTo>
                  <a:cubicBezTo>
                    <a:pt x="321" y="116"/>
                    <a:pt x="313" y="117"/>
                    <a:pt x="305" y="118"/>
                  </a:cubicBezTo>
                  <a:cubicBezTo>
                    <a:pt x="298" y="75"/>
                    <a:pt x="298" y="75"/>
                    <a:pt x="298" y="75"/>
                  </a:cubicBezTo>
                  <a:cubicBezTo>
                    <a:pt x="308" y="73"/>
                    <a:pt x="318" y="72"/>
                    <a:pt x="328" y="72"/>
                  </a:cubicBezTo>
                  <a:moveTo>
                    <a:pt x="290" y="76"/>
                  </a:moveTo>
                  <a:cubicBezTo>
                    <a:pt x="297" y="119"/>
                    <a:pt x="297" y="119"/>
                    <a:pt x="297" y="119"/>
                  </a:cubicBezTo>
                  <a:cubicBezTo>
                    <a:pt x="289" y="120"/>
                    <a:pt x="282" y="122"/>
                    <a:pt x="274" y="125"/>
                  </a:cubicBezTo>
                  <a:cubicBezTo>
                    <a:pt x="261" y="83"/>
                    <a:pt x="261" y="83"/>
                    <a:pt x="261" y="83"/>
                  </a:cubicBezTo>
                  <a:cubicBezTo>
                    <a:pt x="271" y="80"/>
                    <a:pt x="280" y="78"/>
                    <a:pt x="290" y="76"/>
                  </a:cubicBezTo>
                  <a:moveTo>
                    <a:pt x="254" y="85"/>
                  </a:moveTo>
                  <a:cubicBezTo>
                    <a:pt x="267" y="127"/>
                    <a:pt x="267" y="127"/>
                    <a:pt x="267" y="127"/>
                  </a:cubicBezTo>
                  <a:cubicBezTo>
                    <a:pt x="259" y="129"/>
                    <a:pt x="252" y="132"/>
                    <a:pt x="244" y="136"/>
                  </a:cubicBezTo>
                  <a:cubicBezTo>
                    <a:pt x="225" y="96"/>
                    <a:pt x="225" y="96"/>
                    <a:pt x="225" y="96"/>
                  </a:cubicBezTo>
                  <a:cubicBezTo>
                    <a:pt x="235" y="92"/>
                    <a:pt x="244" y="88"/>
                    <a:pt x="254" y="85"/>
                  </a:cubicBezTo>
                  <a:moveTo>
                    <a:pt x="219" y="99"/>
                  </a:moveTo>
                  <a:cubicBezTo>
                    <a:pt x="238" y="139"/>
                    <a:pt x="238" y="139"/>
                    <a:pt x="238" y="139"/>
                  </a:cubicBezTo>
                  <a:cubicBezTo>
                    <a:pt x="231" y="142"/>
                    <a:pt x="224" y="146"/>
                    <a:pt x="217" y="151"/>
                  </a:cubicBezTo>
                  <a:cubicBezTo>
                    <a:pt x="192" y="114"/>
                    <a:pt x="192" y="114"/>
                    <a:pt x="192" y="114"/>
                  </a:cubicBezTo>
                  <a:cubicBezTo>
                    <a:pt x="201" y="109"/>
                    <a:pt x="210" y="104"/>
                    <a:pt x="219" y="99"/>
                  </a:cubicBezTo>
                  <a:moveTo>
                    <a:pt x="186" y="118"/>
                  </a:moveTo>
                  <a:cubicBezTo>
                    <a:pt x="211" y="155"/>
                    <a:pt x="211" y="155"/>
                    <a:pt x="211" y="155"/>
                  </a:cubicBezTo>
                  <a:cubicBezTo>
                    <a:pt x="204" y="159"/>
                    <a:pt x="198" y="164"/>
                    <a:pt x="192" y="170"/>
                  </a:cubicBezTo>
                  <a:cubicBezTo>
                    <a:pt x="162" y="137"/>
                    <a:pt x="162" y="137"/>
                    <a:pt x="162" y="137"/>
                  </a:cubicBezTo>
                  <a:cubicBezTo>
                    <a:pt x="170" y="130"/>
                    <a:pt x="178" y="124"/>
                    <a:pt x="186" y="118"/>
                  </a:cubicBezTo>
                  <a:moveTo>
                    <a:pt x="157" y="142"/>
                  </a:moveTo>
                  <a:cubicBezTo>
                    <a:pt x="186" y="175"/>
                    <a:pt x="186" y="175"/>
                    <a:pt x="186" y="175"/>
                  </a:cubicBezTo>
                  <a:cubicBezTo>
                    <a:pt x="180" y="180"/>
                    <a:pt x="175" y="186"/>
                    <a:pt x="170" y="192"/>
                  </a:cubicBezTo>
                  <a:cubicBezTo>
                    <a:pt x="136" y="164"/>
                    <a:pt x="136" y="164"/>
                    <a:pt x="136" y="164"/>
                  </a:cubicBezTo>
                  <a:cubicBezTo>
                    <a:pt x="142" y="156"/>
                    <a:pt x="149" y="149"/>
                    <a:pt x="157" y="142"/>
                  </a:cubicBezTo>
                  <a:moveTo>
                    <a:pt x="131" y="169"/>
                  </a:moveTo>
                  <a:cubicBezTo>
                    <a:pt x="165" y="198"/>
                    <a:pt x="165" y="198"/>
                    <a:pt x="165" y="198"/>
                  </a:cubicBezTo>
                  <a:cubicBezTo>
                    <a:pt x="160" y="204"/>
                    <a:pt x="155" y="210"/>
                    <a:pt x="151" y="217"/>
                  </a:cubicBezTo>
                  <a:cubicBezTo>
                    <a:pt x="113" y="194"/>
                    <a:pt x="113" y="194"/>
                    <a:pt x="113" y="194"/>
                  </a:cubicBezTo>
                  <a:cubicBezTo>
                    <a:pt x="119" y="185"/>
                    <a:pt x="125" y="177"/>
                    <a:pt x="131" y="169"/>
                  </a:cubicBezTo>
                  <a:moveTo>
                    <a:pt x="109" y="200"/>
                  </a:moveTo>
                  <a:cubicBezTo>
                    <a:pt x="147" y="223"/>
                    <a:pt x="147" y="223"/>
                    <a:pt x="147" y="223"/>
                  </a:cubicBezTo>
                  <a:cubicBezTo>
                    <a:pt x="143" y="230"/>
                    <a:pt x="140" y="236"/>
                    <a:pt x="136" y="243"/>
                  </a:cubicBezTo>
                  <a:cubicBezTo>
                    <a:pt x="136" y="244"/>
                    <a:pt x="136" y="244"/>
                    <a:pt x="136" y="245"/>
                  </a:cubicBezTo>
                  <a:cubicBezTo>
                    <a:pt x="95" y="227"/>
                    <a:pt x="95" y="227"/>
                    <a:pt x="95" y="227"/>
                  </a:cubicBezTo>
                  <a:cubicBezTo>
                    <a:pt x="99" y="218"/>
                    <a:pt x="104" y="209"/>
                    <a:pt x="109" y="200"/>
                  </a:cubicBezTo>
                  <a:moveTo>
                    <a:pt x="92" y="234"/>
                  </a:moveTo>
                  <a:cubicBezTo>
                    <a:pt x="133" y="251"/>
                    <a:pt x="133" y="251"/>
                    <a:pt x="133" y="251"/>
                  </a:cubicBezTo>
                  <a:cubicBezTo>
                    <a:pt x="130" y="259"/>
                    <a:pt x="127" y="267"/>
                    <a:pt x="125" y="274"/>
                  </a:cubicBezTo>
                  <a:cubicBezTo>
                    <a:pt x="82" y="263"/>
                    <a:pt x="82" y="263"/>
                    <a:pt x="82" y="263"/>
                  </a:cubicBezTo>
                  <a:cubicBezTo>
                    <a:pt x="85" y="253"/>
                    <a:pt x="88" y="243"/>
                    <a:pt x="92" y="234"/>
                  </a:cubicBezTo>
                  <a:moveTo>
                    <a:pt x="80" y="270"/>
                  </a:moveTo>
                  <a:cubicBezTo>
                    <a:pt x="123" y="281"/>
                    <a:pt x="123" y="281"/>
                    <a:pt x="123" y="281"/>
                  </a:cubicBezTo>
                  <a:cubicBezTo>
                    <a:pt x="121" y="289"/>
                    <a:pt x="119" y="297"/>
                    <a:pt x="118" y="305"/>
                  </a:cubicBezTo>
                  <a:cubicBezTo>
                    <a:pt x="74" y="300"/>
                    <a:pt x="74" y="300"/>
                    <a:pt x="74" y="300"/>
                  </a:cubicBezTo>
                  <a:cubicBezTo>
                    <a:pt x="75" y="289"/>
                    <a:pt x="78" y="279"/>
                    <a:pt x="80" y="270"/>
                  </a:cubicBezTo>
                  <a:moveTo>
                    <a:pt x="72" y="337"/>
                  </a:moveTo>
                  <a:cubicBezTo>
                    <a:pt x="71" y="327"/>
                    <a:pt x="72" y="317"/>
                    <a:pt x="73" y="307"/>
                  </a:cubicBezTo>
                  <a:cubicBezTo>
                    <a:pt x="117" y="312"/>
                    <a:pt x="117" y="312"/>
                    <a:pt x="117" y="312"/>
                  </a:cubicBezTo>
                  <a:cubicBezTo>
                    <a:pt x="116" y="320"/>
                    <a:pt x="116" y="328"/>
                    <a:pt x="116" y="336"/>
                  </a:cubicBezTo>
                  <a:cubicBezTo>
                    <a:pt x="72" y="337"/>
                    <a:pt x="72" y="337"/>
                    <a:pt x="72" y="337"/>
                  </a:cubicBezTo>
                  <a:moveTo>
                    <a:pt x="72" y="345"/>
                  </a:moveTo>
                  <a:cubicBezTo>
                    <a:pt x="116" y="344"/>
                    <a:pt x="116" y="344"/>
                    <a:pt x="116" y="344"/>
                  </a:cubicBezTo>
                  <a:cubicBezTo>
                    <a:pt x="116" y="352"/>
                    <a:pt x="117" y="360"/>
                    <a:pt x="118" y="368"/>
                  </a:cubicBezTo>
                  <a:cubicBezTo>
                    <a:pt x="74" y="375"/>
                    <a:pt x="74" y="375"/>
                    <a:pt x="74" y="375"/>
                  </a:cubicBezTo>
                  <a:cubicBezTo>
                    <a:pt x="73" y="365"/>
                    <a:pt x="72" y="355"/>
                    <a:pt x="72" y="345"/>
                  </a:cubicBezTo>
                  <a:moveTo>
                    <a:pt x="76" y="382"/>
                  </a:moveTo>
                  <a:cubicBezTo>
                    <a:pt x="120" y="375"/>
                    <a:pt x="120" y="375"/>
                    <a:pt x="120" y="375"/>
                  </a:cubicBezTo>
                  <a:cubicBezTo>
                    <a:pt x="121" y="383"/>
                    <a:pt x="123" y="391"/>
                    <a:pt x="125" y="399"/>
                  </a:cubicBezTo>
                  <a:cubicBezTo>
                    <a:pt x="83" y="412"/>
                    <a:pt x="83" y="412"/>
                    <a:pt x="83" y="412"/>
                  </a:cubicBezTo>
                  <a:cubicBezTo>
                    <a:pt x="80" y="402"/>
                    <a:pt x="77" y="392"/>
                    <a:pt x="76" y="382"/>
                  </a:cubicBezTo>
                  <a:moveTo>
                    <a:pt x="96" y="447"/>
                  </a:moveTo>
                  <a:cubicBezTo>
                    <a:pt x="92" y="438"/>
                    <a:pt x="88" y="429"/>
                    <a:pt x="85" y="419"/>
                  </a:cubicBezTo>
                  <a:cubicBezTo>
                    <a:pt x="127" y="406"/>
                    <a:pt x="127" y="406"/>
                    <a:pt x="127" y="406"/>
                  </a:cubicBezTo>
                  <a:cubicBezTo>
                    <a:pt x="130" y="413"/>
                    <a:pt x="133" y="421"/>
                    <a:pt x="136" y="428"/>
                  </a:cubicBezTo>
                  <a:cubicBezTo>
                    <a:pt x="96" y="447"/>
                    <a:pt x="96" y="447"/>
                    <a:pt x="96" y="447"/>
                  </a:cubicBezTo>
                  <a:moveTo>
                    <a:pt x="114" y="480"/>
                  </a:moveTo>
                  <a:cubicBezTo>
                    <a:pt x="109" y="472"/>
                    <a:pt x="104" y="463"/>
                    <a:pt x="99" y="454"/>
                  </a:cubicBezTo>
                  <a:cubicBezTo>
                    <a:pt x="139" y="435"/>
                    <a:pt x="139" y="435"/>
                    <a:pt x="139" y="435"/>
                  </a:cubicBezTo>
                  <a:cubicBezTo>
                    <a:pt x="143" y="442"/>
                    <a:pt x="147" y="449"/>
                    <a:pt x="151" y="456"/>
                  </a:cubicBezTo>
                  <a:cubicBezTo>
                    <a:pt x="114" y="480"/>
                    <a:pt x="114" y="480"/>
                    <a:pt x="114" y="480"/>
                  </a:cubicBezTo>
                  <a:moveTo>
                    <a:pt x="119" y="486"/>
                  </a:moveTo>
                  <a:cubicBezTo>
                    <a:pt x="155" y="462"/>
                    <a:pt x="155" y="462"/>
                    <a:pt x="155" y="462"/>
                  </a:cubicBezTo>
                  <a:cubicBezTo>
                    <a:pt x="160" y="468"/>
                    <a:pt x="165" y="475"/>
                    <a:pt x="170" y="481"/>
                  </a:cubicBezTo>
                  <a:cubicBezTo>
                    <a:pt x="137" y="510"/>
                    <a:pt x="137" y="510"/>
                    <a:pt x="137" y="510"/>
                  </a:cubicBezTo>
                  <a:cubicBezTo>
                    <a:pt x="131" y="503"/>
                    <a:pt x="124" y="495"/>
                    <a:pt x="119" y="486"/>
                  </a:cubicBezTo>
                  <a:moveTo>
                    <a:pt x="142" y="516"/>
                  </a:moveTo>
                  <a:cubicBezTo>
                    <a:pt x="175" y="486"/>
                    <a:pt x="175" y="486"/>
                    <a:pt x="175" y="486"/>
                  </a:cubicBezTo>
                  <a:cubicBezTo>
                    <a:pt x="181" y="492"/>
                    <a:pt x="186" y="498"/>
                    <a:pt x="193" y="503"/>
                  </a:cubicBezTo>
                  <a:cubicBezTo>
                    <a:pt x="164" y="537"/>
                    <a:pt x="164" y="537"/>
                    <a:pt x="164" y="537"/>
                  </a:cubicBezTo>
                  <a:cubicBezTo>
                    <a:pt x="157" y="530"/>
                    <a:pt x="149" y="523"/>
                    <a:pt x="142" y="516"/>
                  </a:cubicBezTo>
                  <a:moveTo>
                    <a:pt x="195" y="559"/>
                  </a:moveTo>
                  <a:cubicBezTo>
                    <a:pt x="186" y="554"/>
                    <a:pt x="178" y="548"/>
                    <a:pt x="170" y="542"/>
                  </a:cubicBezTo>
                  <a:cubicBezTo>
                    <a:pt x="198" y="508"/>
                    <a:pt x="198" y="508"/>
                    <a:pt x="198" y="508"/>
                  </a:cubicBezTo>
                  <a:cubicBezTo>
                    <a:pt x="204" y="513"/>
                    <a:pt x="211" y="517"/>
                    <a:pt x="218" y="522"/>
                  </a:cubicBezTo>
                  <a:cubicBezTo>
                    <a:pt x="195" y="559"/>
                    <a:pt x="195" y="559"/>
                    <a:pt x="195" y="559"/>
                  </a:cubicBezTo>
                  <a:moveTo>
                    <a:pt x="201" y="563"/>
                  </a:moveTo>
                  <a:cubicBezTo>
                    <a:pt x="224" y="526"/>
                    <a:pt x="224" y="526"/>
                    <a:pt x="224" y="526"/>
                  </a:cubicBezTo>
                  <a:cubicBezTo>
                    <a:pt x="230" y="529"/>
                    <a:pt x="237" y="533"/>
                    <a:pt x="244" y="536"/>
                  </a:cubicBezTo>
                  <a:cubicBezTo>
                    <a:pt x="244" y="536"/>
                    <a:pt x="245" y="536"/>
                    <a:pt x="245" y="537"/>
                  </a:cubicBezTo>
                  <a:cubicBezTo>
                    <a:pt x="228" y="577"/>
                    <a:pt x="228" y="577"/>
                    <a:pt x="228" y="577"/>
                  </a:cubicBezTo>
                  <a:cubicBezTo>
                    <a:pt x="219" y="573"/>
                    <a:pt x="210" y="568"/>
                    <a:pt x="201" y="563"/>
                  </a:cubicBezTo>
                  <a:moveTo>
                    <a:pt x="251" y="521"/>
                  </a:moveTo>
                  <a:cubicBezTo>
                    <a:pt x="148" y="473"/>
                    <a:pt x="104" y="352"/>
                    <a:pt x="152" y="250"/>
                  </a:cubicBezTo>
                  <a:cubicBezTo>
                    <a:pt x="199" y="148"/>
                    <a:pt x="320" y="104"/>
                    <a:pt x="422" y="151"/>
                  </a:cubicBezTo>
                  <a:cubicBezTo>
                    <a:pt x="524" y="199"/>
                    <a:pt x="569" y="320"/>
                    <a:pt x="521" y="422"/>
                  </a:cubicBezTo>
                  <a:cubicBezTo>
                    <a:pt x="474" y="524"/>
                    <a:pt x="353" y="568"/>
                    <a:pt x="251" y="521"/>
                  </a:cubicBezTo>
                  <a:moveTo>
                    <a:pt x="235" y="580"/>
                  </a:moveTo>
                  <a:cubicBezTo>
                    <a:pt x="252" y="540"/>
                    <a:pt x="252" y="540"/>
                    <a:pt x="252" y="540"/>
                  </a:cubicBezTo>
                  <a:cubicBezTo>
                    <a:pt x="260" y="543"/>
                    <a:pt x="267" y="545"/>
                    <a:pt x="275" y="548"/>
                  </a:cubicBezTo>
                  <a:cubicBezTo>
                    <a:pt x="263" y="590"/>
                    <a:pt x="263" y="590"/>
                    <a:pt x="263" y="590"/>
                  </a:cubicBezTo>
                  <a:cubicBezTo>
                    <a:pt x="254" y="587"/>
                    <a:pt x="244" y="584"/>
                    <a:pt x="235" y="580"/>
                  </a:cubicBezTo>
                  <a:moveTo>
                    <a:pt x="271" y="592"/>
                  </a:moveTo>
                  <a:cubicBezTo>
                    <a:pt x="282" y="550"/>
                    <a:pt x="282" y="550"/>
                    <a:pt x="282" y="550"/>
                  </a:cubicBezTo>
                  <a:cubicBezTo>
                    <a:pt x="290" y="552"/>
                    <a:pt x="298" y="553"/>
                    <a:pt x="306" y="554"/>
                  </a:cubicBezTo>
                  <a:cubicBezTo>
                    <a:pt x="300" y="598"/>
                    <a:pt x="300" y="598"/>
                    <a:pt x="300" y="598"/>
                  </a:cubicBezTo>
                  <a:cubicBezTo>
                    <a:pt x="290" y="596"/>
                    <a:pt x="280" y="594"/>
                    <a:pt x="271" y="592"/>
                  </a:cubicBezTo>
                  <a:moveTo>
                    <a:pt x="308" y="599"/>
                  </a:moveTo>
                  <a:cubicBezTo>
                    <a:pt x="313" y="555"/>
                    <a:pt x="313" y="555"/>
                    <a:pt x="313" y="555"/>
                  </a:cubicBezTo>
                  <a:cubicBezTo>
                    <a:pt x="321" y="556"/>
                    <a:pt x="329" y="556"/>
                    <a:pt x="337" y="556"/>
                  </a:cubicBezTo>
                  <a:cubicBezTo>
                    <a:pt x="338" y="600"/>
                    <a:pt x="338" y="600"/>
                    <a:pt x="338" y="600"/>
                  </a:cubicBezTo>
                  <a:cubicBezTo>
                    <a:pt x="328" y="600"/>
                    <a:pt x="318" y="600"/>
                    <a:pt x="308" y="599"/>
                  </a:cubicBezTo>
                  <a:moveTo>
                    <a:pt x="345" y="600"/>
                  </a:moveTo>
                  <a:cubicBezTo>
                    <a:pt x="345" y="556"/>
                    <a:pt x="345" y="556"/>
                    <a:pt x="345" y="556"/>
                  </a:cubicBezTo>
                  <a:cubicBezTo>
                    <a:pt x="353" y="556"/>
                    <a:pt x="361" y="555"/>
                    <a:pt x="369" y="554"/>
                  </a:cubicBezTo>
                  <a:cubicBezTo>
                    <a:pt x="376" y="597"/>
                    <a:pt x="376" y="597"/>
                    <a:pt x="376" y="597"/>
                  </a:cubicBezTo>
                  <a:cubicBezTo>
                    <a:pt x="366" y="599"/>
                    <a:pt x="355" y="600"/>
                    <a:pt x="345" y="600"/>
                  </a:cubicBezTo>
                  <a:moveTo>
                    <a:pt x="383" y="596"/>
                  </a:moveTo>
                  <a:cubicBezTo>
                    <a:pt x="376" y="553"/>
                    <a:pt x="376" y="553"/>
                    <a:pt x="376" y="553"/>
                  </a:cubicBezTo>
                  <a:cubicBezTo>
                    <a:pt x="384" y="551"/>
                    <a:pt x="392" y="549"/>
                    <a:pt x="399" y="547"/>
                  </a:cubicBezTo>
                  <a:cubicBezTo>
                    <a:pt x="412" y="589"/>
                    <a:pt x="412" y="589"/>
                    <a:pt x="412" y="589"/>
                  </a:cubicBezTo>
                  <a:cubicBezTo>
                    <a:pt x="403" y="592"/>
                    <a:pt x="393" y="594"/>
                    <a:pt x="383" y="596"/>
                  </a:cubicBezTo>
                  <a:moveTo>
                    <a:pt x="419" y="586"/>
                  </a:moveTo>
                  <a:cubicBezTo>
                    <a:pt x="406" y="545"/>
                    <a:pt x="406" y="545"/>
                    <a:pt x="406" y="545"/>
                  </a:cubicBezTo>
                  <a:cubicBezTo>
                    <a:pt x="414" y="542"/>
                    <a:pt x="421" y="539"/>
                    <a:pt x="429" y="536"/>
                  </a:cubicBezTo>
                  <a:cubicBezTo>
                    <a:pt x="448" y="575"/>
                    <a:pt x="448" y="575"/>
                    <a:pt x="448" y="575"/>
                  </a:cubicBezTo>
                  <a:cubicBezTo>
                    <a:pt x="438" y="579"/>
                    <a:pt x="429" y="583"/>
                    <a:pt x="419" y="586"/>
                  </a:cubicBezTo>
                  <a:moveTo>
                    <a:pt x="454" y="572"/>
                  </a:moveTo>
                  <a:cubicBezTo>
                    <a:pt x="435" y="533"/>
                    <a:pt x="435" y="533"/>
                    <a:pt x="435" y="533"/>
                  </a:cubicBezTo>
                  <a:cubicBezTo>
                    <a:pt x="443" y="529"/>
                    <a:pt x="449" y="525"/>
                    <a:pt x="456" y="521"/>
                  </a:cubicBezTo>
                  <a:cubicBezTo>
                    <a:pt x="480" y="557"/>
                    <a:pt x="480" y="557"/>
                    <a:pt x="480" y="557"/>
                  </a:cubicBezTo>
                  <a:cubicBezTo>
                    <a:pt x="472" y="562"/>
                    <a:pt x="463" y="567"/>
                    <a:pt x="454" y="572"/>
                  </a:cubicBezTo>
                  <a:moveTo>
                    <a:pt x="487" y="553"/>
                  </a:moveTo>
                  <a:cubicBezTo>
                    <a:pt x="462" y="517"/>
                    <a:pt x="462" y="517"/>
                    <a:pt x="462" y="517"/>
                  </a:cubicBezTo>
                  <a:cubicBezTo>
                    <a:pt x="469" y="512"/>
                    <a:pt x="475" y="507"/>
                    <a:pt x="481" y="502"/>
                  </a:cubicBezTo>
                  <a:cubicBezTo>
                    <a:pt x="510" y="534"/>
                    <a:pt x="510" y="534"/>
                    <a:pt x="510" y="534"/>
                  </a:cubicBezTo>
                  <a:cubicBezTo>
                    <a:pt x="503" y="541"/>
                    <a:pt x="495" y="547"/>
                    <a:pt x="487" y="553"/>
                  </a:cubicBezTo>
                  <a:moveTo>
                    <a:pt x="516" y="529"/>
                  </a:moveTo>
                  <a:cubicBezTo>
                    <a:pt x="487" y="497"/>
                    <a:pt x="487" y="497"/>
                    <a:pt x="487" y="497"/>
                  </a:cubicBezTo>
                  <a:cubicBezTo>
                    <a:pt x="493" y="492"/>
                    <a:pt x="498" y="486"/>
                    <a:pt x="503" y="480"/>
                  </a:cubicBezTo>
                  <a:cubicBezTo>
                    <a:pt x="537" y="507"/>
                    <a:pt x="537" y="507"/>
                    <a:pt x="537" y="507"/>
                  </a:cubicBezTo>
                  <a:cubicBezTo>
                    <a:pt x="530" y="515"/>
                    <a:pt x="523" y="522"/>
                    <a:pt x="516" y="529"/>
                  </a:cubicBezTo>
                  <a:moveTo>
                    <a:pt x="541" y="501"/>
                  </a:moveTo>
                  <a:cubicBezTo>
                    <a:pt x="508" y="474"/>
                    <a:pt x="508" y="474"/>
                    <a:pt x="508" y="474"/>
                  </a:cubicBezTo>
                  <a:cubicBezTo>
                    <a:pt x="513" y="468"/>
                    <a:pt x="518" y="461"/>
                    <a:pt x="522" y="454"/>
                  </a:cubicBezTo>
                  <a:cubicBezTo>
                    <a:pt x="559" y="477"/>
                    <a:pt x="559" y="477"/>
                    <a:pt x="559" y="477"/>
                  </a:cubicBezTo>
                  <a:cubicBezTo>
                    <a:pt x="553" y="485"/>
                    <a:pt x="548" y="494"/>
                    <a:pt x="541" y="501"/>
                  </a:cubicBezTo>
                  <a:moveTo>
                    <a:pt x="563" y="471"/>
                  </a:moveTo>
                  <a:cubicBezTo>
                    <a:pt x="526" y="448"/>
                    <a:pt x="526" y="448"/>
                    <a:pt x="526" y="448"/>
                  </a:cubicBezTo>
                  <a:cubicBezTo>
                    <a:pt x="530" y="442"/>
                    <a:pt x="533" y="435"/>
                    <a:pt x="536" y="429"/>
                  </a:cubicBezTo>
                  <a:cubicBezTo>
                    <a:pt x="537" y="428"/>
                    <a:pt x="537" y="427"/>
                    <a:pt x="537" y="427"/>
                  </a:cubicBezTo>
                  <a:cubicBezTo>
                    <a:pt x="577" y="444"/>
                    <a:pt x="577" y="444"/>
                    <a:pt x="577" y="444"/>
                  </a:cubicBezTo>
                  <a:cubicBezTo>
                    <a:pt x="572" y="453"/>
                    <a:pt x="568" y="462"/>
                    <a:pt x="563" y="471"/>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Freeform 43">
              <a:extLst>
                <a:ext uri="{FF2B5EF4-FFF2-40B4-BE49-F238E27FC236}">
                  <a16:creationId xmlns:a16="http://schemas.microsoft.com/office/drawing/2014/main" id="{3BD733E2-F1AE-4751-93EC-0C8963DD8D14}"/>
                </a:ext>
              </a:extLst>
            </p:cNvPr>
            <p:cNvSpPr>
              <a:spLocks noEditPoints="1"/>
            </p:cNvSpPr>
            <p:nvPr/>
          </p:nvSpPr>
          <p:spPr bwMode="auto">
            <a:xfrm>
              <a:off x="5718821" y="4771564"/>
              <a:ext cx="788569" cy="786126"/>
            </a:xfrm>
            <a:custGeom>
              <a:avLst/>
              <a:gdLst>
                <a:gd name="T0" fmla="*/ 140 w 409"/>
                <a:gd name="T1" fmla="*/ 29 h 408"/>
                <a:gd name="T2" fmla="*/ 109 w 409"/>
                <a:gd name="T3" fmla="*/ 44 h 408"/>
                <a:gd name="T4" fmla="*/ 81 w 409"/>
                <a:gd name="T5" fmla="*/ 64 h 408"/>
                <a:gd name="T6" fmla="*/ 58 w 409"/>
                <a:gd name="T7" fmla="*/ 89 h 408"/>
                <a:gd name="T8" fmla="*/ 39 w 409"/>
                <a:gd name="T9" fmla="*/ 118 h 408"/>
                <a:gd name="T10" fmla="*/ 26 w 409"/>
                <a:gd name="T11" fmla="*/ 150 h 408"/>
                <a:gd name="T12" fmla="*/ 19 w 409"/>
                <a:gd name="T13" fmla="*/ 184 h 408"/>
                <a:gd name="T14" fmla="*/ 19 w 409"/>
                <a:gd name="T15" fmla="*/ 218 h 408"/>
                <a:gd name="T16" fmla="*/ 25 w 409"/>
                <a:gd name="T17" fmla="*/ 252 h 408"/>
                <a:gd name="T18" fmla="*/ 36 w 409"/>
                <a:gd name="T19" fmla="*/ 284 h 408"/>
                <a:gd name="T20" fmla="*/ 54 w 409"/>
                <a:gd name="T21" fmla="*/ 314 h 408"/>
                <a:gd name="T22" fmla="*/ 77 w 409"/>
                <a:gd name="T23" fmla="*/ 340 h 408"/>
                <a:gd name="T24" fmla="*/ 104 w 409"/>
                <a:gd name="T25" fmla="*/ 361 h 408"/>
                <a:gd name="T26" fmla="*/ 134 w 409"/>
                <a:gd name="T27" fmla="*/ 377 h 408"/>
                <a:gd name="T28" fmla="*/ 167 w 409"/>
                <a:gd name="T29" fmla="*/ 387 h 408"/>
                <a:gd name="T30" fmla="*/ 201 w 409"/>
                <a:gd name="T31" fmla="*/ 391 h 408"/>
                <a:gd name="T32" fmla="*/ 236 w 409"/>
                <a:gd name="T33" fmla="*/ 388 h 408"/>
                <a:gd name="T34" fmla="*/ 269 w 409"/>
                <a:gd name="T35" fmla="*/ 379 h 408"/>
                <a:gd name="T36" fmla="*/ 300 w 409"/>
                <a:gd name="T37" fmla="*/ 364 h 408"/>
                <a:gd name="T38" fmla="*/ 328 w 409"/>
                <a:gd name="T39" fmla="*/ 344 h 408"/>
                <a:gd name="T40" fmla="*/ 351 w 409"/>
                <a:gd name="T41" fmla="*/ 319 h 408"/>
                <a:gd name="T42" fmla="*/ 370 w 409"/>
                <a:gd name="T43" fmla="*/ 290 h 408"/>
                <a:gd name="T44" fmla="*/ 383 w 409"/>
                <a:gd name="T45" fmla="*/ 258 h 408"/>
                <a:gd name="T46" fmla="*/ 390 w 409"/>
                <a:gd name="T47" fmla="*/ 225 h 408"/>
                <a:gd name="T48" fmla="*/ 390 w 409"/>
                <a:gd name="T49" fmla="*/ 190 h 408"/>
                <a:gd name="T50" fmla="*/ 385 w 409"/>
                <a:gd name="T51" fmla="*/ 156 h 408"/>
                <a:gd name="T52" fmla="*/ 373 w 409"/>
                <a:gd name="T53" fmla="*/ 124 h 408"/>
                <a:gd name="T54" fmla="*/ 355 w 409"/>
                <a:gd name="T55" fmla="*/ 95 h 408"/>
                <a:gd name="T56" fmla="*/ 332 w 409"/>
                <a:gd name="T57" fmla="*/ 69 h 408"/>
                <a:gd name="T58" fmla="*/ 305 w 409"/>
                <a:gd name="T59" fmla="*/ 48 h 408"/>
                <a:gd name="T60" fmla="*/ 275 w 409"/>
                <a:gd name="T61" fmla="*/ 32 h 408"/>
                <a:gd name="T62" fmla="*/ 242 w 409"/>
                <a:gd name="T63" fmla="*/ 22 h 408"/>
                <a:gd name="T64" fmla="*/ 208 w 409"/>
                <a:gd name="T65" fmla="*/ 18 h 408"/>
                <a:gd name="T66" fmla="*/ 174 w 409"/>
                <a:gd name="T67" fmla="*/ 21 h 408"/>
                <a:gd name="T68" fmla="*/ 179 w 409"/>
                <a:gd name="T69" fmla="*/ 124 h 408"/>
                <a:gd name="T70" fmla="*/ 124 w 409"/>
                <a:gd name="T71" fmla="*/ 230 h 408"/>
                <a:gd name="T72" fmla="*/ 316 w 409"/>
                <a:gd name="T73" fmla="*/ 288 h 408"/>
                <a:gd name="T74" fmla="*/ 74 w 409"/>
                <a:gd name="T75" fmla="*/ 288 h 408"/>
                <a:gd name="T76" fmla="*/ 120 w 409"/>
                <a:gd name="T77" fmla="*/ 265 h 408"/>
                <a:gd name="T78" fmla="*/ 309 w 409"/>
                <a:gd name="T79" fmla="*/ 89 h 408"/>
                <a:gd name="T80" fmla="*/ 336 w 409"/>
                <a:gd name="T81" fmla="*/ 252 h 408"/>
                <a:gd name="T82" fmla="*/ 304 w 409"/>
                <a:gd name="T83" fmla="*/ 173 h 408"/>
                <a:gd name="T84" fmla="*/ 289 w 409"/>
                <a:gd name="T85" fmla="*/ 93 h 408"/>
                <a:gd name="T86" fmla="*/ 252 w 409"/>
                <a:gd name="T87" fmla="*/ 73 h 408"/>
                <a:gd name="T88" fmla="*/ 173 w 409"/>
                <a:gd name="T89" fmla="*/ 104 h 408"/>
                <a:gd name="T90" fmla="*/ 67 w 409"/>
                <a:gd name="T91" fmla="*/ 229 h 408"/>
                <a:gd name="T92" fmla="*/ 244 w 409"/>
                <a:gd name="T93" fmla="*/ 54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9" h="408">
                  <a:moveTo>
                    <a:pt x="157" y="24"/>
                  </a:moveTo>
                  <a:cubicBezTo>
                    <a:pt x="143" y="9"/>
                    <a:pt x="143" y="9"/>
                    <a:pt x="143" y="9"/>
                  </a:cubicBezTo>
                  <a:cubicBezTo>
                    <a:pt x="140" y="29"/>
                    <a:pt x="140" y="29"/>
                    <a:pt x="140" y="29"/>
                  </a:cubicBezTo>
                  <a:cubicBezTo>
                    <a:pt x="139" y="37"/>
                    <a:pt x="131" y="40"/>
                    <a:pt x="125" y="36"/>
                  </a:cubicBezTo>
                  <a:cubicBezTo>
                    <a:pt x="108" y="24"/>
                    <a:pt x="108" y="24"/>
                    <a:pt x="108" y="24"/>
                  </a:cubicBezTo>
                  <a:cubicBezTo>
                    <a:pt x="109" y="44"/>
                    <a:pt x="109" y="44"/>
                    <a:pt x="109" y="44"/>
                  </a:cubicBezTo>
                  <a:cubicBezTo>
                    <a:pt x="110" y="52"/>
                    <a:pt x="102" y="57"/>
                    <a:pt x="95" y="53"/>
                  </a:cubicBezTo>
                  <a:cubicBezTo>
                    <a:pt x="77" y="45"/>
                    <a:pt x="77" y="45"/>
                    <a:pt x="77" y="45"/>
                  </a:cubicBezTo>
                  <a:cubicBezTo>
                    <a:pt x="81" y="64"/>
                    <a:pt x="81" y="64"/>
                    <a:pt x="81" y="64"/>
                  </a:cubicBezTo>
                  <a:cubicBezTo>
                    <a:pt x="83" y="72"/>
                    <a:pt x="76" y="78"/>
                    <a:pt x="69" y="76"/>
                  </a:cubicBezTo>
                  <a:cubicBezTo>
                    <a:pt x="50" y="71"/>
                    <a:pt x="50" y="71"/>
                    <a:pt x="50" y="71"/>
                  </a:cubicBezTo>
                  <a:cubicBezTo>
                    <a:pt x="58" y="89"/>
                    <a:pt x="58" y="89"/>
                    <a:pt x="58" y="89"/>
                  </a:cubicBezTo>
                  <a:cubicBezTo>
                    <a:pt x="61" y="96"/>
                    <a:pt x="55" y="104"/>
                    <a:pt x="48" y="103"/>
                  </a:cubicBezTo>
                  <a:cubicBezTo>
                    <a:pt x="28" y="102"/>
                    <a:pt x="28" y="102"/>
                    <a:pt x="28" y="102"/>
                  </a:cubicBezTo>
                  <a:cubicBezTo>
                    <a:pt x="39" y="118"/>
                    <a:pt x="39" y="118"/>
                    <a:pt x="39" y="118"/>
                  </a:cubicBezTo>
                  <a:cubicBezTo>
                    <a:pt x="43" y="125"/>
                    <a:pt x="40" y="133"/>
                    <a:pt x="32" y="134"/>
                  </a:cubicBezTo>
                  <a:cubicBezTo>
                    <a:pt x="12" y="136"/>
                    <a:pt x="12" y="136"/>
                    <a:pt x="12" y="136"/>
                  </a:cubicBezTo>
                  <a:cubicBezTo>
                    <a:pt x="26" y="150"/>
                    <a:pt x="26" y="150"/>
                    <a:pt x="26" y="150"/>
                  </a:cubicBezTo>
                  <a:cubicBezTo>
                    <a:pt x="32" y="155"/>
                    <a:pt x="29" y="164"/>
                    <a:pt x="22" y="167"/>
                  </a:cubicBezTo>
                  <a:cubicBezTo>
                    <a:pt x="3" y="172"/>
                    <a:pt x="3" y="172"/>
                    <a:pt x="3" y="172"/>
                  </a:cubicBezTo>
                  <a:cubicBezTo>
                    <a:pt x="19" y="184"/>
                    <a:pt x="19" y="184"/>
                    <a:pt x="19" y="184"/>
                  </a:cubicBezTo>
                  <a:cubicBezTo>
                    <a:pt x="26" y="188"/>
                    <a:pt x="25" y="197"/>
                    <a:pt x="18" y="201"/>
                  </a:cubicBezTo>
                  <a:cubicBezTo>
                    <a:pt x="0" y="210"/>
                    <a:pt x="0" y="210"/>
                    <a:pt x="0" y="210"/>
                  </a:cubicBezTo>
                  <a:cubicBezTo>
                    <a:pt x="19" y="218"/>
                    <a:pt x="19" y="218"/>
                    <a:pt x="19" y="218"/>
                  </a:cubicBezTo>
                  <a:cubicBezTo>
                    <a:pt x="26" y="221"/>
                    <a:pt x="27" y="230"/>
                    <a:pt x="21" y="235"/>
                  </a:cubicBezTo>
                  <a:cubicBezTo>
                    <a:pt x="5" y="247"/>
                    <a:pt x="5" y="247"/>
                    <a:pt x="5" y="247"/>
                  </a:cubicBezTo>
                  <a:cubicBezTo>
                    <a:pt x="25" y="252"/>
                    <a:pt x="25" y="252"/>
                    <a:pt x="25" y="252"/>
                  </a:cubicBezTo>
                  <a:cubicBezTo>
                    <a:pt x="32" y="254"/>
                    <a:pt x="35" y="263"/>
                    <a:pt x="30" y="268"/>
                  </a:cubicBezTo>
                  <a:cubicBezTo>
                    <a:pt x="16" y="283"/>
                    <a:pt x="16" y="283"/>
                    <a:pt x="16" y="283"/>
                  </a:cubicBezTo>
                  <a:cubicBezTo>
                    <a:pt x="36" y="284"/>
                    <a:pt x="36" y="284"/>
                    <a:pt x="36" y="284"/>
                  </a:cubicBezTo>
                  <a:cubicBezTo>
                    <a:pt x="44" y="285"/>
                    <a:pt x="48" y="293"/>
                    <a:pt x="44" y="299"/>
                  </a:cubicBezTo>
                  <a:cubicBezTo>
                    <a:pt x="34" y="317"/>
                    <a:pt x="34" y="317"/>
                    <a:pt x="34" y="317"/>
                  </a:cubicBezTo>
                  <a:cubicBezTo>
                    <a:pt x="54" y="314"/>
                    <a:pt x="54" y="314"/>
                    <a:pt x="54" y="314"/>
                  </a:cubicBezTo>
                  <a:cubicBezTo>
                    <a:pt x="61" y="313"/>
                    <a:pt x="67" y="320"/>
                    <a:pt x="65" y="327"/>
                  </a:cubicBezTo>
                  <a:cubicBezTo>
                    <a:pt x="57" y="346"/>
                    <a:pt x="57" y="346"/>
                    <a:pt x="57" y="346"/>
                  </a:cubicBezTo>
                  <a:cubicBezTo>
                    <a:pt x="77" y="340"/>
                    <a:pt x="77" y="340"/>
                    <a:pt x="77" y="340"/>
                  </a:cubicBezTo>
                  <a:cubicBezTo>
                    <a:pt x="84" y="337"/>
                    <a:pt x="91" y="343"/>
                    <a:pt x="89" y="351"/>
                  </a:cubicBezTo>
                  <a:cubicBezTo>
                    <a:pt x="86" y="371"/>
                    <a:pt x="86" y="371"/>
                    <a:pt x="86" y="371"/>
                  </a:cubicBezTo>
                  <a:cubicBezTo>
                    <a:pt x="104" y="361"/>
                    <a:pt x="104" y="361"/>
                    <a:pt x="104" y="361"/>
                  </a:cubicBezTo>
                  <a:cubicBezTo>
                    <a:pt x="110" y="357"/>
                    <a:pt x="118" y="362"/>
                    <a:pt x="118" y="369"/>
                  </a:cubicBezTo>
                  <a:cubicBezTo>
                    <a:pt x="119" y="390"/>
                    <a:pt x="119" y="390"/>
                    <a:pt x="119" y="390"/>
                  </a:cubicBezTo>
                  <a:cubicBezTo>
                    <a:pt x="134" y="377"/>
                    <a:pt x="134" y="377"/>
                    <a:pt x="134" y="377"/>
                  </a:cubicBezTo>
                  <a:cubicBezTo>
                    <a:pt x="140" y="372"/>
                    <a:pt x="149" y="375"/>
                    <a:pt x="150" y="382"/>
                  </a:cubicBezTo>
                  <a:cubicBezTo>
                    <a:pt x="154" y="402"/>
                    <a:pt x="154" y="402"/>
                    <a:pt x="154" y="402"/>
                  </a:cubicBezTo>
                  <a:cubicBezTo>
                    <a:pt x="167" y="387"/>
                    <a:pt x="167" y="387"/>
                    <a:pt x="167" y="387"/>
                  </a:cubicBezTo>
                  <a:cubicBezTo>
                    <a:pt x="172" y="381"/>
                    <a:pt x="181" y="383"/>
                    <a:pt x="184" y="389"/>
                  </a:cubicBezTo>
                  <a:cubicBezTo>
                    <a:pt x="191" y="408"/>
                    <a:pt x="191" y="408"/>
                    <a:pt x="191" y="408"/>
                  </a:cubicBezTo>
                  <a:cubicBezTo>
                    <a:pt x="201" y="391"/>
                    <a:pt x="201" y="391"/>
                    <a:pt x="201" y="391"/>
                  </a:cubicBezTo>
                  <a:cubicBezTo>
                    <a:pt x="205" y="384"/>
                    <a:pt x="214" y="384"/>
                    <a:pt x="218" y="390"/>
                  </a:cubicBezTo>
                  <a:cubicBezTo>
                    <a:pt x="229" y="407"/>
                    <a:pt x="229" y="407"/>
                    <a:pt x="229" y="407"/>
                  </a:cubicBezTo>
                  <a:cubicBezTo>
                    <a:pt x="236" y="388"/>
                    <a:pt x="236" y="388"/>
                    <a:pt x="236" y="388"/>
                  </a:cubicBezTo>
                  <a:cubicBezTo>
                    <a:pt x="238" y="381"/>
                    <a:pt x="247" y="379"/>
                    <a:pt x="252" y="384"/>
                  </a:cubicBezTo>
                  <a:cubicBezTo>
                    <a:pt x="266" y="399"/>
                    <a:pt x="266" y="399"/>
                    <a:pt x="266" y="399"/>
                  </a:cubicBezTo>
                  <a:cubicBezTo>
                    <a:pt x="269" y="379"/>
                    <a:pt x="269" y="379"/>
                    <a:pt x="269" y="379"/>
                  </a:cubicBezTo>
                  <a:cubicBezTo>
                    <a:pt x="270" y="372"/>
                    <a:pt x="278" y="368"/>
                    <a:pt x="284" y="373"/>
                  </a:cubicBezTo>
                  <a:cubicBezTo>
                    <a:pt x="301" y="385"/>
                    <a:pt x="301" y="385"/>
                    <a:pt x="301" y="385"/>
                  </a:cubicBezTo>
                  <a:cubicBezTo>
                    <a:pt x="300" y="364"/>
                    <a:pt x="300" y="364"/>
                    <a:pt x="300" y="364"/>
                  </a:cubicBezTo>
                  <a:cubicBezTo>
                    <a:pt x="300" y="357"/>
                    <a:pt x="307" y="352"/>
                    <a:pt x="314" y="355"/>
                  </a:cubicBezTo>
                  <a:cubicBezTo>
                    <a:pt x="332" y="364"/>
                    <a:pt x="332" y="364"/>
                    <a:pt x="332" y="364"/>
                  </a:cubicBezTo>
                  <a:cubicBezTo>
                    <a:pt x="328" y="344"/>
                    <a:pt x="328" y="344"/>
                    <a:pt x="328" y="344"/>
                  </a:cubicBezTo>
                  <a:cubicBezTo>
                    <a:pt x="326" y="337"/>
                    <a:pt x="333" y="330"/>
                    <a:pt x="340" y="332"/>
                  </a:cubicBezTo>
                  <a:cubicBezTo>
                    <a:pt x="359" y="338"/>
                    <a:pt x="359" y="338"/>
                    <a:pt x="359" y="338"/>
                  </a:cubicBezTo>
                  <a:cubicBezTo>
                    <a:pt x="351" y="319"/>
                    <a:pt x="351" y="319"/>
                    <a:pt x="351" y="319"/>
                  </a:cubicBezTo>
                  <a:cubicBezTo>
                    <a:pt x="348" y="312"/>
                    <a:pt x="354" y="305"/>
                    <a:pt x="361" y="305"/>
                  </a:cubicBezTo>
                  <a:cubicBezTo>
                    <a:pt x="381" y="307"/>
                    <a:pt x="381" y="307"/>
                    <a:pt x="381" y="307"/>
                  </a:cubicBezTo>
                  <a:cubicBezTo>
                    <a:pt x="370" y="290"/>
                    <a:pt x="370" y="290"/>
                    <a:pt x="370" y="290"/>
                  </a:cubicBezTo>
                  <a:cubicBezTo>
                    <a:pt x="366" y="284"/>
                    <a:pt x="370" y="276"/>
                    <a:pt x="377" y="275"/>
                  </a:cubicBezTo>
                  <a:cubicBezTo>
                    <a:pt x="397" y="273"/>
                    <a:pt x="397" y="273"/>
                    <a:pt x="397" y="273"/>
                  </a:cubicBezTo>
                  <a:cubicBezTo>
                    <a:pt x="383" y="258"/>
                    <a:pt x="383" y="258"/>
                    <a:pt x="383" y="258"/>
                  </a:cubicBezTo>
                  <a:cubicBezTo>
                    <a:pt x="378" y="253"/>
                    <a:pt x="380" y="244"/>
                    <a:pt x="387" y="242"/>
                  </a:cubicBezTo>
                  <a:cubicBezTo>
                    <a:pt x="406" y="236"/>
                    <a:pt x="406" y="236"/>
                    <a:pt x="406" y="236"/>
                  </a:cubicBezTo>
                  <a:cubicBezTo>
                    <a:pt x="390" y="225"/>
                    <a:pt x="390" y="225"/>
                    <a:pt x="390" y="225"/>
                  </a:cubicBezTo>
                  <a:cubicBezTo>
                    <a:pt x="384" y="220"/>
                    <a:pt x="384" y="211"/>
                    <a:pt x="391" y="208"/>
                  </a:cubicBezTo>
                  <a:cubicBezTo>
                    <a:pt x="409" y="199"/>
                    <a:pt x="409" y="199"/>
                    <a:pt x="409" y="199"/>
                  </a:cubicBezTo>
                  <a:cubicBezTo>
                    <a:pt x="390" y="190"/>
                    <a:pt x="390" y="190"/>
                    <a:pt x="390" y="190"/>
                  </a:cubicBezTo>
                  <a:cubicBezTo>
                    <a:pt x="384" y="187"/>
                    <a:pt x="382" y="178"/>
                    <a:pt x="388" y="174"/>
                  </a:cubicBezTo>
                  <a:cubicBezTo>
                    <a:pt x="404" y="161"/>
                    <a:pt x="404" y="161"/>
                    <a:pt x="404" y="161"/>
                  </a:cubicBezTo>
                  <a:cubicBezTo>
                    <a:pt x="385" y="156"/>
                    <a:pt x="385" y="156"/>
                    <a:pt x="385" y="156"/>
                  </a:cubicBezTo>
                  <a:cubicBezTo>
                    <a:pt x="377" y="155"/>
                    <a:pt x="375" y="146"/>
                    <a:pt x="380" y="140"/>
                  </a:cubicBezTo>
                  <a:cubicBezTo>
                    <a:pt x="393" y="125"/>
                    <a:pt x="393" y="125"/>
                    <a:pt x="393" y="125"/>
                  </a:cubicBezTo>
                  <a:cubicBezTo>
                    <a:pt x="373" y="124"/>
                    <a:pt x="373" y="124"/>
                    <a:pt x="373" y="124"/>
                  </a:cubicBezTo>
                  <a:cubicBezTo>
                    <a:pt x="365" y="124"/>
                    <a:pt x="361" y="116"/>
                    <a:pt x="365" y="109"/>
                  </a:cubicBezTo>
                  <a:cubicBezTo>
                    <a:pt x="375" y="92"/>
                    <a:pt x="375" y="92"/>
                    <a:pt x="375" y="92"/>
                  </a:cubicBezTo>
                  <a:cubicBezTo>
                    <a:pt x="355" y="95"/>
                    <a:pt x="355" y="95"/>
                    <a:pt x="355" y="95"/>
                  </a:cubicBezTo>
                  <a:cubicBezTo>
                    <a:pt x="348" y="96"/>
                    <a:pt x="342" y="88"/>
                    <a:pt x="345" y="81"/>
                  </a:cubicBezTo>
                  <a:cubicBezTo>
                    <a:pt x="352" y="62"/>
                    <a:pt x="352" y="62"/>
                    <a:pt x="352" y="62"/>
                  </a:cubicBezTo>
                  <a:cubicBezTo>
                    <a:pt x="332" y="69"/>
                    <a:pt x="332" y="69"/>
                    <a:pt x="332" y="69"/>
                  </a:cubicBezTo>
                  <a:cubicBezTo>
                    <a:pt x="325" y="71"/>
                    <a:pt x="318" y="65"/>
                    <a:pt x="320" y="58"/>
                  </a:cubicBezTo>
                  <a:cubicBezTo>
                    <a:pt x="323" y="38"/>
                    <a:pt x="323" y="38"/>
                    <a:pt x="323" y="38"/>
                  </a:cubicBezTo>
                  <a:cubicBezTo>
                    <a:pt x="305" y="48"/>
                    <a:pt x="305" y="48"/>
                    <a:pt x="305" y="48"/>
                  </a:cubicBezTo>
                  <a:cubicBezTo>
                    <a:pt x="299" y="51"/>
                    <a:pt x="291" y="47"/>
                    <a:pt x="291" y="39"/>
                  </a:cubicBezTo>
                  <a:cubicBezTo>
                    <a:pt x="291" y="19"/>
                    <a:pt x="291" y="19"/>
                    <a:pt x="291" y="19"/>
                  </a:cubicBezTo>
                  <a:cubicBezTo>
                    <a:pt x="275" y="32"/>
                    <a:pt x="275" y="32"/>
                    <a:pt x="275" y="32"/>
                  </a:cubicBezTo>
                  <a:cubicBezTo>
                    <a:pt x="269" y="36"/>
                    <a:pt x="260" y="33"/>
                    <a:pt x="259" y="26"/>
                  </a:cubicBezTo>
                  <a:cubicBezTo>
                    <a:pt x="255" y="6"/>
                    <a:pt x="255" y="6"/>
                    <a:pt x="255" y="6"/>
                  </a:cubicBezTo>
                  <a:cubicBezTo>
                    <a:pt x="242" y="22"/>
                    <a:pt x="242" y="22"/>
                    <a:pt x="242" y="22"/>
                  </a:cubicBezTo>
                  <a:cubicBezTo>
                    <a:pt x="237" y="27"/>
                    <a:pt x="228" y="26"/>
                    <a:pt x="225" y="19"/>
                  </a:cubicBezTo>
                  <a:cubicBezTo>
                    <a:pt x="218" y="0"/>
                    <a:pt x="218" y="0"/>
                    <a:pt x="218" y="0"/>
                  </a:cubicBezTo>
                  <a:cubicBezTo>
                    <a:pt x="208" y="18"/>
                    <a:pt x="208" y="18"/>
                    <a:pt x="208" y="18"/>
                  </a:cubicBezTo>
                  <a:cubicBezTo>
                    <a:pt x="204" y="24"/>
                    <a:pt x="195" y="25"/>
                    <a:pt x="191" y="18"/>
                  </a:cubicBezTo>
                  <a:cubicBezTo>
                    <a:pt x="180" y="1"/>
                    <a:pt x="180" y="1"/>
                    <a:pt x="180" y="1"/>
                  </a:cubicBezTo>
                  <a:cubicBezTo>
                    <a:pt x="174" y="21"/>
                    <a:pt x="174" y="21"/>
                    <a:pt x="174" y="21"/>
                  </a:cubicBezTo>
                  <a:cubicBezTo>
                    <a:pt x="171" y="28"/>
                    <a:pt x="162" y="30"/>
                    <a:pt x="157" y="24"/>
                  </a:cubicBezTo>
                  <a:close/>
                  <a:moveTo>
                    <a:pt x="124" y="230"/>
                  </a:moveTo>
                  <a:cubicBezTo>
                    <a:pt x="110" y="185"/>
                    <a:pt x="135" y="138"/>
                    <a:pt x="179" y="124"/>
                  </a:cubicBezTo>
                  <a:cubicBezTo>
                    <a:pt x="224" y="110"/>
                    <a:pt x="271" y="134"/>
                    <a:pt x="285" y="179"/>
                  </a:cubicBezTo>
                  <a:cubicBezTo>
                    <a:pt x="299" y="223"/>
                    <a:pt x="274" y="271"/>
                    <a:pt x="230" y="285"/>
                  </a:cubicBezTo>
                  <a:cubicBezTo>
                    <a:pt x="185" y="299"/>
                    <a:pt x="138" y="274"/>
                    <a:pt x="124" y="230"/>
                  </a:cubicBezTo>
                  <a:close/>
                  <a:moveTo>
                    <a:pt x="278" y="279"/>
                  </a:moveTo>
                  <a:cubicBezTo>
                    <a:pt x="282" y="275"/>
                    <a:pt x="288" y="274"/>
                    <a:pt x="293" y="276"/>
                  </a:cubicBezTo>
                  <a:cubicBezTo>
                    <a:pt x="316" y="288"/>
                    <a:pt x="316" y="288"/>
                    <a:pt x="316" y="288"/>
                  </a:cubicBezTo>
                  <a:cubicBezTo>
                    <a:pt x="324" y="292"/>
                    <a:pt x="326" y="302"/>
                    <a:pt x="320" y="308"/>
                  </a:cubicBezTo>
                  <a:cubicBezTo>
                    <a:pt x="302" y="328"/>
                    <a:pt x="279" y="344"/>
                    <a:pt x="251" y="352"/>
                  </a:cubicBezTo>
                  <a:cubicBezTo>
                    <a:pt x="183" y="374"/>
                    <a:pt x="110" y="346"/>
                    <a:pt x="74" y="288"/>
                  </a:cubicBezTo>
                  <a:cubicBezTo>
                    <a:pt x="69" y="281"/>
                    <a:pt x="72" y="271"/>
                    <a:pt x="81" y="268"/>
                  </a:cubicBezTo>
                  <a:cubicBezTo>
                    <a:pt x="105" y="261"/>
                    <a:pt x="105" y="261"/>
                    <a:pt x="105" y="261"/>
                  </a:cubicBezTo>
                  <a:cubicBezTo>
                    <a:pt x="110" y="259"/>
                    <a:pt x="116" y="261"/>
                    <a:pt x="120" y="265"/>
                  </a:cubicBezTo>
                  <a:cubicBezTo>
                    <a:pt x="145" y="301"/>
                    <a:pt x="192" y="318"/>
                    <a:pt x="236" y="304"/>
                  </a:cubicBezTo>
                  <a:cubicBezTo>
                    <a:pt x="252" y="299"/>
                    <a:pt x="267" y="290"/>
                    <a:pt x="278" y="279"/>
                  </a:cubicBezTo>
                  <a:close/>
                  <a:moveTo>
                    <a:pt x="309" y="89"/>
                  </a:moveTo>
                  <a:cubicBezTo>
                    <a:pt x="329" y="107"/>
                    <a:pt x="344" y="130"/>
                    <a:pt x="353" y="158"/>
                  </a:cubicBezTo>
                  <a:cubicBezTo>
                    <a:pt x="362" y="187"/>
                    <a:pt x="362" y="216"/>
                    <a:pt x="355" y="244"/>
                  </a:cubicBezTo>
                  <a:cubicBezTo>
                    <a:pt x="353" y="252"/>
                    <a:pt x="344" y="256"/>
                    <a:pt x="336" y="252"/>
                  </a:cubicBezTo>
                  <a:cubicBezTo>
                    <a:pt x="314" y="240"/>
                    <a:pt x="314" y="240"/>
                    <a:pt x="314" y="240"/>
                  </a:cubicBezTo>
                  <a:cubicBezTo>
                    <a:pt x="309" y="238"/>
                    <a:pt x="306" y="232"/>
                    <a:pt x="307" y="226"/>
                  </a:cubicBezTo>
                  <a:cubicBezTo>
                    <a:pt x="311" y="209"/>
                    <a:pt x="310" y="191"/>
                    <a:pt x="304" y="173"/>
                  </a:cubicBezTo>
                  <a:cubicBezTo>
                    <a:pt x="299" y="156"/>
                    <a:pt x="290" y="142"/>
                    <a:pt x="279" y="131"/>
                  </a:cubicBezTo>
                  <a:cubicBezTo>
                    <a:pt x="275" y="127"/>
                    <a:pt x="274" y="121"/>
                    <a:pt x="277" y="116"/>
                  </a:cubicBezTo>
                  <a:cubicBezTo>
                    <a:pt x="289" y="93"/>
                    <a:pt x="289" y="93"/>
                    <a:pt x="289" y="93"/>
                  </a:cubicBezTo>
                  <a:cubicBezTo>
                    <a:pt x="293" y="85"/>
                    <a:pt x="302" y="83"/>
                    <a:pt x="309" y="89"/>
                  </a:cubicBezTo>
                  <a:close/>
                  <a:moveTo>
                    <a:pt x="244" y="54"/>
                  </a:moveTo>
                  <a:cubicBezTo>
                    <a:pt x="252" y="56"/>
                    <a:pt x="256" y="65"/>
                    <a:pt x="252" y="73"/>
                  </a:cubicBezTo>
                  <a:cubicBezTo>
                    <a:pt x="241" y="95"/>
                    <a:pt x="241" y="95"/>
                    <a:pt x="241" y="95"/>
                  </a:cubicBezTo>
                  <a:cubicBezTo>
                    <a:pt x="238" y="100"/>
                    <a:pt x="232" y="103"/>
                    <a:pt x="227" y="102"/>
                  </a:cubicBezTo>
                  <a:cubicBezTo>
                    <a:pt x="209" y="98"/>
                    <a:pt x="191" y="99"/>
                    <a:pt x="173" y="104"/>
                  </a:cubicBezTo>
                  <a:cubicBezTo>
                    <a:pt x="127" y="119"/>
                    <a:pt x="98" y="163"/>
                    <a:pt x="100" y="209"/>
                  </a:cubicBezTo>
                  <a:cubicBezTo>
                    <a:pt x="100" y="215"/>
                    <a:pt x="96" y="220"/>
                    <a:pt x="91" y="222"/>
                  </a:cubicBezTo>
                  <a:cubicBezTo>
                    <a:pt x="67" y="229"/>
                    <a:pt x="67" y="229"/>
                    <a:pt x="67" y="229"/>
                  </a:cubicBezTo>
                  <a:cubicBezTo>
                    <a:pt x="59" y="232"/>
                    <a:pt x="51" y="226"/>
                    <a:pt x="50" y="218"/>
                  </a:cubicBezTo>
                  <a:cubicBezTo>
                    <a:pt x="43" y="147"/>
                    <a:pt x="87" y="78"/>
                    <a:pt x="158" y="56"/>
                  </a:cubicBezTo>
                  <a:cubicBezTo>
                    <a:pt x="187" y="47"/>
                    <a:pt x="217" y="47"/>
                    <a:pt x="244" y="54"/>
                  </a:cubicBezTo>
                  <a:close/>
                </a:path>
              </a:pathLst>
            </a:custGeom>
            <a:solidFill>
              <a:schemeClr val="accent1"/>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Freeform 49">
              <a:extLst>
                <a:ext uri="{FF2B5EF4-FFF2-40B4-BE49-F238E27FC236}">
                  <a16:creationId xmlns:a16="http://schemas.microsoft.com/office/drawing/2014/main" id="{6C60381B-8E05-4577-985B-4E09E7BD2608}"/>
                </a:ext>
              </a:extLst>
            </p:cNvPr>
            <p:cNvSpPr>
              <a:spLocks noEditPoints="1"/>
            </p:cNvSpPr>
            <p:nvPr/>
          </p:nvSpPr>
          <p:spPr bwMode="auto">
            <a:xfrm>
              <a:off x="6562789" y="4812296"/>
              <a:ext cx="873292" cy="870848"/>
            </a:xfrm>
            <a:custGeom>
              <a:avLst/>
              <a:gdLst>
                <a:gd name="T0" fmla="*/ 446 w 453"/>
                <a:gd name="T1" fmla="*/ 172 h 452"/>
                <a:gd name="T2" fmla="*/ 407 w 453"/>
                <a:gd name="T3" fmla="*/ 167 h 452"/>
                <a:gd name="T4" fmla="*/ 394 w 453"/>
                <a:gd name="T5" fmla="*/ 151 h 452"/>
                <a:gd name="T6" fmla="*/ 419 w 453"/>
                <a:gd name="T7" fmla="*/ 122 h 452"/>
                <a:gd name="T8" fmla="*/ 396 w 453"/>
                <a:gd name="T9" fmla="*/ 76 h 452"/>
                <a:gd name="T10" fmla="*/ 360 w 453"/>
                <a:gd name="T11" fmla="*/ 89 h 452"/>
                <a:gd name="T12" fmla="*/ 334 w 453"/>
                <a:gd name="T13" fmla="*/ 76 h 452"/>
                <a:gd name="T14" fmla="*/ 340 w 453"/>
                <a:gd name="T15" fmla="*/ 40 h 452"/>
                <a:gd name="T16" fmla="*/ 297 w 453"/>
                <a:gd name="T17" fmla="*/ 12 h 452"/>
                <a:gd name="T18" fmla="*/ 274 w 453"/>
                <a:gd name="T19" fmla="*/ 39 h 452"/>
                <a:gd name="T20" fmla="*/ 238 w 453"/>
                <a:gd name="T21" fmla="*/ 41 h 452"/>
                <a:gd name="T22" fmla="*/ 225 w 453"/>
                <a:gd name="T23" fmla="*/ 8 h 452"/>
                <a:gd name="T24" fmla="*/ 173 w 453"/>
                <a:gd name="T25" fmla="*/ 7 h 452"/>
                <a:gd name="T26" fmla="*/ 168 w 453"/>
                <a:gd name="T27" fmla="*/ 41 h 452"/>
                <a:gd name="T28" fmla="*/ 150 w 453"/>
                <a:gd name="T29" fmla="*/ 56 h 452"/>
                <a:gd name="T30" fmla="*/ 123 w 453"/>
                <a:gd name="T31" fmla="*/ 34 h 452"/>
                <a:gd name="T32" fmla="*/ 77 w 453"/>
                <a:gd name="T33" fmla="*/ 57 h 452"/>
                <a:gd name="T34" fmla="*/ 88 w 453"/>
                <a:gd name="T35" fmla="*/ 90 h 452"/>
                <a:gd name="T36" fmla="*/ 75 w 453"/>
                <a:gd name="T37" fmla="*/ 117 h 452"/>
                <a:gd name="T38" fmla="*/ 41 w 453"/>
                <a:gd name="T39" fmla="*/ 112 h 452"/>
                <a:gd name="T40" fmla="*/ 12 w 453"/>
                <a:gd name="T41" fmla="*/ 155 h 452"/>
                <a:gd name="T42" fmla="*/ 40 w 453"/>
                <a:gd name="T43" fmla="*/ 178 h 452"/>
                <a:gd name="T44" fmla="*/ 42 w 453"/>
                <a:gd name="T45" fmla="*/ 214 h 452"/>
                <a:gd name="T46" fmla="*/ 9 w 453"/>
                <a:gd name="T47" fmla="*/ 228 h 452"/>
                <a:gd name="T48" fmla="*/ 7 w 453"/>
                <a:gd name="T49" fmla="*/ 279 h 452"/>
                <a:gd name="T50" fmla="*/ 44 w 453"/>
                <a:gd name="T51" fmla="*/ 284 h 452"/>
                <a:gd name="T52" fmla="*/ 58 w 453"/>
                <a:gd name="T53" fmla="*/ 301 h 452"/>
                <a:gd name="T54" fmla="*/ 35 w 453"/>
                <a:gd name="T55" fmla="*/ 329 h 452"/>
                <a:gd name="T56" fmla="*/ 58 w 453"/>
                <a:gd name="T57" fmla="*/ 375 h 452"/>
                <a:gd name="T58" fmla="*/ 94 w 453"/>
                <a:gd name="T59" fmla="*/ 362 h 452"/>
                <a:gd name="T60" fmla="*/ 119 w 453"/>
                <a:gd name="T61" fmla="*/ 374 h 452"/>
                <a:gd name="T62" fmla="*/ 113 w 453"/>
                <a:gd name="T63" fmla="*/ 411 h 452"/>
                <a:gd name="T64" fmla="*/ 156 w 453"/>
                <a:gd name="T65" fmla="*/ 440 h 452"/>
                <a:gd name="T66" fmla="*/ 181 w 453"/>
                <a:gd name="T67" fmla="*/ 409 h 452"/>
                <a:gd name="T68" fmla="*/ 214 w 453"/>
                <a:gd name="T69" fmla="*/ 406 h 452"/>
                <a:gd name="T70" fmla="*/ 228 w 453"/>
                <a:gd name="T71" fmla="*/ 443 h 452"/>
                <a:gd name="T72" fmla="*/ 280 w 453"/>
                <a:gd name="T73" fmla="*/ 445 h 452"/>
                <a:gd name="T74" fmla="*/ 285 w 453"/>
                <a:gd name="T75" fmla="*/ 405 h 452"/>
                <a:gd name="T76" fmla="*/ 300 w 453"/>
                <a:gd name="T77" fmla="*/ 391 h 452"/>
                <a:gd name="T78" fmla="*/ 330 w 453"/>
                <a:gd name="T79" fmla="*/ 418 h 452"/>
                <a:gd name="T80" fmla="*/ 376 w 453"/>
                <a:gd name="T81" fmla="*/ 395 h 452"/>
                <a:gd name="T82" fmla="*/ 362 w 453"/>
                <a:gd name="T83" fmla="*/ 357 h 452"/>
                <a:gd name="T84" fmla="*/ 373 w 453"/>
                <a:gd name="T85" fmla="*/ 332 h 452"/>
                <a:gd name="T86" fmla="*/ 412 w 453"/>
                <a:gd name="T87" fmla="*/ 340 h 452"/>
                <a:gd name="T88" fmla="*/ 441 w 453"/>
                <a:gd name="T89" fmla="*/ 297 h 452"/>
                <a:gd name="T90" fmla="*/ 409 w 453"/>
                <a:gd name="T91" fmla="*/ 271 h 452"/>
                <a:gd name="T92" fmla="*/ 408 w 453"/>
                <a:gd name="T93" fmla="*/ 238 h 452"/>
                <a:gd name="T94" fmla="*/ 444 w 453"/>
                <a:gd name="T95" fmla="*/ 224 h 452"/>
                <a:gd name="T96" fmla="*/ 315 w 453"/>
                <a:gd name="T97" fmla="*/ 351 h 452"/>
                <a:gd name="T98" fmla="*/ 134 w 453"/>
                <a:gd name="T99" fmla="*/ 105 h 452"/>
                <a:gd name="T100" fmla="*/ 315 w 453"/>
                <a:gd name="T101" fmla="*/ 35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3" h="452">
                  <a:moveTo>
                    <a:pt x="452" y="213"/>
                  </a:moveTo>
                  <a:cubicBezTo>
                    <a:pt x="446" y="172"/>
                    <a:pt x="446" y="172"/>
                    <a:pt x="446" y="172"/>
                  </a:cubicBezTo>
                  <a:cubicBezTo>
                    <a:pt x="445" y="167"/>
                    <a:pt x="440" y="164"/>
                    <a:pt x="435" y="164"/>
                  </a:cubicBezTo>
                  <a:cubicBezTo>
                    <a:pt x="407" y="167"/>
                    <a:pt x="407" y="167"/>
                    <a:pt x="407" y="167"/>
                  </a:cubicBezTo>
                  <a:cubicBezTo>
                    <a:pt x="403" y="168"/>
                    <a:pt x="399" y="165"/>
                    <a:pt x="397" y="161"/>
                  </a:cubicBezTo>
                  <a:cubicBezTo>
                    <a:pt x="396" y="158"/>
                    <a:pt x="395" y="154"/>
                    <a:pt x="394" y="151"/>
                  </a:cubicBezTo>
                  <a:cubicBezTo>
                    <a:pt x="392" y="147"/>
                    <a:pt x="393" y="143"/>
                    <a:pt x="396" y="140"/>
                  </a:cubicBezTo>
                  <a:cubicBezTo>
                    <a:pt x="419" y="122"/>
                    <a:pt x="419" y="122"/>
                    <a:pt x="419" y="122"/>
                  </a:cubicBezTo>
                  <a:cubicBezTo>
                    <a:pt x="423" y="119"/>
                    <a:pt x="423" y="113"/>
                    <a:pt x="420" y="109"/>
                  </a:cubicBezTo>
                  <a:cubicBezTo>
                    <a:pt x="396" y="76"/>
                    <a:pt x="396" y="76"/>
                    <a:pt x="396" y="76"/>
                  </a:cubicBezTo>
                  <a:cubicBezTo>
                    <a:pt x="393" y="72"/>
                    <a:pt x="387" y="71"/>
                    <a:pt x="383" y="73"/>
                  </a:cubicBezTo>
                  <a:cubicBezTo>
                    <a:pt x="360" y="89"/>
                    <a:pt x="360" y="89"/>
                    <a:pt x="360" y="89"/>
                  </a:cubicBezTo>
                  <a:cubicBezTo>
                    <a:pt x="357" y="91"/>
                    <a:pt x="352" y="91"/>
                    <a:pt x="349" y="88"/>
                  </a:cubicBezTo>
                  <a:cubicBezTo>
                    <a:pt x="344" y="84"/>
                    <a:pt x="339" y="80"/>
                    <a:pt x="334" y="76"/>
                  </a:cubicBezTo>
                  <a:cubicBezTo>
                    <a:pt x="331" y="73"/>
                    <a:pt x="329" y="69"/>
                    <a:pt x="331" y="65"/>
                  </a:cubicBezTo>
                  <a:cubicBezTo>
                    <a:pt x="340" y="40"/>
                    <a:pt x="340" y="40"/>
                    <a:pt x="340" y="40"/>
                  </a:cubicBezTo>
                  <a:cubicBezTo>
                    <a:pt x="342" y="35"/>
                    <a:pt x="340" y="30"/>
                    <a:pt x="335" y="28"/>
                  </a:cubicBezTo>
                  <a:cubicBezTo>
                    <a:pt x="297" y="12"/>
                    <a:pt x="297" y="12"/>
                    <a:pt x="297" y="12"/>
                  </a:cubicBezTo>
                  <a:cubicBezTo>
                    <a:pt x="293" y="9"/>
                    <a:pt x="287" y="11"/>
                    <a:pt x="285" y="16"/>
                  </a:cubicBezTo>
                  <a:cubicBezTo>
                    <a:pt x="274" y="39"/>
                    <a:pt x="274" y="39"/>
                    <a:pt x="274" y="39"/>
                  </a:cubicBezTo>
                  <a:cubicBezTo>
                    <a:pt x="272" y="43"/>
                    <a:pt x="268" y="45"/>
                    <a:pt x="263" y="44"/>
                  </a:cubicBezTo>
                  <a:cubicBezTo>
                    <a:pt x="255" y="42"/>
                    <a:pt x="247" y="41"/>
                    <a:pt x="238" y="41"/>
                  </a:cubicBezTo>
                  <a:cubicBezTo>
                    <a:pt x="234" y="40"/>
                    <a:pt x="230" y="37"/>
                    <a:pt x="229" y="33"/>
                  </a:cubicBezTo>
                  <a:cubicBezTo>
                    <a:pt x="225" y="8"/>
                    <a:pt x="225" y="8"/>
                    <a:pt x="225" y="8"/>
                  </a:cubicBezTo>
                  <a:cubicBezTo>
                    <a:pt x="224" y="3"/>
                    <a:pt x="219" y="0"/>
                    <a:pt x="214" y="0"/>
                  </a:cubicBezTo>
                  <a:cubicBezTo>
                    <a:pt x="173" y="7"/>
                    <a:pt x="173" y="7"/>
                    <a:pt x="173" y="7"/>
                  </a:cubicBezTo>
                  <a:cubicBezTo>
                    <a:pt x="168" y="7"/>
                    <a:pt x="164" y="12"/>
                    <a:pt x="165" y="17"/>
                  </a:cubicBezTo>
                  <a:cubicBezTo>
                    <a:pt x="168" y="41"/>
                    <a:pt x="168" y="41"/>
                    <a:pt x="168" y="41"/>
                  </a:cubicBezTo>
                  <a:cubicBezTo>
                    <a:pt x="168" y="46"/>
                    <a:pt x="165" y="50"/>
                    <a:pt x="161" y="51"/>
                  </a:cubicBezTo>
                  <a:cubicBezTo>
                    <a:pt x="158" y="53"/>
                    <a:pt x="154" y="54"/>
                    <a:pt x="150" y="56"/>
                  </a:cubicBezTo>
                  <a:cubicBezTo>
                    <a:pt x="146" y="58"/>
                    <a:pt x="141" y="57"/>
                    <a:pt x="139" y="53"/>
                  </a:cubicBezTo>
                  <a:cubicBezTo>
                    <a:pt x="123" y="34"/>
                    <a:pt x="123" y="34"/>
                    <a:pt x="123" y="34"/>
                  </a:cubicBezTo>
                  <a:cubicBezTo>
                    <a:pt x="120" y="30"/>
                    <a:pt x="114" y="29"/>
                    <a:pt x="110" y="32"/>
                  </a:cubicBezTo>
                  <a:cubicBezTo>
                    <a:pt x="77" y="57"/>
                    <a:pt x="77" y="57"/>
                    <a:pt x="77" y="57"/>
                  </a:cubicBezTo>
                  <a:cubicBezTo>
                    <a:pt x="73" y="60"/>
                    <a:pt x="72" y="66"/>
                    <a:pt x="75" y="70"/>
                  </a:cubicBezTo>
                  <a:cubicBezTo>
                    <a:pt x="88" y="90"/>
                    <a:pt x="88" y="90"/>
                    <a:pt x="88" y="90"/>
                  </a:cubicBezTo>
                  <a:cubicBezTo>
                    <a:pt x="91" y="94"/>
                    <a:pt x="90" y="99"/>
                    <a:pt x="87" y="102"/>
                  </a:cubicBezTo>
                  <a:cubicBezTo>
                    <a:pt x="83" y="107"/>
                    <a:pt x="79" y="112"/>
                    <a:pt x="75" y="117"/>
                  </a:cubicBezTo>
                  <a:cubicBezTo>
                    <a:pt x="73" y="121"/>
                    <a:pt x="68" y="122"/>
                    <a:pt x="64" y="121"/>
                  </a:cubicBezTo>
                  <a:cubicBezTo>
                    <a:pt x="41" y="112"/>
                    <a:pt x="41" y="112"/>
                    <a:pt x="41" y="112"/>
                  </a:cubicBezTo>
                  <a:cubicBezTo>
                    <a:pt x="36" y="110"/>
                    <a:pt x="31" y="112"/>
                    <a:pt x="29" y="117"/>
                  </a:cubicBezTo>
                  <a:cubicBezTo>
                    <a:pt x="12" y="155"/>
                    <a:pt x="12" y="155"/>
                    <a:pt x="12" y="155"/>
                  </a:cubicBezTo>
                  <a:cubicBezTo>
                    <a:pt x="10" y="160"/>
                    <a:pt x="12" y="165"/>
                    <a:pt x="17" y="167"/>
                  </a:cubicBezTo>
                  <a:cubicBezTo>
                    <a:pt x="40" y="178"/>
                    <a:pt x="40" y="178"/>
                    <a:pt x="40" y="178"/>
                  </a:cubicBezTo>
                  <a:cubicBezTo>
                    <a:pt x="43" y="180"/>
                    <a:pt x="46" y="184"/>
                    <a:pt x="45" y="189"/>
                  </a:cubicBezTo>
                  <a:cubicBezTo>
                    <a:pt x="43" y="197"/>
                    <a:pt x="42" y="205"/>
                    <a:pt x="42" y="214"/>
                  </a:cubicBezTo>
                  <a:cubicBezTo>
                    <a:pt x="41" y="218"/>
                    <a:pt x="38" y="222"/>
                    <a:pt x="34" y="223"/>
                  </a:cubicBezTo>
                  <a:cubicBezTo>
                    <a:pt x="9" y="228"/>
                    <a:pt x="9" y="228"/>
                    <a:pt x="9" y="228"/>
                  </a:cubicBezTo>
                  <a:cubicBezTo>
                    <a:pt x="4" y="228"/>
                    <a:pt x="0" y="233"/>
                    <a:pt x="1" y="238"/>
                  </a:cubicBezTo>
                  <a:cubicBezTo>
                    <a:pt x="7" y="279"/>
                    <a:pt x="7" y="279"/>
                    <a:pt x="7" y="279"/>
                  </a:cubicBezTo>
                  <a:cubicBezTo>
                    <a:pt x="8" y="284"/>
                    <a:pt x="13" y="288"/>
                    <a:pt x="18" y="287"/>
                  </a:cubicBezTo>
                  <a:cubicBezTo>
                    <a:pt x="44" y="284"/>
                    <a:pt x="44" y="284"/>
                    <a:pt x="44" y="284"/>
                  </a:cubicBezTo>
                  <a:cubicBezTo>
                    <a:pt x="48" y="284"/>
                    <a:pt x="52" y="286"/>
                    <a:pt x="54" y="290"/>
                  </a:cubicBezTo>
                  <a:cubicBezTo>
                    <a:pt x="55" y="294"/>
                    <a:pt x="57" y="297"/>
                    <a:pt x="58" y="301"/>
                  </a:cubicBezTo>
                  <a:cubicBezTo>
                    <a:pt x="60" y="305"/>
                    <a:pt x="59" y="309"/>
                    <a:pt x="56" y="312"/>
                  </a:cubicBezTo>
                  <a:cubicBezTo>
                    <a:pt x="35" y="329"/>
                    <a:pt x="35" y="329"/>
                    <a:pt x="35" y="329"/>
                  </a:cubicBezTo>
                  <a:cubicBezTo>
                    <a:pt x="31" y="332"/>
                    <a:pt x="30" y="338"/>
                    <a:pt x="33" y="342"/>
                  </a:cubicBezTo>
                  <a:cubicBezTo>
                    <a:pt x="58" y="375"/>
                    <a:pt x="58" y="375"/>
                    <a:pt x="58" y="375"/>
                  </a:cubicBezTo>
                  <a:cubicBezTo>
                    <a:pt x="61" y="379"/>
                    <a:pt x="66" y="380"/>
                    <a:pt x="71" y="378"/>
                  </a:cubicBezTo>
                  <a:cubicBezTo>
                    <a:pt x="94" y="362"/>
                    <a:pt x="94" y="362"/>
                    <a:pt x="94" y="362"/>
                  </a:cubicBezTo>
                  <a:cubicBezTo>
                    <a:pt x="97" y="360"/>
                    <a:pt x="102" y="360"/>
                    <a:pt x="105" y="363"/>
                  </a:cubicBezTo>
                  <a:cubicBezTo>
                    <a:pt x="110" y="367"/>
                    <a:pt x="115" y="370"/>
                    <a:pt x="119" y="374"/>
                  </a:cubicBezTo>
                  <a:cubicBezTo>
                    <a:pt x="123" y="376"/>
                    <a:pt x="124" y="381"/>
                    <a:pt x="123" y="385"/>
                  </a:cubicBezTo>
                  <a:cubicBezTo>
                    <a:pt x="113" y="411"/>
                    <a:pt x="113" y="411"/>
                    <a:pt x="113" y="411"/>
                  </a:cubicBezTo>
                  <a:cubicBezTo>
                    <a:pt x="111" y="416"/>
                    <a:pt x="113" y="421"/>
                    <a:pt x="118" y="423"/>
                  </a:cubicBezTo>
                  <a:cubicBezTo>
                    <a:pt x="156" y="440"/>
                    <a:pt x="156" y="440"/>
                    <a:pt x="156" y="440"/>
                  </a:cubicBezTo>
                  <a:cubicBezTo>
                    <a:pt x="160" y="442"/>
                    <a:pt x="166" y="440"/>
                    <a:pt x="168" y="435"/>
                  </a:cubicBezTo>
                  <a:cubicBezTo>
                    <a:pt x="181" y="409"/>
                    <a:pt x="181" y="409"/>
                    <a:pt x="181" y="409"/>
                  </a:cubicBezTo>
                  <a:cubicBezTo>
                    <a:pt x="183" y="405"/>
                    <a:pt x="187" y="403"/>
                    <a:pt x="191" y="404"/>
                  </a:cubicBezTo>
                  <a:cubicBezTo>
                    <a:pt x="199" y="405"/>
                    <a:pt x="206" y="406"/>
                    <a:pt x="214" y="406"/>
                  </a:cubicBezTo>
                  <a:cubicBezTo>
                    <a:pt x="218" y="407"/>
                    <a:pt x="222" y="410"/>
                    <a:pt x="223" y="414"/>
                  </a:cubicBezTo>
                  <a:cubicBezTo>
                    <a:pt x="228" y="443"/>
                    <a:pt x="228" y="443"/>
                    <a:pt x="228" y="443"/>
                  </a:cubicBezTo>
                  <a:cubicBezTo>
                    <a:pt x="229" y="448"/>
                    <a:pt x="234" y="452"/>
                    <a:pt x="239" y="451"/>
                  </a:cubicBezTo>
                  <a:cubicBezTo>
                    <a:pt x="280" y="445"/>
                    <a:pt x="280" y="445"/>
                    <a:pt x="280" y="445"/>
                  </a:cubicBezTo>
                  <a:cubicBezTo>
                    <a:pt x="285" y="444"/>
                    <a:pt x="289" y="440"/>
                    <a:pt x="288" y="435"/>
                  </a:cubicBezTo>
                  <a:cubicBezTo>
                    <a:pt x="285" y="405"/>
                    <a:pt x="285" y="405"/>
                    <a:pt x="285" y="405"/>
                  </a:cubicBezTo>
                  <a:cubicBezTo>
                    <a:pt x="284" y="400"/>
                    <a:pt x="287" y="396"/>
                    <a:pt x="291" y="395"/>
                  </a:cubicBezTo>
                  <a:cubicBezTo>
                    <a:pt x="294" y="393"/>
                    <a:pt x="297" y="392"/>
                    <a:pt x="300" y="391"/>
                  </a:cubicBezTo>
                  <a:cubicBezTo>
                    <a:pt x="303" y="389"/>
                    <a:pt x="308" y="391"/>
                    <a:pt x="311" y="394"/>
                  </a:cubicBezTo>
                  <a:cubicBezTo>
                    <a:pt x="330" y="418"/>
                    <a:pt x="330" y="418"/>
                    <a:pt x="330" y="418"/>
                  </a:cubicBezTo>
                  <a:cubicBezTo>
                    <a:pt x="333" y="422"/>
                    <a:pt x="339" y="423"/>
                    <a:pt x="343" y="420"/>
                  </a:cubicBezTo>
                  <a:cubicBezTo>
                    <a:pt x="376" y="395"/>
                    <a:pt x="376" y="395"/>
                    <a:pt x="376" y="395"/>
                  </a:cubicBezTo>
                  <a:cubicBezTo>
                    <a:pt x="381" y="392"/>
                    <a:pt x="382" y="386"/>
                    <a:pt x="379" y="382"/>
                  </a:cubicBezTo>
                  <a:cubicBezTo>
                    <a:pt x="362" y="357"/>
                    <a:pt x="362" y="357"/>
                    <a:pt x="362" y="357"/>
                  </a:cubicBezTo>
                  <a:cubicBezTo>
                    <a:pt x="359" y="353"/>
                    <a:pt x="359" y="348"/>
                    <a:pt x="362" y="345"/>
                  </a:cubicBezTo>
                  <a:cubicBezTo>
                    <a:pt x="366" y="341"/>
                    <a:pt x="369" y="337"/>
                    <a:pt x="373" y="332"/>
                  </a:cubicBezTo>
                  <a:cubicBezTo>
                    <a:pt x="375" y="329"/>
                    <a:pt x="380" y="327"/>
                    <a:pt x="384" y="329"/>
                  </a:cubicBezTo>
                  <a:cubicBezTo>
                    <a:pt x="412" y="340"/>
                    <a:pt x="412" y="340"/>
                    <a:pt x="412" y="340"/>
                  </a:cubicBezTo>
                  <a:cubicBezTo>
                    <a:pt x="417" y="342"/>
                    <a:pt x="422" y="339"/>
                    <a:pt x="424" y="335"/>
                  </a:cubicBezTo>
                  <a:cubicBezTo>
                    <a:pt x="441" y="297"/>
                    <a:pt x="441" y="297"/>
                    <a:pt x="441" y="297"/>
                  </a:cubicBezTo>
                  <a:cubicBezTo>
                    <a:pt x="443" y="292"/>
                    <a:pt x="441" y="286"/>
                    <a:pt x="436" y="284"/>
                  </a:cubicBezTo>
                  <a:cubicBezTo>
                    <a:pt x="409" y="271"/>
                    <a:pt x="409" y="271"/>
                    <a:pt x="409" y="271"/>
                  </a:cubicBezTo>
                  <a:cubicBezTo>
                    <a:pt x="406" y="269"/>
                    <a:pt x="403" y="265"/>
                    <a:pt x="404" y="261"/>
                  </a:cubicBezTo>
                  <a:cubicBezTo>
                    <a:pt x="406" y="253"/>
                    <a:pt x="407" y="246"/>
                    <a:pt x="408" y="238"/>
                  </a:cubicBezTo>
                  <a:cubicBezTo>
                    <a:pt x="408" y="234"/>
                    <a:pt x="411" y="230"/>
                    <a:pt x="415" y="230"/>
                  </a:cubicBezTo>
                  <a:cubicBezTo>
                    <a:pt x="444" y="224"/>
                    <a:pt x="444" y="224"/>
                    <a:pt x="444" y="224"/>
                  </a:cubicBezTo>
                  <a:cubicBezTo>
                    <a:pt x="449" y="223"/>
                    <a:pt x="453" y="218"/>
                    <a:pt x="452" y="213"/>
                  </a:cubicBezTo>
                  <a:close/>
                  <a:moveTo>
                    <a:pt x="315" y="351"/>
                  </a:moveTo>
                  <a:cubicBezTo>
                    <a:pt x="247" y="400"/>
                    <a:pt x="151" y="386"/>
                    <a:pt x="101" y="318"/>
                  </a:cubicBezTo>
                  <a:cubicBezTo>
                    <a:pt x="52" y="250"/>
                    <a:pt x="66" y="155"/>
                    <a:pt x="134" y="105"/>
                  </a:cubicBezTo>
                  <a:cubicBezTo>
                    <a:pt x="202" y="55"/>
                    <a:pt x="297" y="70"/>
                    <a:pt x="347" y="138"/>
                  </a:cubicBezTo>
                  <a:cubicBezTo>
                    <a:pt x="397" y="205"/>
                    <a:pt x="382" y="301"/>
                    <a:pt x="315" y="351"/>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Freeform 50">
              <a:extLst>
                <a:ext uri="{FF2B5EF4-FFF2-40B4-BE49-F238E27FC236}">
                  <a16:creationId xmlns:a16="http://schemas.microsoft.com/office/drawing/2014/main" id="{88431A90-F764-4966-BF27-A9D794D73FCB}"/>
                </a:ext>
              </a:extLst>
            </p:cNvPr>
            <p:cNvSpPr>
              <a:spLocks noEditPoints="1"/>
            </p:cNvSpPr>
            <p:nvPr/>
          </p:nvSpPr>
          <p:spPr bwMode="auto">
            <a:xfrm>
              <a:off x="6688242" y="4945082"/>
              <a:ext cx="612608" cy="612607"/>
            </a:xfrm>
            <a:custGeom>
              <a:avLst/>
              <a:gdLst>
                <a:gd name="T0" fmla="*/ 76 w 318"/>
                <a:gd name="T1" fmla="*/ 46 h 318"/>
                <a:gd name="T2" fmla="*/ 46 w 318"/>
                <a:gd name="T3" fmla="*/ 242 h 318"/>
                <a:gd name="T4" fmla="*/ 242 w 318"/>
                <a:gd name="T5" fmla="*/ 272 h 318"/>
                <a:gd name="T6" fmla="*/ 272 w 318"/>
                <a:gd name="T7" fmla="*/ 76 h 318"/>
                <a:gd name="T8" fmla="*/ 76 w 318"/>
                <a:gd name="T9" fmla="*/ 46 h 318"/>
                <a:gd name="T10" fmla="*/ 233 w 318"/>
                <a:gd name="T11" fmla="*/ 259 h 318"/>
                <a:gd name="T12" fmla="*/ 59 w 318"/>
                <a:gd name="T13" fmla="*/ 232 h 318"/>
                <a:gd name="T14" fmla="*/ 86 w 318"/>
                <a:gd name="T15" fmla="*/ 59 h 318"/>
                <a:gd name="T16" fmla="*/ 259 w 318"/>
                <a:gd name="T17" fmla="*/ 85 h 318"/>
                <a:gd name="T18" fmla="*/ 233 w 318"/>
                <a:gd name="T19" fmla="*/ 25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318">
                  <a:moveTo>
                    <a:pt x="76" y="46"/>
                  </a:moveTo>
                  <a:cubicBezTo>
                    <a:pt x="14" y="91"/>
                    <a:pt x="0" y="179"/>
                    <a:pt x="46" y="242"/>
                  </a:cubicBezTo>
                  <a:cubicBezTo>
                    <a:pt x="92" y="304"/>
                    <a:pt x="180" y="318"/>
                    <a:pt x="242" y="272"/>
                  </a:cubicBezTo>
                  <a:cubicBezTo>
                    <a:pt x="305" y="226"/>
                    <a:pt x="318" y="138"/>
                    <a:pt x="272" y="76"/>
                  </a:cubicBezTo>
                  <a:cubicBezTo>
                    <a:pt x="227" y="13"/>
                    <a:pt x="139" y="0"/>
                    <a:pt x="76" y="46"/>
                  </a:cubicBezTo>
                  <a:close/>
                  <a:moveTo>
                    <a:pt x="233" y="259"/>
                  </a:moveTo>
                  <a:cubicBezTo>
                    <a:pt x="177" y="299"/>
                    <a:pt x="100" y="287"/>
                    <a:pt x="59" y="232"/>
                  </a:cubicBezTo>
                  <a:cubicBezTo>
                    <a:pt x="19" y="177"/>
                    <a:pt x="31" y="99"/>
                    <a:pt x="86" y="59"/>
                  </a:cubicBezTo>
                  <a:cubicBezTo>
                    <a:pt x="141" y="18"/>
                    <a:pt x="219" y="30"/>
                    <a:pt x="259" y="85"/>
                  </a:cubicBezTo>
                  <a:cubicBezTo>
                    <a:pt x="300" y="141"/>
                    <a:pt x="288" y="218"/>
                    <a:pt x="233" y="259"/>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9" name="Picture 60">
              <a:extLst>
                <a:ext uri="{FF2B5EF4-FFF2-40B4-BE49-F238E27FC236}">
                  <a16:creationId xmlns:a16="http://schemas.microsoft.com/office/drawing/2014/main" id="{2B140FD7-8342-4B3C-B09E-AA3739C093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7913" y="4064458"/>
              <a:ext cx="131157" cy="3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Freeform 63">
              <a:extLst>
                <a:ext uri="{FF2B5EF4-FFF2-40B4-BE49-F238E27FC236}">
                  <a16:creationId xmlns:a16="http://schemas.microsoft.com/office/drawing/2014/main" id="{2FF4FE14-5444-4F70-9853-081ED42F1D36}"/>
                </a:ext>
              </a:extLst>
            </p:cNvPr>
            <p:cNvSpPr>
              <a:spLocks noEditPoints="1"/>
            </p:cNvSpPr>
            <p:nvPr/>
          </p:nvSpPr>
          <p:spPr bwMode="auto">
            <a:xfrm>
              <a:off x="5306616" y="2411557"/>
              <a:ext cx="1628463" cy="1627648"/>
            </a:xfrm>
            <a:custGeom>
              <a:avLst/>
              <a:gdLst>
                <a:gd name="T0" fmla="*/ 814 w 845"/>
                <a:gd name="T1" fmla="*/ 532 h 845"/>
                <a:gd name="T2" fmla="*/ 754 w 845"/>
                <a:gd name="T3" fmla="*/ 488 h 845"/>
                <a:gd name="T4" fmla="*/ 775 w 845"/>
                <a:gd name="T5" fmla="*/ 430 h 845"/>
                <a:gd name="T6" fmla="*/ 843 w 845"/>
                <a:gd name="T7" fmla="*/ 399 h 845"/>
                <a:gd name="T8" fmla="*/ 812 w 845"/>
                <a:gd name="T9" fmla="*/ 308 h 845"/>
                <a:gd name="T10" fmla="*/ 741 w 845"/>
                <a:gd name="T11" fmla="*/ 301 h 845"/>
                <a:gd name="T12" fmla="*/ 740 w 845"/>
                <a:gd name="T13" fmla="*/ 262 h 845"/>
                <a:gd name="T14" fmla="*/ 785 w 845"/>
                <a:gd name="T15" fmla="*/ 205 h 845"/>
                <a:gd name="T16" fmla="*/ 714 w 845"/>
                <a:gd name="T17" fmla="*/ 138 h 845"/>
                <a:gd name="T18" fmla="*/ 650 w 845"/>
                <a:gd name="T19" fmla="*/ 165 h 845"/>
                <a:gd name="T20" fmla="*/ 617 w 845"/>
                <a:gd name="T21" fmla="*/ 122 h 845"/>
                <a:gd name="T22" fmla="*/ 626 w 845"/>
                <a:gd name="T23" fmla="*/ 53 h 845"/>
                <a:gd name="T24" fmla="*/ 531 w 845"/>
                <a:gd name="T25" fmla="*/ 31 h 845"/>
                <a:gd name="T26" fmla="*/ 491 w 845"/>
                <a:gd name="T27" fmla="*/ 83 h 845"/>
                <a:gd name="T28" fmla="*/ 428 w 845"/>
                <a:gd name="T29" fmla="*/ 62 h 845"/>
                <a:gd name="T30" fmla="*/ 399 w 845"/>
                <a:gd name="T31" fmla="*/ 2 h 845"/>
                <a:gd name="T32" fmla="*/ 307 w 845"/>
                <a:gd name="T33" fmla="*/ 33 h 845"/>
                <a:gd name="T34" fmla="*/ 301 w 845"/>
                <a:gd name="T35" fmla="*/ 97 h 845"/>
                <a:gd name="T36" fmla="*/ 258 w 845"/>
                <a:gd name="T37" fmla="*/ 100 h 845"/>
                <a:gd name="T38" fmla="*/ 205 w 845"/>
                <a:gd name="T39" fmla="*/ 61 h 845"/>
                <a:gd name="T40" fmla="*/ 138 w 845"/>
                <a:gd name="T41" fmla="*/ 131 h 845"/>
                <a:gd name="T42" fmla="*/ 162 w 845"/>
                <a:gd name="T43" fmla="*/ 191 h 845"/>
                <a:gd name="T44" fmla="*/ 118 w 845"/>
                <a:gd name="T45" fmla="*/ 227 h 845"/>
                <a:gd name="T46" fmla="*/ 53 w 845"/>
                <a:gd name="T47" fmla="*/ 219 h 845"/>
                <a:gd name="T48" fmla="*/ 30 w 845"/>
                <a:gd name="T49" fmla="*/ 314 h 845"/>
                <a:gd name="T50" fmla="*/ 83 w 845"/>
                <a:gd name="T51" fmla="*/ 354 h 845"/>
                <a:gd name="T52" fmla="*/ 62 w 845"/>
                <a:gd name="T53" fmla="*/ 417 h 845"/>
                <a:gd name="T54" fmla="*/ 1 w 845"/>
                <a:gd name="T55" fmla="*/ 446 h 845"/>
                <a:gd name="T56" fmla="*/ 32 w 845"/>
                <a:gd name="T57" fmla="*/ 538 h 845"/>
                <a:gd name="T58" fmla="*/ 100 w 845"/>
                <a:gd name="T59" fmla="*/ 544 h 845"/>
                <a:gd name="T60" fmla="*/ 103 w 845"/>
                <a:gd name="T61" fmla="*/ 584 h 845"/>
                <a:gd name="T62" fmla="*/ 61 w 845"/>
                <a:gd name="T63" fmla="*/ 640 h 845"/>
                <a:gd name="T64" fmla="*/ 131 w 845"/>
                <a:gd name="T65" fmla="*/ 707 h 845"/>
                <a:gd name="T66" fmla="*/ 196 w 845"/>
                <a:gd name="T67" fmla="*/ 678 h 845"/>
                <a:gd name="T68" fmla="*/ 229 w 845"/>
                <a:gd name="T69" fmla="*/ 720 h 845"/>
                <a:gd name="T70" fmla="*/ 219 w 845"/>
                <a:gd name="T71" fmla="*/ 792 h 845"/>
                <a:gd name="T72" fmla="*/ 313 w 845"/>
                <a:gd name="T73" fmla="*/ 814 h 845"/>
                <a:gd name="T74" fmla="*/ 356 w 845"/>
                <a:gd name="T75" fmla="*/ 755 h 845"/>
                <a:gd name="T76" fmla="*/ 415 w 845"/>
                <a:gd name="T77" fmla="*/ 775 h 845"/>
                <a:gd name="T78" fmla="*/ 446 w 845"/>
                <a:gd name="T79" fmla="*/ 844 h 845"/>
                <a:gd name="T80" fmla="*/ 537 w 845"/>
                <a:gd name="T81" fmla="*/ 813 h 845"/>
                <a:gd name="T82" fmla="*/ 543 w 845"/>
                <a:gd name="T83" fmla="*/ 738 h 845"/>
                <a:gd name="T84" fmla="*/ 580 w 845"/>
                <a:gd name="T85" fmla="*/ 737 h 845"/>
                <a:gd name="T86" fmla="*/ 640 w 845"/>
                <a:gd name="T87" fmla="*/ 785 h 845"/>
                <a:gd name="T88" fmla="*/ 707 w 845"/>
                <a:gd name="T89" fmla="*/ 715 h 845"/>
                <a:gd name="T90" fmla="*/ 676 w 845"/>
                <a:gd name="T91" fmla="*/ 646 h 845"/>
                <a:gd name="T92" fmla="*/ 716 w 845"/>
                <a:gd name="T93" fmla="*/ 615 h 845"/>
                <a:gd name="T94" fmla="*/ 792 w 845"/>
                <a:gd name="T95" fmla="*/ 626 h 845"/>
                <a:gd name="T96" fmla="*/ 606 w 845"/>
                <a:gd name="T97" fmla="*/ 665 h 845"/>
                <a:gd name="T98" fmla="*/ 244 w 845"/>
                <a:gd name="T99" fmla="*/ 172 h 845"/>
                <a:gd name="T100" fmla="*/ 606 w 845"/>
                <a:gd name="T101" fmla="*/ 66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45" h="845">
                  <a:moveTo>
                    <a:pt x="823" y="555"/>
                  </a:moveTo>
                  <a:cubicBezTo>
                    <a:pt x="826" y="546"/>
                    <a:pt x="823" y="536"/>
                    <a:pt x="814" y="532"/>
                  </a:cubicBezTo>
                  <a:cubicBezTo>
                    <a:pt x="764" y="508"/>
                    <a:pt x="764" y="508"/>
                    <a:pt x="764" y="508"/>
                  </a:cubicBezTo>
                  <a:cubicBezTo>
                    <a:pt x="757" y="504"/>
                    <a:pt x="753" y="496"/>
                    <a:pt x="754" y="488"/>
                  </a:cubicBezTo>
                  <a:cubicBezTo>
                    <a:pt x="757" y="474"/>
                    <a:pt x="759" y="460"/>
                    <a:pt x="761" y="446"/>
                  </a:cubicBezTo>
                  <a:cubicBezTo>
                    <a:pt x="761" y="438"/>
                    <a:pt x="767" y="431"/>
                    <a:pt x="775" y="430"/>
                  </a:cubicBezTo>
                  <a:cubicBezTo>
                    <a:pt x="829" y="420"/>
                    <a:pt x="829" y="420"/>
                    <a:pt x="829" y="420"/>
                  </a:cubicBezTo>
                  <a:cubicBezTo>
                    <a:pt x="838" y="418"/>
                    <a:pt x="845" y="409"/>
                    <a:pt x="843" y="399"/>
                  </a:cubicBezTo>
                  <a:cubicBezTo>
                    <a:pt x="832" y="323"/>
                    <a:pt x="832" y="323"/>
                    <a:pt x="832" y="323"/>
                  </a:cubicBezTo>
                  <a:cubicBezTo>
                    <a:pt x="830" y="313"/>
                    <a:pt x="822" y="307"/>
                    <a:pt x="812" y="308"/>
                  </a:cubicBezTo>
                  <a:cubicBezTo>
                    <a:pt x="760" y="313"/>
                    <a:pt x="760" y="313"/>
                    <a:pt x="760" y="313"/>
                  </a:cubicBezTo>
                  <a:cubicBezTo>
                    <a:pt x="752" y="314"/>
                    <a:pt x="744" y="309"/>
                    <a:pt x="741" y="301"/>
                  </a:cubicBezTo>
                  <a:cubicBezTo>
                    <a:pt x="739" y="295"/>
                    <a:pt x="737" y="289"/>
                    <a:pt x="734" y="283"/>
                  </a:cubicBezTo>
                  <a:cubicBezTo>
                    <a:pt x="731" y="276"/>
                    <a:pt x="733" y="267"/>
                    <a:pt x="740" y="262"/>
                  </a:cubicBezTo>
                  <a:cubicBezTo>
                    <a:pt x="781" y="229"/>
                    <a:pt x="781" y="229"/>
                    <a:pt x="781" y="229"/>
                  </a:cubicBezTo>
                  <a:cubicBezTo>
                    <a:pt x="789" y="223"/>
                    <a:pt x="790" y="213"/>
                    <a:pt x="785" y="205"/>
                  </a:cubicBezTo>
                  <a:cubicBezTo>
                    <a:pt x="739" y="142"/>
                    <a:pt x="739" y="142"/>
                    <a:pt x="739" y="142"/>
                  </a:cubicBezTo>
                  <a:cubicBezTo>
                    <a:pt x="733" y="135"/>
                    <a:pt x="722" y="133"/>
                    <a:pt x="714" y="138"/>
                  </a:cubicBezTo>
                  <a:cubicBezTo>
                    <a:pt x="672" y="167"/>
                    <a:pt x="672" y="167"/>
                    <a:pt x="672" y="167"/>
                  </a:cubicBezTo>
                  <a:cubicBezTo>
                    <a:pt x="666" y="171"/>
                    <a:pt x="657" y="170"/>
                    <a:pt x="650" y="165"/>
                  </a:cubicBezTo>
                  <a:cubicBezTo>
                    <a:pt x="642" y="157"/>
                    <a:pt x="633" y="150"/>
                    <a:pt x="623" y="143"/>
                  </a:cubicBezTo>
                  <a:cubicBezTo>
                    <a:pt x="617" y="138"/>
                    <a:pt x="614" y="130"/>
                    <a:pt x="617" y="122"/>
                  </a:cubicBezTo>
                  <a:cubicBezTo>
                    <a:pt x="635" y="76"/>
                    <a:pt x="635" y="76"/>
                    <a:pt x="635" y="76"/>
                  </a:cubicBezTo>
                  <a:cubicBezTo>
                    <a:pt x="639" y="67"/>
                    <a:pt x="634" y="57"/>
                    <a:pt x="626" y="53"/>
                  </a:cubicBezTo>
                  <a:cubicBezTo>
                    <a:pt x="555" y="22"/>
                    <a:pt x="555" y="22"/>
                    <a:pt x="555" y="22"/>
                  </a:cubicBezTo>
                  <a:cubicBezTo>
                    <a:pt x="546" y="19"/>
                    <a:pt x="536" y="22"/>
                    <a:pt x="531" y="31"/>
                  </a:cubicBezTo>
                  <a:cubicBezTo>
                    <a:pt x="511" y="74"/>
                    <a:pt x="511" y="74"/>
                    <a:pt x="511" y="74"/>
                  </a:cubicBezTo>
                  <a:cubicBezTo>
                    <a:pt x="507" y="81"/>
                    <a:pt x="499" y="85"/>
                    <a:pt x="491" y="83"/>
                  </a:cubicBezTo>
                  <a:cubicBezTo>
                    <a:pt x="475" y="80"/>
                    <a:pt x="460" y="78"/>
                    <a:pt x="444" y="77"/>
                  </a:cubicBezTo>
                  <a:cubicBezTo>
                    <a:pt x="436" y="76"/>
                    <a:pt x="429" y="70"/>
                    <a:pt x="428" y="62"/>
                  </a:cubicBezTo>
                  <a:cubicBezTo>
                    <a:pt x="419" y="16"/>
                    <a:pt x="419" y="16"/>
                    <a:pt x="419" y="16"/>
                  </a:cubicBezTo>
                  <a:cubicBezTo>
                    <a:pt x="417" y="7"/>
                    <a:pt x="408" y="0"/>
                    <a:pt x="399" y="2"/>
                  </a:cubicBezTo>
                  <a:cubicBezTo>
                    <a:pt x="322" y="13"/>
                    <a:pt x="322" y="13"/>
                    <a:pt x="322" y="13"/>
                  </a:cubicBezTo>
                  <a:cubicBezTo>
                    <a:pt x="313" y="15"/>
                    <a:pt x="306" y="23"/>
                    <a:pt x="307" y="33"/>
                  </a:cubicBezTo>
                  <a:cubicBezTo>
                    <a:pt x="312" y="78"/>
                    <a:pt x="312" y="78"/>
                    <a:pt x="312" y="78"/>
                  </a:cubicBezTo>
                  <a:cubicBezTo>
                    <a:pt x="313" y="86"/>
                    <a:pt x="308" y="94"/>
                    <a:pt x="301" y="97"/>
                  </a:cubicBezTo>
                  <a:cubicBezTo>
                    <a:pt x="293" y="99"/>
                    <a:pt x="286" y="102"/>
                    <a:pt x="279" y="106"/>
                  </a:cubicBezTo>
                  <a:cubicBezTo>
                    <a:pt x="272" y="109"/>
                    <a:pt x="263" y="107"/>
                    <a:pt x="258" y="100"/>
                  </a:cubicBezTo>
                  <a:cubicBezTo>
                    <a:pt x="229" y="65"/>
                    <a:pt x="229" y="65"/>
                    <a:pt x="229" y="65"/>
                  </a:cubicBezTo>
                  <a:cubicBezTo>
                    <a:pt x="223" y="57"/>
                    <a:pt x="213" y="56"/>
                    <a:pt x="205" y="61"/>
                  </a:cubicBezTo>
                  <a:cubicBezTo>
                    <a:pt x="143" y="107"/>
                    <a:pt x="143" y="107"/>
                    <a:pt x="143" y="107"/>
                  </a:cubicBezTo>
                  <a:cubicBezTo>
                    <a:pt x="135" y="113"/>
                    <a:pt x="133" y="124"/>
                    <a:pt x="138" y="131"/>
                  </a:cubicBezTo>
                  <a:cubicBezTo>
                    <a:pt x="164" y="169"/>
                    <a:pt x="164" y="169"/>
                    <a:pt x="164" y="169"/>
                  </a:cubicBezTo>
                  <a:cubicBezTo>
                    <a:pt x="168" y="176"/>
                    <a:pt x="168" y="185"/>
                    <a:pt x="162" y="191"/>
                  </a:cubicBezTo>
                  <a:cubicBezTo>
                    <a:pt x="154" y="201"/>
                    <a:pt x="146" y="210"/>
                    <a:pt x="139" y="220"/>
                  </a:cubicBezTo>
                  <a:cubicBezTo>
                    <a:pt x="135" y="227"/>
                    <a:pt x="126" y="230"/>
                    <a:pt x="118" y="227"/>
                  </a:cubicBezTo>
                  <a:cubicBezTo>
                    <a:pt x="76" y="210"/>
                    <a:pt x="76" y="210"/>
                    <a:pt x="76" y="210"/>
                  </a:cubicBezTo>
                  <a:cubicBezTo>
                    <a:pt x="67" y="207"/>
                    <a:pt x="57" y="211"/>
                    <a:pt x="53" y="219"/>
                  </a:cubicBezTo>
                  <a:cubicBezTo>
                    <a:pt x="22" y="290"/>
                    <a:pt x="22" y="290"/>
                    <a:pt x="22" y="290"/>
                  </a:cubicBezTo>
                  <a:cubicBezTo>
                    <a:pt x="18" y="299"/>
                    <a:pt x="22" y="309"/>
                    <a:pt x="30" y="314"/>
                  </a:cubicBezTo>
                  <a:cubicBezTo>
                    <a:pt x="73" y="334"/>
                    <a:pt x="73" y="334"/>
                    <a:pt x="73" y="334"/>
                  </a:cubicBezTo>
                  <a:cubicBezTo>
                    <a:pt x="80" y="338"/>
                    <a:pt x="84" y="346"/>
                    <a:pt x="83" y="354"/>
                  </a:cubicBezTo>
                  <a:cubicBezTo>
                    <a:pt x="80" y="369"/>
                    <a:pt x="78" y="385"/>
                    <a:pt x="77" y="401"/>
                  </a:cubicBezTo>
                  <a:cubicBezTo>
                    <a:pt x="76" y="409"/>
                    <a:pt x="70" y="416"/>
                    <a:pt x="62" y="417"/>
                  </a:cubicBezTo>
                  <a:cubicBezTo>
                    <a:pt x="16" y="426"/>
                    <a:pt x="16" y="426"/>
                    <a:pt x="16" y="426"/>
                  </a:cubicBezTo>
                  <a:cubicBezTo>
                    <a:pt x="6" y="428"/>
                    <a:pt x="0" y="437"/>
                    <a:pt x="1" y="446"/>
                  </a:cubicBezTo>
                  <a:cubicBezTo>
                    <a:pt x="13" y="523"/>
                    <a:pt x="13" y="523"/>
                    <a:pt x="13" y="523"/>
                  </a:cubicBezTo>
                  <a:cubicBezTo>
                    <a:pt x="14" y="532"/>
                    <a:pt x="23" y="539"/>
                    <a:pt x="32" y="538"/>
                  </a:cubicBezTo>
                  <a:cubicBezTo>
                    <a:pt x="82" y="532"/>
                    <a:pt x="82" y="532"/>
                    <a:pt x="82" y="532"/>
                  </a:cubicBezTo>
                  <a:cubicBezTo>
                    <a:pt x="89" y="532"/>
                    <a:pt x="97" y="536"/>
                    <a:pt x="100" y="544"/>
                  </a:cubicBezTo>
                  <a:cubicBezTo>
                    <a:pt x="102" y="550"/>
                    <a:pt x="105" y="556"/>
                    <a:pt x="108" y="563"/>
                  </a:cubicBezTo>
                  <a:cubicBezTo>
                    <a:pt x="112" y="570"/>
                    <a:pt x="110" y="579"/>
                    <a:pt x="103" y="584"/>
                  </a:cubicBezTo>
                  <a:cubicBezTo>
                    <a:pt x="64" y="615"/>
                    <a:pt x="64" y="615"/>
                    <a:pt x="64" y="615"/>
                  </a:cubicBezTo>
                  <a:cubicBezTo>
                    <a:pt x="57" y="621"/>
                    <a:pt x="55" y="632"/>
                    <a:pt x="61" y="640"/>
                  </a:cubicBezTo>
                  <a:cubicBezTo>
                    <a:pt x="107" y="702"/>
                    <a:pt x="107" y="702"/>
                    <a:pt x="107" y="702"/>
                  </a:cubicBezTo>
                  <a:cubicBezTo>
                    <a:pt x="112" y="710"/>
                    <a:pt x="123" y="712"/>
                    <a:pt x="131" y="707"/>
                  </a:cubicBezTo>
                  <a:cubicBezTo>
                    <a:pt x="175" y="677"/>
                    <a:pt x="175" y="677"/>
                    <a:pt x="175" y="677"/>
                  </a:cubicBezTo>
                  <a:cubicBezTo>
                    <a:pt x="181" y="673"/>
                    <a:pt x="190" y="673"/>
                    <a:pt x="196" y="678"/>
                  </a:cubicBezTo>
                  <a:cubicBezTo>
                    <a:pt x="204" y="686"/>
                    <a:pt x="213" y="693"/>
                    <a:pt x="222" y="699"/>
                  </a:cubicBezTo>
                  <a:cubicBezTo>
                    <a:pt x="229" y="704"/>
                    <a:pt x="232" y="712"/>
                    <a:pt x="229" y="720"/>
                  </a:cubicBezTo>
                  <a:cubicBezTo>
                    <a:pt x="209" y="769"/>
                    <a:pt x="209" y="769"/>
                    <a:pt x="209" y="769"/>
                  </a:cubicBezTo>
                  <a:cubicBezTo>
                    <a:pt x="206" y="778"/>
                    <a:pt x="210" y="788"/>
                    <a:pt x="219" y="792"/>
                  </a:cubicBezTo>
                  <a:cubicBezTo>
                    <a:pt x="290" y="823"/>
                    <a:pt x="290" y="823"/>
                    <a:pt x="290" y="823"/>
                  </a:cubicBezTo>
                  <a:cubicBezTo>
                    <a:pt x="299" y="827"/>
                    <a:pt x="309" y="823"/>
                    <a:pt x="313" y="814"/>
                  </a:cubicBezTo>
                  <a:cubicBezTo>
                    <a:pt x="337" y="765"/>
                    <a:pt x="337" y="765"/>
                    <a:pt x="337" y="765"/>
                  </a:cubicBezTo>
                  <a:cubicBezTo>
                    <a:pt x="341" y="758"/>
                    <a:pt x="348" y="754"/>
                    <a:pt x="356" y="755"/>
                  </a:cubicBezTo>
                  <a:cubicBezTo>
                    <a:pt x="370" y="758"/>
                    <a:pt x="384" y="760"/>
                    <a:pt x="399" y="760"/>
                  </a:cubicBezTo>
                  <a:cubicBezTo>
                    <a:pt x="407" y="761"/>
                    <a:pt x="413" y="767"/>
                    <a:pt x="415" y="775"/>
                  </a:cubicBezTo>
                  <a:cubicBezTo>
                    <a:pt x="425" y="829"/>
                    <a:pt x="425" y="829"/>
                    <a:pt x="425" y="829"/>
                  </a:cubicBezTo>
                  <a:cubicBezTo>
                    <a:pt x="427" y="839"/>
                    <a:pt x="436" y="845"/>
                    <a:pt x="446" y="844"/>
                  </a:cubicBezTo>
                  <a:cubicBezTo>
                    <a:pt x="522" y="832"/>
                    <a:pt x="522" y="832"/>
                    <a:pt x="522" y="832"/>
                  </a:cubicBezTo>
                  <a:cubicBezTo>
                    <a:pt x="532" y="831"/>
                    <a:pt x="538" y="822"/>
                    <a:pt x="537" y="813"/>
                  </a:cubicBezTo>
                  <a:cubicBezTo>
                    <a:pt x="531" y="757"/>
                    <a:pt x="531" y="757"/>
                    <a:pt x="531" y="757"/>
                  </a:cubicBezTo>
                  <a:cubicBezTo>
                    <a:pt x="530" y="749"/>
                    <a:pt x="535" y="741"/>
                    <a:pt x="543" y="738"/>
                  </a:cubicBezTo>
                  <a:cubicBezTo>
                    <a:pt x="548" y="736"/>
                    <a:pt x="553" y="734"/>
                    <a:pt x="559" y="732"/>
                  </a:cubicBezTo>
                  <a:cubicBezTo>
                    <a:pt x="566" y="729"/>
                    <a:pt x="575" y="731"/>
                    <a:pt x="580" y="737"/>
                  </a:cubicBezTo>
                  <a:cubicBezTo>
                    <a:pt x="616" y="782"/>
                    <a:pt x="616" y="782"/>
                    <a:pt x="616" y="782"/>
                  </a:cubicBezTo>
                  <a:cubicBezTo>
                    <a:pt x="622" y="789"/>
                    <a:pt x="632" y="791"/>
                    <a:pt x="640" y="785"/>
                  </a:cubicBezTo>
                  <a:cubicBezTo>
                    <a:pt x="702" y="739"/>
                    <a:pt x="702" y="739"/>
                    <a:pt x="702" y="739"/>
                  </a:cubicBezTo>
                  <a:cubicBezTo>
                    <a:pt x="710" y="734"/>
                    <a:pt x="712" y="723"/>
                    <a:pt x="707" y="715"/>
                  </a:cubicBezTo>
                  <a:cubicBezTo>
                    <a:pt x="675" y="667"/>
                    <a:pt x="675" y="667"/>
                    <a:pt x="675" y="667"/>
                  </a:cubicBezTo>
                  <a:cubicBezTo>
                    <a:pt x="670" y="661"/>
                    <a:pt x="671" y="652"/>
                    <a:pt x="676" y="646"/>
                  </a:cubicBezTo>
                  <a:cubicBezTo>
                    <a:pt x="683" y="638"/>
                    <a:pt x="689" y="630"/>
                    <a:pt x="695" y="621"/>
                  </a:cubicBezTo>
                  <a:cubicBezTo>
                    <a:pt x="700" y="615"/>
                    <a:pt x="709" y="612"/>
                    <a:pt x="716" y="615"/>
                  </a:cubicBezTo>
                  <a:cubicBezTo>
                    <a:pt x="769" y="636"/>
                    <a:pt x="769" y="636"/>
                    <a:pt x="769" y="636"/>
                  </a:cubicBezTo>
                  <a:cubicBezTo>
                    <a:pt x="778" y="639"/>
                    <a:pt x="788" y="635"/>
                    <a:pt x="792" y="626"/>
                  </a:cubicBezTo>
                  <a:lnTo>
                    <a:pt x="823" y="555"/>
                  </a:lnTo>
                  <a:close/>
                  <a:moveTo>
                    <a:pt x="606" y="665"/>
                  </a:moveTo>
                  <a:cubicBezTo>
                    <a:pt x="470" y="765"/>
                    <a:pt x="278" y="736"/>
                    <a:pt x="178" y="599"/>
                  </a:cubicBezTo>
                  <a:cubicBezTo>
                    <a:pt x="79" y="463"/>
                    <a:pt x="108" y="272"/>
                    <a:pt x="244" y="172"/>
                  </a:cubicBezTo>
                  <a:cubicBezTo>
                    <a:pt x="380" y="72"/>
                    <a:pt x="571" y="102"/>
                    <a:pt x="671" y="238"/>
                  </a:cubicBezTo>
                  <a:cubicBezTo>
                    <a:pt x="771" y="374"/>
                    <a:pt x="742" y="565"/>
                    <a:pt x="606" y="665"/>
                  </a:cubicBezTo>
                  <a:close/>
                </a:path>
              </a:pathLst>
            </a:custGeom>
            <a:solidFill>
              <a:schemeClr val="accent1"/>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Freeform 65">
              <a:extLst>
                <a:ext uri="{FF2B5EF4-FFF2-40B4-BE49-F238E27FC236}">
                  <a16:creationId xmlns:a16="http://schemas.microsoft.com/office/drawing/2014/main" id="{4DCD6F2F-E6E2-437D-8354-01FEBC852B95}"/>
                </a:ext>
              </a:extLst>
            </p:cNvPr>
            <p:cNvSpPr>
              <a:spLocks noEditPoints="1"/>
            </p:cNvSpPr>
            <p:nvPr/>
          </p:nvSpPr>
          <p:spPr bwMode="auto">
            <a:xfrm>
              <a:off x="5458953" y="2550046"/>
              <a:ext cx="1333564" cy="1335193"/>
            </a:xfrm>
            <a:custGeom>
              <a:avLst/>
              <a:gdLst>
                <a:gd name="T0" fmla="*/ 592 w 692"/>
                <a:gd name="T1" fmla="*/ 166 h 693"/>
                <a:gd name="T2" fmla="*/ 165 w 692"/>
                <a:gd name="T3" fmla="*/ 100 h 693"/>
                <a:gd name="T4" fmla="*/ 99 w 692"/>
                <a:gd name="T5" fmla="*/ 527 h 693"/>
                <a:gd name="T6" fmla="*/ 527 w 692"/>
                <a:gd name="T7" fmla="*/ 593 h 693"/>
                <a:gd name="T8" fmla="*/ 592 w 692"/>
                <a:gd name="T9" fmla="*/ 166 h 693"/>
                <a:gd name="T10" fmla="*/ 512 w 692"/>
                <a:gd name="T11" fmla="*/ 573 h 693"/>
                <a:gd name="T12" fmla="*/ 119 w 692"/>
                <a:gd name="T13" fmla="*/ 513 h 693"/>
                <a:gd name="T14" fmla="*/ 180 w 692"/>
                <a:gd name="T15" fmla="*/ 120 h 693"/>
                <a:gd name="T16" fmla="*/ 573 w 692"/>
                <a:gd name="T17" fmla="*/ 180 h 693"/>
                <a:gd name="T18" fmla="*/ 512 w 692"/>
                <a:gd name="T19" fmla="*/ 573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2" h="693">
                  <a:moveTo>
                    <a:pt x="592" y="166"/>
                  </a:moveTo>
                  <a:cubicBezTo>
                    <a:pt x="492" y="30"/>
                    <a:pt x="301" y="0"/>
                    <a:pt x="165" y="100"/>
                  </a:cubicBezTo>
                  <a:cubicBezTo>
                    <a:pt x="29" y="200"/>
                    <a:pt x="0" y="391"/>
                    <a:pt x="99" y="527"/>
                  </a:cubicBezTo>
                  <a:cubicBezTo>
                    <a:pt x="199" y="664"/>
                    <a:pt x="391" y="693"/>
                    <a:pt x="527" y="593"/>
                  </a:cubicBezTo>
                  <a:cubicBezTo>
                    <a:pt x="663" y="493"/>
                    <a:pt x="692" y="302"/>
                    <a:pt x="592" y="166"/>
                  </a:cubicBezTo>
                  <a:close/>
                  <a:moveTo>
                    <a:pt x="512" y="573"/>
                  </a:moveTo>
                  <a:cubicBezTo>
                    <a:pt x="387" y="665"/>
                    <a:pt x="211" y="638"/>
                    <a:pt x="119" y="513"/>
                  </a:cubicBezTo>
                  <a:cubicBezTo>
                    <a:pt x="27" y="388"/>
                    <a:pt x="54" y="212"/>
                    <a:pt x="180" y="120"/>
                  </a:cubicBezTo>
                  <a:cubicBezTo>
                    <a:pt x="305" y="28"/>
                    <a:pt x="481" y="55"/>
                    <a:pt x="573" y="180"/>
                  </a:cubicBezTo>
                  <a:cubicBezTo>
                    <a:pt x="664" y="305"/>
                    <a:pt x="637" y="481"/>
                    <a:pt x="512" y="573"/>
                  </a:cubicBezTo>
                  <a:close/>
                </a:path>
              </a:pathLst>
            </a:custGeom>
            <a:solidFill>
              <a:schemeClr val="accent1">
                <a:lumMod val="75000"/>
              </a:schemeClr>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Freeform 68">
              <a:extLst>
                <a:ext uri="{FF2B5EF4-FFF2-40B4-BE49-F238E27FC236}">
                  <a16:creationId xmlns:a16="http://schemas.microsoft.com/office/drawing/2014/main" id="{D29A47E7-25B0-4AAB-87E8-42AFAF74B7E4}"/>
                </a:ext>
              </a:extLst>
            </p:cNvPr>
            <p:cNvSpPr>
              <a:spLocks noEditPoints="1"/>
            </p:cNvSpPr>
            <p:nvPr/>
          </p:nvSpPr>
          <p:spPr bwMode="auto">
            <a:xfrm>
              <a:off x="5511089" y="2604627"/>
              <a:ext cx="1226846" cy="1226845"/>
            </a:xfrm>
            <a:custGeom>
              <a:avLst/>
              <a:gdLst>
                <a:gd name="T0" fmla="*/ 546 w 637"/>
                <a:gd name="T1" fmla="*/ 152 h 637"/>
                <a:gd name="T2" fmla="*/ 153 w 637"/>
                <a:gd name="T3" fmla="*/ 92 h 637"/>
                <a:gd name="T4" fmla="*/ 92 w 637"/>
                <a:gd name="T5" fmla="*/ 485 h 637"/>
                <a:gd name="T6" fmla="*/ 485 w 637"/>
                <a:gd name="T7" fmla="*/ 545 h 637"/>
                <a:gd name="T8" fmla="*/ 546 w 637"/>
                <a:gd name="T9" fmla="*/ 152 h 637"/>
                <a:gd name="T10" fmla="*/ 450 w 637"/>
                <a:gd name="T11" fmla="*/ 497 h 637"/>
                <a:gd name="T12" fmla="*/ 141 w 637"/>
                <a:gd name="T13" fmla="*/ 449 h 637"/>
                <a:gd name="T14" fmla="*/ 188 w 637"/>
                <a:gd name="T15" fmla="*/ 140 h 637"/>
                <a:gd name="T16" fmla="*/ 497 w 637"/>
                <a:gd name="T17" fmla="*/ 188 h 637"/>
                <a:gd name="T18" fmla="*/ 450 w 637"/>
                <a:gd name="T19" fmla="*/ 497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7" h="637">
                  <a:moveTo>
                    <a:pt x="546" y="152"/>
                  </a:moveTo>
                  <a:cubicBezTo>
                    <a:pt x="454" y="27"/>
                    <a:pt x="278" y="0"/>
                    <a:pt x="153" y="92"/>
                  </a:cubicBezTo>
                  <a:cubicBezTo>
                    <a:pt x="27" y="184"/>
                    <a:pt x="0" y="360"/>
                    <a:pt x="92" y="485"/>
                  </a:cubicBezTo>
                  <a:cubicBezTo>
                    <a:pt x="184" y="610"/>
                    <a:pt x="360" y="637"/>
                    <a:pt x="485" y="545"/>
                  </a:cubicBezTo>
                  <a:cubicBezTo>
                    <a:pt x="610" y="453"/>
                    <a:pt x="637" y="277"/>
                    <a:pt x="546" y="152"/>
                  </a:cubicBezTo>
                  <a:close/>
                  <a:moveTo>
                    <a:pt x="450" y="497"/>
                  </a:moveTo>
                  <a:cubicBezTo>
                    <a:pt x="351" y="569"/>
                    <a:pt x="213" y="548"/>
                    <a:pt x="141" y="449"/>
                  </a:cubicBezTo>
                  <a:cubicBezTo>
                    <a:pt x="69" y="351"/>
                    <a:pt x="90" y="213"/>
                    <a:pt x="188" y="140"/>
                  </a:cubicBezTo>
                  <a:cubicBezTo>
                    <a:pt x="287" y="68"/>
                    <a:pt x="425" y="90"/>
                    <a:pt x="497" y="188"/>
                  </a:cubicBezTo>
                  <a:cubicBezTo>
                    <a:pt x="569" y="286"/>
                    <a:pt x="548" y="424"/>
                    <a:pt x="450" y="49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Freeform 80">
              <a:extLst>
                <a:ext uri="{FF2B5EF4-FFF2-40B4-BE49-F238E27FC236}">
                  <a16:creationId xmlns:a16="http://schemas.microsoft.com/office/drawing/2014/main" id="{DF26576B-9243-4E52-B4D4-1BD7484687F5}"/>
                </a:ext>
              </a:extLst>
            </p:cNvPr>
            <p:cNvSpPr>
              <a:spLocks noEditPoints="1"/>
            </p:cNvSpPr>
            <p:nvPr/>
          </p:nvSpPr>
          <p:spPr bwMode="auto">
            <a:xfrm>
              <a:off x="4840641" y="5128376"/>
              <a:ext cx="988156" cy="985712"/>
            </a:xfrm>
            <a:custGeom>
              <a:avLst/>
              <a:gdLst>
                <a:gd name="T0" fmla="*/ 136 w 513"/>
                <a:gd name="T1" fmla="*/ 29 h 512"/>
                <a:gd name="T2" fmla="*/ 119 w 513"/>
                <a:gd name="T3" fmla="*/ 66 h 512"/>
                <a:gd name="T4" fmla="*/ 102 w 513"/>
                <a:gd name="T5" fmla="*/ 80 h 512"/>
                <a:gd name="T6" fmla="*/ 62 w 513"/>
                <a:gd name="T7" fmla="*/ 88 h 512"/>
                <a:gd name="T8" fmla="*/ 60 w 513"/>
                <a:gd name="T9" fmla="*/ 129 h 512"/>
                <a:gd name="T10" fmla="*/ 49 w 513"/>
                <a:gd name="T11" fmla="*/ 148 h 512"/>
                <a:gd name="T12" fmla="*/ 15 w 513"/>
                <a:gd name="T13" fmla="*/ 170 h 512"/>
                <a:gd name="T14" fmla="*/ 27 w 513"/>
                <a:gd name="T15" fmla="*/ 208 h 512"/>
                <a:gd name="T16" fmla="*/ 24 w 513"/>
                <a:gd name="T17" fmla="*/ 230 h 512"/>
                <a:gd name="T18" fmla="*/ 0 w 513"/>
                <a:gd name="T19" fmla="*/ 263 h 512"/>
                <a:gd name="T20" fmla="*/ 26 w 513"/>
                <a:gd name="T21" fmla="*/ 294 h 512"/>
                <a:gd name="T22" fmla="*/ 30 w 513"/>
                <a:gd name="T23" fmla="*/ 316 h 512"/>
                <a:gd name="T24" fmla="*/ 20 w 513"/>
                <a:gd name="T25" fmla="*/ 355 h 512"/>
                <a:gd name="T26" fmla="*/ 55 w 513"/>
                <a:gd name="T27" fmla="*/ 375 h 512"/>
                <a:gd name="T28" fmla="*/ 67 w 513"/>
                <a:gd name="T29" fmla="*/ 393 h 512"/>
                <a:gd name="T30" fmla="*/ 72 w 513"/>
                <a:gd name="T31" fmla="*/ 434 h 512"/>
                <a:gd name="T32" fmla="*/ 112 w 513"/>
                <a:gd name="T33" fmla="*/ 440 h 512"/>
                <a:gd name="T34" fmla="*/ 130 w 513"/>
                <a:gd name="T35" fmla="*/ 452 h 512"/>
                <a:gd name="T36" fmla="*/ 148 w 513"/>
                <a:gd name="T37" fmla="*/ 488 h 512"/>
                <a:gd name="T38" fmla="*/ 188 w 513"/>
                <a:gd name="T39" fmla="*/ 479 h 512"/>
                <a:gd name="T40" fmla="*/ 209 w 513"/>
                <a:gd name="T41" fmla="*/ 485 h 512"/>
                <a:gd name="T42" fmla="*/ 240 w 513"/>
                <a:gd name="T43" fmla="*/ 512 h 512"/>
                <a:gd name="T44" fmla="*/ 273 w 513"/>
                <a:gd name="T45" fmla="*/ 489 h 512"/>
                <a:gd name="T46" fmla="*/ 295 w 513"/>
                <a:gd name="T47" fmla="*/ 486 h 512"/>
                <a:gd name="T48" fmla="*/ 333 w 513"/>
                <a:gd name="T49" fmla="*/ 500 h 512"/>
                <a:gd name="T50" fmla="*/ 357 w 513"/>
                <a:gd name="T51" fmla="*/ 467 h 512"/>
                <a:gd name="T52" fmla="*/ 376 w 513"/>
                <a:gd name="T53" fmla="*/ 457 h 512"/>
                <a:gd name="T54" fmla="*/ 417 w 513"/>
                <a:gd name="T55" fmla="*/ 456 h 512"/>
                <a:gd name="T56" fmla="*/ 426 w 513"/>
                <a:gd name="T57" fmla="*/ 417 h 512"/>
                <a:gd name="T58" fmla="*/ 441 w 513"/>
                <a:gd name="T59" fmla="*/ 400 h 512"/>
                <a:gd name="T60" fmla="*/ 478 w 513"/>
                <a:gd name="T61" fmla="*/ 385 h 512"/>
                <a:gd name="T62" fmla="*/ 473 w 513"/>
                <a:gd name="T63" fmla="*/ 344 h 512"/>
                <a:gd name="T64" fmla="*/ 480 w 513"/>
                <a:gd name="T65" fmla="*/ 324 h 512"/>
                <a:gd name="T66" fmla="*/ 510 w 513"/>
                <a:gd name="T67" fmla="*/ 296 h 512"/>
                <a:gd name="T68" fmla="*/ 490 w 513"/>
                <a:gd name="T69" fmla="*/ 260 h 512"/>
                <a:gd name="T70" fmla="*/ 490 w 513"/>
                <a:gd name="T71" fmla="*/ 238 h 512"/>
                <a:gd name="T72" fmla="*/ 507 w 513"/>
                <a:gd name="T73" fmla="*/ 202 h 512"/>
                <a:gd name="T74" fmla="*/ 476 w 513"/>
                <a:gd name="T75" fmla="*/ 175 h 512"/>
                <a:gd name="T76" fmla="*/ 468 w 513"/>
                <a:gd name="T77" fmla="*/ 155 h 512"/>
                <a:gd name="T78" fmla="*/ 471 w 513"/>
                <a:gd name="T79" fmla="*/ 115 h 512"/>
                <a:gd name="T80" fmla="*/ 432 w 513"/>
                <a:gd name="T81" fmla="*/ 101 h 512"/>
                <a:gd name="T82" fmla="*/ 417 w 513"/>
                <a:gd name="T83" fmla="*/ 86 h 512"/>
                <a:gd name="T84" fmla="*/ 405 w 513"/>
                <a:gd name="T85" fmla="*/ 47 h 512"/>
                <a:gd name="T86" fmla="*/ 365 w 513"/>
                <a:gd name="T87" fmla="*/ 48 h 512"/>
                <a:gd name="T88" fmla="*/ 345 w 513"/>
                <a:gd name="T89" fmla="*/ 39 h 512"/>
                <a:gd name="T90" fmla="*/ 320 w 513"/>
                <a:gd name="T91" fmla="*/ 7 h 512"/>
                <a:gd name="T92" fmla="*/ 282 w 513"/>
                <a:gd name="T93" fmla="*/ 23 h 512"/>
                <a:gd name="T94" fmla="*/ 260 w 513"/>
                <a:gd name="T95" fmla="*/ 22 h 512"/>
                <a:gd name="T96" fmla="*/ 226 w 513"/>
                <a:gd name="T97" fmla="*/ 1 h 512"/>
                <a:gd name="T98" fmla="*/ 197 w 513"/>
                <a:gd name="T99" fmla="*/ 30 h 512"/>
                <a:gd name="T100" fmla="*/ 176 w 513"/>
                <a:gd name="T101" fmla="*/ 36 h 512"/>
                <a:gd name="T102" fmla="*/ 407 w 513"/>
                <a:gd name="T103" fmla="*/ 207 h 512"/>
                <a:gd name="T104" fmla="*/ 106 w 513"/>
                <a:gd name="T105" fmla="*/ 304 h 512"/>
                <a:gd name="T106" fmla="*/ 407 w 513"/>
                <a:gd name="T107" fmla="*/ 20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3" h="512">
                  <a:moveTo>
                    <a:pt x="156" y="44"/>
                  </a:moveTo>
                  <a:cubicBezTo>
                    <a:pt x="136" y="29"/>
                    <a:pt x="136" y="29"/>
                    <a:pt x="136" y="29"/>
                  </a:cubicBezTo>
                  <a:cubicBezTo>
                    <a:pt x="137" y="55"/>
                    <a:pt x="137" y="55"/>
                    <a:pt x="137" y="55"/>
                  </a:cubicBezTo>
                  <a:cubicBezTo>
                    <a:pt x="137" y="64"/>
                    <a:pt x="127" y="70"/>
                    <a:pt x="119" y="66"/>
                  </a:cubicBezTo>
                  <a:cubicBezTo>
                    <a:pt x="96" y="55"/>
                    <a:pt x="96" y="55"/>
                    <a:pt x="96" y="55"/>
                  </a:cubicBezTo>
                  <a:cubicBezTo>
                    <a:pt x="102" y="80"/>
                    <a:pt x="102" y="80"/>
                    <a:pt x="102" y="80"/>
                  </a:cubicBezTo>
                  <a:cubicBezTo>
                    <a:pt x="104" y="89"/>
                    <a:pt x="96" y="97"/>
                    <a:pt x="87" y="95"/>
                  </a:cubicBezTo>
                  <a:cubicBezTo>
                    <a:pt x="62" y="88"/>
                    <a:pt x="62" y="88"/>
                    <a:pt x="62" y="88"/>
                  </a:cubicBezTo>
                  <a:cubicBezTo>
                    <a:pt x="72" y="111"/>
                    <a:pt x="72" y="111"/>
                    <a:pt x="72" y="111"/>
                  </a:cubicBezTo>
                  <a:cubicBezTo>
                    <a:pt x="76" y="120"/>
                    <a:pt x="69" y="129"/>
                    <a:pt x="60" y="129"/>
                  </a:cubicBezTo>
                  <a:cubicBezTo>
                    <a:pt x="35" y="127"/>
                    <a:pt x="35" y="127"/>
                    <a:pt x="35" y="127"/>
                  </a:cubicBezTo>
                  <a:cubicBezTo>
                    <a:pt x="49" y="148"/>
                    <a:pt x="49" y="148"/>
                    <a:pt x="49" y="148"/>
                  </a:cubicBezTo>
                  <a:cubicBezTo>
                    <a:pt x="54" y="156"/>
                    <a:pt x="49" y="166"/>
                    <a:pt x="40" y="167"/>
                  </a:cubicBezTo>
                  <a:cubicBezTo>
                    <a:pt x="15" y="170"/>
                    <a:pt x="15" y="170"/>
                    <a:pt x="15" y="170"/>
                  </a:cubicBezTo>
                  <a:cubicBezTo>
                    <a:pt x="32" y="188"/>
                    <a:pt x="32" y="188"/>
                    <a:pt x="32" y="188"/>
                  </a:cubicBezTo>
                  <a:cubicBezTo>
                    <a:pt x="39" y="194"/>
                    <a:pt x="36" y="206"/>
                    <a:pt x="27" y="208"/>
                  </a:cubicBezTo>
                  <a:cubicBezTo>
                    <a:pt x="3" y="216"/>
                    <a:pt x="3" y="216"/>
                    <a:pt x="3" y="216"/>
                  </a:cubicBezTo>
                  <a:cubicBezTo>
                    <a:pt x="24" y="230"/>
                    <a:pt x="24" y="230"/>
                    <a:pt x="24" y="230"/>
                  </a:cubicBezTo>
                  <a:cubicBezTo>
                    <a:pt x="32" y="235"/>
                    <a:pt x="31" y="247"/>
                    <a:pt x="22" y="251"/>
                  </a:cubicBezTo>
                  <a:cubicBezTo>
                    <a:pt x="0" y="263"/>
                    <a:pt x="0" y="263"/>
                    <a:pt x="0" y="263"/>
                  </a:cubicBezTo>
                  <a:cubicBezTo>
                    <a:pt x="23" y="273"/>
                    <a:pt x="23" y="273"/>
                    <a:pt x="23" y="273"/>
                  </a:cubicBezTo>
                  <a:cubicBezTo>
                    <a:pt x="32" y="277"/>
                    <a:pt x="33" y="289"/>
                    <a:pt x="26" y="294"/>
                  </a:cubicBezTo>
                  <a:cubicBezTo>
                    <a:pt x="6" y="310"/>
                    <a:pt x="6" y="310"/>
                    <a:pt x="6" y="310"/>
                  </a:cubicBezTo>
                  <a:cubicBezTo>
                    <a:pt x="30" y="316"/>
                    <a:pt x="30" y="316"/>
                    <a:pt x="30" y="316"/>
                  </a:cubicBezTo>
                  <a:cubicBezTo>
                    <a:pt x="39" y="318"/>
                    <a:pt x="43" y="329"/>
                    <a:pt x="37" y="336"/>
                  </a:cubicBezTo>
                  <a:cubicBezTo>
                    <a:pt x="20" y="355"/>
                    <a:pt x="20" y="355"/>
                    <a:pt x="20" y="355"/>
                  </a:cubicBezTo>
                  <a:cubicBezTo>
                    <a:pt x="45" y="356"/>
                    <a:pt x="45" y="356"/>
                    <a:pt x="45" y="356"/>
                  </a:cubicBezTo>
                  <a:cubicBezTo>
                    <a:pt x="54" y="357"/>
                    <a:pt x="60" y="367"/>
                    <a:pt x="55" y="375"/>
                  </a:cubicBezTo>
                  <a:cubicBezTo>
                    <a:pt x="42" y="397"/>
                    <a:pt x="42" y="397"/>
                    <a:pt x="42" y="397"/>
                  </a:cubicBezTo>
                  <a:cubicBezTo>
                    <a:pt x="67" y="393"/>
                    <a:pt x="67" y="393"/>
                    <a:pt x="67" y="393"/>
                  </a:cubicBezTo>
                  <a:cubicBezTo>
                    <a:pt x="76" y="392"/>
                    <a:pt x="84" y="401"/>
                    <a:pt x="80" y="410"/>
                  </a:cubicBezTo>
                  <a:cubicBezTo>
                    <a:pt x="72" y="434"/>
                    <a:pt x="72" y="434"/>
                    <a:pt x="72" y="434"/>
                  </a:cubicBezTo>
                  <a:cubicBezTo>
                    <a:pt x="96" y="426"/>
                    <a:pt x="96" y="426"/>
                    <a:pt x="96" y="426"/>
                  </a:cubicBezTo>
                  <a:cubicBezTo>
                    <a:pt x="105" y="423"/>
                    <a:pt x="113" y="430"/>
                    <a:pt x="112" y="440"/>
                  </a:cubicBezTo>
                  <a:cubicBezTo>
                    <a:pt x="108" y="465"/>
                    <a:pt x="108" y="465"/>
                    <a:pt x="108" y="465"/>
                  </a:cubicBezTo>
                  <a:cubicBezTo>
                    <a:pt x="130" y="452"/>
                    <a:pt x="130" y="452"/>
                    <a:pt x="130" y="452"/>
                  </a:cubicBezTo>
                  <a:cubicBezTo>
                    <a:pt x="138" y="448"/>
                    <a:pt x="148" y="454"/>
                    <a:pt x="148" y="463"/>
                  </a:cubicBezTo>
                  <a:cubicBezTo>
                    <a:pt x="148" y="488"/>
                    <a:pt x="148" y="488"/>
                    <a:pt x="148" y="488"/>
                  </a:cubicBezTo>
                  <a:cubicBezTo>
                    <a:pt x="168" y="472"/>
                    <a:pt x="168" y="472"/>
                    <a:pt x="168" y="472"/>
                  </a:cubicBezTo>
                  <a:cubicBezTo>
                    <a:pt x="175" y="466"/>
                    <a:pt x="186" y="470"/>
                    <a:pt x="188" y="479"/>
                  </a:cubicBezTo>
                  <a:cubicBezTo>
                    <a:pt x="193" y="504"/>
                    <a:pt x="193" y="504"/>
                    <a:pt x="193" y="504"/>
                  </a:cubicBezTo>
                  <a:cubicBezTo>
                    <a:pt x="209" y="485"/>
                    <a:pt x="209" y="485"/>
                    <a:pt x="209" y="485"/>
                  </a:cubicBezTo>
                  <a:cubicBezTo>
                    <a:pt x="215" y="478"/>
                    <a:pt x="227" y="479"/>
                    <a:pt x="230" y="488"/>
                  </a:cubicBezTo>
                  <a:cubicBezTo>
                    <a:pt x="240" y="512"/>
                    <a:pt x="240" y="512"/>
                    <a:pt x="240" y="512"/>
                  </a:cubicBezTo>
                  <a:cubicBezTo>
                    <a:pt x="252" y="490"/>
                    <a:pt x="252" y="490"/>
                    <a:pt x="252" y="490"/>
                  </a:cubicBezTo>
                  <a:cubicBezTo>
                    <a:pt x="257" y="481"/>
                    <a:pt x="268" y="481"/>
                    <a:pt x="273" y="489"/>
                  </a:cubicBezTo>
                  <a:cubicBezTo>
                    <a:pt x="287" y="510"/>
                    <a:pt x="287" y="510"/>
                    <a:pt x="287" y="510"/>
                  </a:cubicBezTo>
                  <a:cubicBezTo>
                    <a:pt x="295" y="486"/>
                    <a:pt x="295" y="486"/>
                    <a:pt x="295" y="486"/>
                  </a:cubicBezTo>
                  <a:cubicBezTo>
                    <a:pt x="298" y="477"/>
                    <a:pt x="310" y="475"/>
                    <a:pt x="316" y="482"/>
                  </a:cubicBezTo>
                  <a:cubicBezTo>
                    <a:pt x="333" y="500"/>
                    <a:pt x="333" y="500"/>
                    <a:pt x="333" y="500"/>
                  </a:cubicBezTo>
                  <a:cubicBezTo>
                    <a:pt x="337" y="475"/>
                    <a:pt x="337" y="475"/>
                    <a:pt x="337" y="475"/>
                  </a:cubicBezTo>
                  <a:cubicBezTo>
                    <a:pt x="338" y="466"/>
                    <a:pt x="349" y="462"/>
                    <a:pt x="357" y="467"/>
                  </a:cubicBezTo>
                  <a:cubicBezTo>
                    <a:pt x="377" y="482"/>
                    <a:pt x="377" y="482"/>
                    <a:pt x="377" y="482"/>
                  </a:cubicBezTo>
                  <a:cubicBezTo>
                    <a:pt x="376" y="457"/>
                    <a:pt x="376" y="457"/>
                    <a:pt x="376" y="457"/>
                  </a:cubicBezTo>
                  <a:cubicBezTo>
                    <a:pt x="376" y="447"/>
                    <a:pt x="385" y="441"/>
                    <a:pt x="394" y="445"/>
                  </a:cubicBezTo>
                  <a:cubicBezTo>
                    <a:pt x="417" y="456"/>
                    <a:pt x="417" y="456"/>
                    <a:pt x="417" y="456"/>
                  </a:cubicBezTo>
                  <a:cubicBezTo>
                    <a:pt x="411" y="431"/>
                    <a:pt x="411" y="431"/>
                    <a:pt x="411" y="431"/>
                  </a:cubicBezTo>
                  <a:cubicBezTo>
                    <a:pt x="409" y="422"/>
                    <a:pt x="417" y="414"/>
                    <a:pt x="426" y="417"/>
                  </a:cubicBezTo>
                  <a:cubicBezTo>
                    <a:pt x="451" y="423"/>
                    <a:pt x="451" y="423"/>
                    <a:pt x="451" y="423"/>
                  </a:cubicBezTo>
                  <a:cubicBezTo>
                    <a:pt x="441" y="400"/>
                    <a:pt x="441" y="400"/>
                    <a:pt x="441" y="400"/>
                  </a:cubicBezTo>
                  <a:cubicBezTo>
                    <a:pt x="437" y="391"/>
                    <a:pt x="444" y="382"/>
                    <a:pt x="453" y="383"/>
                  </a:cubicBezTo>
                  <a:cubicBezTo>
                    <a:pt x="478" y="385"/>
                    <a:pt x="478" y="385"/>
                    <a:pt x="478" y="385"/>
                  </a:cubicBezTo>
                  <a:cubicBezTo>
                    <a:pt x="464" y="364"/>
                    <a:pt x="464" y="364"/>
                    <a:pt x="464" y="364"/>
                  </a:cubicBezTo>
                  <a:cubicBezTo>
                    <a:pt x="459" y="356"/>
                    <a:pt x="464" y="345"/>
                    <a:pt x="473" y="344"/>
                  </a:cubicBezTo>
                  <a:cubicBezTo>
                    <a:pt x="498" y="342"/>
                    <a:pt x="498" y="342"/>
                    <a:pt x="498" y="342"/>
                  </a:cubicBezTo>
                  <a:cubicBezTo>
                    <a:pt x="480" y="324"/>
                    <a:pt x="480" y="324"/>
                    <a:pt x="480" y="324"/>
                  </a:cubicBezTo>
                  <a:cubicBezTo>
                    <a:pt x="474" y="317"/>
                    <a:pt x="476" y="306"/>
                    <a:pt x="485" y="303"/>
                  </a:cubicBezTo>
                  <a:cubicBezTo>
                    <a:pt x="510" y="296"/>
                    <a:pt x="510" y="296"/>
                    <a:pt x="510" y="296"/>
                  </a:cubicBezTo>
                  <a:cubicBezTo>
                    <a:pt x="489" y="281"/>
                    <a:pt x="489" y="281"/>
                    <a:pt x="489" y="281"/>
                  </a:cubicBezTo>
                  <a:cubicBezTo>
                    <a:pt x="481" y="276"/>
                    <a:pt x="482" y="264"/>
                    <a:pt x="490" y="260"/>
                  </a:cubicBezTo>
                  <a:cubicBezTo>
                    <a:pt x="513" y="249"/>
                    <a:pt x="513" y="249"/>
                    <a:pt x="513" y="249"/>
                  </a:cubicBezTo>
                  <a:cubicBezTo>
                    <a:pt x="490" y="238"/>
                    <a:pt x="490" y="238"/>
                    <a:pt x="490" y="238"/>
                  </a:cubicBezTo>
                  <a:cubicBezTo>
                    <a:pt x="481" y="234"/>
                    <a:pt x="480" y="223"/>
                    <a:pt x="487" y="217"/>
                  </a:cubicBezTo>
                  <a:cubicBezTo>
                    <a:pt x="507" y="202"/>
                    <a:pt x="507" y="202"/>
                    <a:pt x="507" y="202"/>
                  </a:cubicBezTo>
                  <a:cubicBezTo>
                    <a:pt x="482" y="196"/>
                    <a:pt x="482" y="196"/>
                    <a:pt x="482" y="196"/>
                  </a:cubicBezTo>
                  <a:cubicBezTo>
                    <a:pt x="473" y="193"/>
                    <a:pt x="470" y="182"/>
                    <a:pt x="476" y="175"/>
                  </a:cubicBezTo>
                  <a:cubicBezTo>
                    <a:pt x="493" y="156"/>
                    <a:pt x="493" y="156"/>
                    <a:pt x="493" y="156"/>
                  </a:cubicBezTo>
                  <a:cubicBezTo>
                    <a:pt x="468" y="155"/>
                    <a:pt x="468" y="155"/>
                    <a:pt x="468" y="155"/>
                  </a:cubicBezTo>
                  <a:cubicBezTo>
                    <a:pt x="458" y="155"/>
                    <a:pt x="453" y="144"/>
                    <a:pt x="458" y="136"/>
                  </a:cubicBezTo>
                  <a:cubicBezTo>
                    <a:pt x="471" y="115"/>
                    <a:pt x="471" y="115"/>
                    <a:pt x="471" y="115"/>
                  </a:cubicBezTo>
                  <a:cubicBezTo>
                    <a:pt x="445" y="118"/>
                    <a:pt x="445" y="118"/>
                    <a:pt x="445" y="118"/>
                  </a:cubicBezTo>
                  <a:cubicBezTo>
                    <a:pt x="436" y="119"/>
                    <a:pt x="429" y="110"/>
                    <a:pt x="432" y="101"/>
                  </a:cubicBezTo>
                  <a:cubicBezTo>
                    <a:pt x="441" y="78"/>
                    <a:pt x="441" y="78"/>
                    <a:pt x="441" y="78"/>
                  </a:cubicBezTo>
                  <a:cubicBezTo>
                    <a:pt x="417" y="86"/>
                    <a:pt x="417" y="86"/>
                    <a:pt x="417" y="86"/>
                  </a:cubicBezTo>
                  <a:cubicBezTo>
                    <a:pt x="408" y="89"/>
                    <a:pt x="399" y="81"/>
                    <a:pt x="401" y="72"/>
                  </a:cubicBezTo>
                  <a:cubicBezTo>
                    <a:pt x="405" y="47"/>
                    <a:pt x="405" y="47"/>
                    <a:pt x="405" y="47"/>
                  </a:cubicBezTo>
                  <a:cubicBezTo>
                    <a:pt x="383" y="59"/>
                    <a:pt x="383" y="59"/>
                    <a:pt x="383" y="59"/>
                  </a:cubicBezTo>
                  <a:cubicBezTo>
                    <a:pt x="375" y="63"/>
                    <a:pt x="365" y="58"/>
                    <a:pt x="365" y="48"/>
                  </a:cubicBezTo>
                  <a:cubicBezTo>
                    <a:pt x="364" y="23"/>
                    <a:pt x="364" y="23"/>
                    <a:pt x="364" y="23"/>
                  </a:cubicBezTo>
                  <a:cubicBezTo>
                    <a:pt x="345" y="39"/>
                    <a:pt x="345" y="39"/>
                    <a:pt x="345" y="39"/>
                  </a:cubicBezTo>
                  <a:cubicBezTo>
                    <a:pt x="337" y="45"/>
                    <a:pt x="326" y="41"/>
                    <a:pt x="325" y="32"/>
                  </a:cubicBezTo>
                  <a:cubicBezTo>
                    <a:pt x="320" y="7"/>
                    <a:pt x="320" y="7"/>
                    <a:pt x="320" y="7"/>
                  </a:cubicBezTo>
                  <a:cubicBezTo>
                    <a:pt x="303" y="27"/>
                    <a:pt x="303" y="27"/>
                    <a:pt x="303" y="27"/>
                  </a:cubicBezTo>
                  <a:cubicBezTo>
                    <a:pt x="297" y="34"/>
                    <a:pt x="286" y="32"/>
                    <a:pt x="282" y="23"/>
                  </a:cubicBezTo>
                  <a:cubicBezTo>
                    <a:pt x="273" y="0"/>
                    <a:pt x="273" y="0"/>
                    <a:pt x="273" y="0"/>
                  </a:cubicBezTo>
                  <a:cubicBezTo>
                    <a:pt x="260" y="22"/>
                    <a:pt x="260" y="22"/>
                    <a:pt x="260" y="22"/>
                  </a:cubicBezTo>
                  <a:cubicBezTo>
                    <a:pt x="256" y="30"/>
                    <a:pt x="244" y="30"/>
                    <a:pt x="239" y="22"/>
                  </a:cubicBezTo>
                  <a:cubicBezTo>
                    <a:pt x="226" y="1"/>
                    <a:pt x="226" y="1"/>
                    <a:pt x="226" y="1"/>
                  </a:cubicBezTo>
                  <a:cubicBezTo>
                    <a:pt x="217" y="25"/>
                    <a:pt x="217" y="25"/>
                    <a:pt x="217" y="25"/>
                  </a:cubicBezTo>
                  <a:cubicBezTo>
                    <a:pt x="214" y="34"/>
                    <a:pt x="203" y="36"/>
                    <a:pt x="197" y="30"/>
                  </a:cubicBezTo>
                  <a:cubicBezTo>
                    <a:pt x="179" y="11"/>
                    <a:pt x="179" y="11"/>
                    <a:pt x="179" y="11"/>
                  </a:cubicBezTo>
                  <a:cubicBezTo>
                    <a:pt x="176" y="36"/>
                    <a:pt x="176" y="36"/>
                    <a:pt x="176" y="36"/>
                  </a:cubicBezTo>
                  <a:cubicBezTo>
                    <a:pt x="174" y="45"/>
                    <a:pt x="164" y="50"/>
                    <a:pt x="156" y="44"/>
                  </a:cubicBezTo>
                  <a:close/>
                  <a:moveTo>
                    <a:pt x="407" y="207"/>
                  </a:moveTo>
                  <a:cubicBezTo>
                    <a:pt x="434" y="290"/>
                    <a:pt x="388" y="379"/>
                    <a:pt x="305" y="406"/>
                  </a:cubicBezTo>
                  <a:cubicBezTo>
                    <a:pt x="222" y="433"/>
                    <a:pt x="133" y="387"/>
                    <a:pt x="106" y="304"/>
                  </a:cubicBezTo>
                  <a:cubicBezTo>
                    <a:pt x="79" y="221"/>
                    <a:pt x="125" y="132"/>
                    <a:pt x="208" y="105"/>
                  </a:cubicBezTo>
                  <a:cubicBezTo>
                    <a:pt x="291" y="78"/>
                    <a:pt x="380" y="124"/>
                    <a:pt x="407" y="207"/>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algn="just">
                <a:lnSpc>
                  <a:spcPct val="120000"/>
                </a:lnSpc>
              </a:pPr>
              <a:endParaRPr lang="en-GB" sz="67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Freeform 53">
              <a:extLst>
                <a:ext uri="{FF2B5EF4-FFF2-40B4-BE49-F238E27FC236}">
                  <a16:creationId xmlns:a16="http://schemas.microsoft.com/office/drawing/2014/main" id="{66F6B859-1196-4B21-9F67-45F7A3790490}"/>
                </a:ext>
              </a:extLst>
            </p:cNvPr>
            <p:cNvSpPr>
              <a:spLocks noEditPoints="1"/>
            </p:cNvSpPr>
            <p:nvPr/>
          </p:nvSpPr>
          <p:spPr bwMode="auto">
            <a:xfrm>
              <a:off x="5932150" y="2976348"/>
              <a:ext cx="426710" cy="482589"/>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chemeClr val="accent1"/>
            </a:solidFill>
            <a:ln>
              <a:noFill/>
            </a:ln>
          </p:spPr>
          <p:txBody>
            <a:bodyPr vert="horz" wrap="square" lIns="68572" tIns="34287" rIns="68572" bIns="34287"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675">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Tree>
    <p:extLst>
      <p:ext uri="{BB962C8B-B14F-4D97-AF65-F5344CB8AC3E}">
        <p14:creationId xmlns:p14="http://schemas.microsoft.com/office/powerpoint/2010/main" val="17650517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8"/>
                                        </p:tgtEl>
                                        <p:attrNameLst>
                                          <p:attrName>ppt_y</p:attrName>
                                        </p:attrNameLst>
                                      </p:cBhvr>
                                      <p:tavLst>
                                        <p:tav tm="0">
                                          <p:val>
                                            <p:strVal val="#ppt_y"/>
                                          </p:val>
                                        </p:tav>
                                        <p:tav tm="100000">
                                          <p:val>
                                            <p:strVal val="#ppt_y"/>
                                          </p:val>
                                        </p:tav>
                                      </p:tavLst>
                                    </p:anim>
                                    <p:anim calcmode="lin" valueType="num">
                                      <p:cBhvr>
                                        <p:cTn id="21"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8"/>
                                        </p:tgtEl>
                                      </p:cBhvr>
                                    </p:animEffect>
                                  </p:childTnLst>
                                </p:cTn>
                              </p:par>
                            </p:childTnLst>
                          </p:cTn>
                        </p:par>
                        <p:par>
                          <p:cTn id="24" fill="hold">
                            <p:stCondLst>
                              <p:cond delay="1050"/>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28"/>
                                        </p:tgtEl>
                                      </p:cBhvr>
                                    </p:animEffect>
                                    <p:animScale>
                                      <p:cBhvr>
                                        <p:cTn id="27" dur="250" autoRev="1" fill="hold"/>
                                        <p:tgtEl>
                                          <p:spTgt spid="28"/>
                                        </p:tgtEl>
                                      </p:cBhvr>
                                      <p:by x="105000" y="105000"/>
                                    </p:animScale>
                                  </p:childTnLst>
                                </p:cTn>
                              </p:par>
                            </p:childTnLst>
                          </p:cTn>
                        </p:par>
                        <p:par>
                          <p:cTn id="28" fill="hold">
                            <p:stCondLst>
                              <p:cond delay="1550"/>
                            </p:stCondLst>
                            <p:childTnLst>
                              <p:par>
                                <p:cTn id="29" presetID="22" presetClass="entr" presetSubtype="8" fill="hold" grpId="0" nodeType="afterEffect">
                                  <p:stCondLst>
                                    <p:cond delay="0"/>
                                  </p:stCondLst>
                                  <p:iterate type="lt">
                                    <p:tmPct val="30000"/>
                                  </p:iterate>
                                  <p:childTnLst>
                                    <p:set>
                                      <p:cBhvr>
                                        <p:cTn id="30" dur="1" fill="hold">
                                          <p:stCondLst>
                                            <p:cond delay="0"/>
                                          </p:stCondLst>
                                        </p:cTn>
                                        <p:tgtEl>
                                          <p:spTgt spid="26"/>
                                        </p:tgtEl>
                                        <p:attrNameLst>
                                          <p:attrName>style.visibility</p:attrName>
                                        </p:attrNameLst>
                                      </p:cBhvr>
                                      <p:to>
                                        <p:strVal val="visible"/>
                                      </p:to>
                                    </p:set>
                                    <p:animEffect transition="in" filter="wipe(left)">
                                      <p:cBhvr>
                                        <p:cTn id="31" dur="200"/>
                                        <p:tgtEl>
                                          <p:spTgt spid="26"/>
                                        </p:tgtEl>
                                      </p:cBhvr>
                                    </p:animEffect>
                                  </p:childTnLst>
                                </p:cTn>
                              </p:par>
                              <p:par>
                                <p:cTn id="32" presetID="36" presetClass="emph" presetSubtype="0" fill="hold" grpId="1" nodeType="withEffect">
                                  <p:stCondLst>
                                    <p:cond delay="0"/>
                                  </p:stCondLst>
                                  <p:iterate type="lt">
                                    <p:tmPct val="30000"/>
                                  </p:iterate>
                                  <p:childTnLst>
                                    <p:animScale>
                                      <p:cBhvr>
                                        <p:cTn id="33" dur="50" autoRev="1" fill="hold">
                                          <p:stCondLst>
                                            <p:cond delay="0"/>
                                          </p:stCondLst>
                                        </p:cTn>
                                        <p:tgtEl>
                                          <p:spTgt spid="26"/>
                                        </p:tgtEl>
                                      </p:cBhvr>
                                      <p:to x="80000" y="100000"/>
                                    </p:animScale>
                                    <p:anim by="(#ppt_w*0.10)" calcmode="lin" valueType="num">
                                      <p:cBhvr>
                                        <p:cTn id="34" dur="50" autoRev="1" fill="hold">
                                          <p:stCondLst>
                                            <p:cond delay="0"/>
                                          </p:stCondLst>
                                        </p:cTn>
                                        <p:tgtEl>
                                          <p:spTgt spid="26"/>
                                        </p:tgtEl>
                                        <p:attrNameLst>
                                          <p:attrName>ppt_x</p:attrName>
                                        </p:attrNameLst>
                                      </p:cBhvr>
                                    </p:anim>
                                    <p:anim by="(-#ppt_w*0.10)" calcmode="lin" valueType="num">
                                      <p:cBhvr>
                                        <p:cTn id="35" dur="50" autoRev="1" fill="hold">
                                          <p:stCondLst>
                                            <p:cond delay="0"/>
                                          </p:stCondLst>
                                        </p:cTn>
                                        <p:tgtEl>
                                          <p:spTgt spid="26"/>
                                        </p:tgtEl>
                                        <p:attrNameLst>
                                          <p:attrName>ppt_y</p:attrName>
                                        </p:attrNameLst>
                                      </p:cBhvr>
                                    </p:anim>
                                    <p:animRot by="-480000">
                                      <p:cBhvr>
                                        <p:cTn id="36" dur="50" autoRev="1" fill="hold">
                                          <p:stCondLst>
                                            <p:cond delay="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p:bldP spid="26" grpId="1"/>
      <p:bldP spid="28" grpId="0"/>
      <p:bldP spid="28"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1.3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集合的运算：补集</a:t>
            </a:r>
          </a:p>
        </p:txBody>
      </p:sp>
      <p:pic>
        <p:nvPicPr>
          <p:cNvPr id="4" name="图片 3">
            <a:extLst>
              <a:ext uri="{FF2B5EF4-FFF2-40B4-BE49-F238E27FC236}">
                <a16:creationId xmlns:a16="http://schemas.microsoft.com/office/drawing/2014/main" id="{4767FE99-B93F-430E-878C-DE288E68453B}"/>
              </a:ext>
            </a:extLst>
          </p:cNvPr>
          <p:cNvPicPr>
            <a:picLocks noChangeAspect="1"/>
          </p:cNvPicPr>
          <p:nvPr/>
        </p:nvPicPr>
        <p:blipFill>
          <a:blip r:embed="rId3"/>
          <a:stretch>
            <a:fillRect/>
          </a:stretch>
        </p:blipFill>
        <p:spPr>
          <a:xfrm>
            <a:off x="1169876" y="1021717"/>
            <a:ext cx="6804248" cy="1524891"/>
          </a:xfrm>
          <a:prstGeom prst="rect">
            <a:avLst/>
          </a:prstGeom>
        </p:spPr>
      </p:pic>
      <p:pic>
        <p:nvPicPr>
          <p:cNvPr id="3074" name="Picture 2">
            <a:extLst>
              <a:ext uri="{FF2B5EF4-FFF2-40B4-BE49-F238E27FC236}">
                <a16:creationId xmlns:a16="http://schemas.microsoft.com/office/drawing/2014/main" id="{28670EBB-00F4-4006-92CE-BA7374C04E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7226" y="2715766"/>
            <a:ext cx="3289548" cy="219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54765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1.3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集合的运算：补集</a:t>
            </a:r>
          </a:p>
        </p:txBody>
      </p:sp>
      <p:grpSp>
        <p:nvGrpSpPr>
          <p:cNvPr id="9" name="组合 31">
            <a:extLst>
              <a:ext uri="{FF2B5EF4-FFF2-40B4-BE49-F238E27FC236}">
                <a16:creationId xmlns:a16="http://schemas.microsoft.com/office/drawing/2014/main" id="{89FA0A94-D8AB-4924-9191-4EB134D59F9B}"/>
              </a:ext>
            </a:extLst>
          </p:cNvPr>
          <p:cNvGrpSpPr>
            <a:grpSpLocks noChangeAspect="1"/>
          </p:cNvGrpSpPr>
          <p:nvPr/>
        </p:nvGrpSpPr>
        <p:grpSpPr>
          <a:xfrm>
            <a:off x="1547664" y="3679186"/>
            <a:ext cx="479062" cy="318455"/>
            <a:chOff x="2881121" y="2516898"/>
            <a:chExt cx="376100" cy="250202"/>
          </a:xfrm>
          <a:solidFill>
            <a:schemeClr val="accent1"/>
          </a:solidFill>
        </p:grpSpPr>
        <p:sp>
          <p:nvSpPr>
            <p:cNvPr id="11" name="矩形 14">
              <a:extLst>
                <a:ext uri="{FF2B5EF4-FFF2-40B4-BE49-F238E27FC236}">
                  <a16:creationId xmlns:a16="http://schemas.microsoft.com/office/drawing/2014/main" id="{23EA3BC3-50EC-430F-8A8D-DEE2557BCDAA}"/>
                </a:ext>
              </a:extLst>
            </p:cNvPr>
            <p:cNvSpPr/>
            <p:nvPr/>
          </p:nvSpPr>
          <p:spPr>
            <a:xfrm rot="13500000" flipH="1">
              <a:off x="3024316" y="2525546"/>
              <a:ext cx="232905" cy="232905"/>
            </a:xfrm>
            <a:custGeom>
              <a:avLst/>
              <a:gdLst/>
              <a:ahLst/>
              <a:cxnLst/>
              <a:rect l="l" t="t" r="r" b="b"/>
              <a:pathLst>
                <a:path w="535418" h="535418">
                  <a:moveTo>
                    <a:pt x="144016" y="535418"/>
                  </a:moveTo>
                  <a:lnTo>
                    <a:pt x="0" y="391402"/>
                  </a:lnTo>
                  <a:lnTo>
                    <a:pt x="391402" y="391402"/>
                  </a:lnTo>
                  <a:lnTo>
                    <a:pt x="391402" y="0"/>
                  </a:lnTo>
                  <a:lnTo>
                    <a:pt x="535418" y="144016"/>
                  </a:lnTo>
                  <a:lnTo>
                    <a:pt x="535418" y="391402"/>
                  </a:lnTo>
                  <a:lnTo>
                    <a:pt x="535418" y="535418"/>
                  </a:lnTo>
                  <a:lnTo>
                    <a:pt x="391402" y="535418"/>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矩形 14">
              <a:extLst>
                <a:ext uri="{FF2B5EF4-FFF2-40B4-BE49-F238E27FC236}">
                  <a16:creationId xmlns:a16="http://schemas.microsoft.com/office/drawing/2014/main" id="{5C19F849-5B95-4B1A-A558-26D1E9AA248E}"/>
                </a:ext>
              </a:extLst>
            </p:cNvPr>
            <p:cNvSpPr/>
            <p:nvPr/>
          </p:nvSpPr>
          <p:spPr>
            <a:xfrm rot="13500000" flipH="1">
              <a:off x="2881122" y="2516897"/>
              <a:ext cx="250202" cy="250203"/>
            </a:xfrm>
            <a:custGeom>
              <a:avLst/>
              <a:gdLst/>
              <a:ahLst/>
              <a:cxnLst/>
              <a:rect l="l" t="t" r="r" b="b"/>
              <a:pathLst>
                <a:path w="575182" h="575183">
                  <a:moveTo>
                    <a:pt x="183779" y="575183"/>
                  </a:moveTo>
                  <a:lnTo>
                    <a:pt x="0" y="391403"/>
                  </a:lnTo>
                  <a:lnTo>
                    <a:pt x="391402" y="391403"/>
                  </a:lnTo>
                  <a:lnTo>
                    <a:pt x="391402" y="0"/>
                  </a:lnTo>
                  <a:lnTo>
                    <a:pt x="575182" y="183780"/>
                  </a:lnTo>
                  <a:lnTo>
                    <a:pt x="575182" y="391403"/>
                  </a:lnTo>
                  <a:lnTo>
                    <a:pt x="575182" y="575183"/>
                  </a:lnTo>
                  <a:lnTo>
                    <a:pt x="391402" y="575183"/>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4" name="图片 3">
            <a:extLst>
              <a:ext uri="{FF2B5EF4-FFF2-40B4-BE49-F238E27FC236}">
                <a16:creationId xmlns:a16="http://schemas.microsoft.com/office/drawing/2014/main" id="{CE0CA4CA-5407-4A28-920A-4A3A1893F049}"/>
              </a:ext>
            </a:extLst>
          </p:cNvPr>
          <p:cNvPicPr>
            <a:picLocks noChangeAspect="1"/>
          </p:cNvPicPr>
          <p:nvPr/>
        </p:nvPicPr>
        <p:blipFill>
          <a:blip r:embed="rId3"/>
          <a:stretch>
            <a:fillRect/>
          </a:stretch>
        </p:blipFill>
        <p:spPr>
          <a:xfrm>
            <a:off x="971600" y="843558"/>
            <a:ext cx="6245152" cy="2470759"/>
          </a:xfrm>
          <a:prstGeom prst="rect">
            <a:avLst/>
          </a:prstGeom>
        </p:spPr>
      </p:pic>
      <p:pic>
        <p:nvPicPr>
          <p:cNvPr id="6" name="图片 5">
            <a:extLst>
              <a:ext uri="{FF2B5EF4-FFF2-40B4-BE49-F238E27FC236}">
                <a16:creationId xmlns:a16="http://schemas.microsoft.com/office/drawing/2014/main" id="{36A86FA7-D938-4AA8-8124-D2A863E277F6}"/>
              </a:ext>
            </a:extLst>
          </p:cNvPr>
          <p:cNvPicPr>
            <a:picLocks noChangeAspect="1"/>
          </p:cNvPicPr>
          <p:nvPr/>
        </p:nvPicPr>
        <p:blipFill>
          <a:blip r:embed="rId4"/>
          <a:stretch>
            <a:fillRect/>
          </a:stretch>
        </p:blipFill>
        <p:spPr>
          <a:xfrm>
            <a:off x="2270084" y="3363838"/>
            <a:ext cx="4100681" cy="995064"/>
          </a:xfrm>
          <a:prstGeom prst="rect">
            <a:avLst/>
          </a:prstGeom>
        </p:spPr>
      </p:pic>
    </p:spTree>
    <p:extLst>
      <p:ext uri="{BB962C8B-B14F-4D97-AF65-F5344CB8AC3E}">
        <p14:creationId xmlns:p14="http://schemas.microsoft.com/office/powerpoint/2010/main" val="104375483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2">
            <a:extLst>
              <a:ext uri="{FF2B5EF4-FFF2-40B4-BE49-F238E27FC236}">
                <a16:creationId xmlns:a16="http://schemas.microsoft.com/office/drawing/2014/main" id="{F9BD2423-C4A7-48F0-9C16-6D6D42A97D90}"/>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1.3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集合的运算</a:t>
            </a:r>
          </a:p>
        </p:txBody>
      </p:sp>
      <p:graphicFrame>
        <p:nvGraphicFramePr>
          <p:cNvPr id="43" name="图表 42">
            <a:extLst>
              <a:ext uri="{FF2B5EF4-FFF2-40B4-BE49-F238E27FC236}">
                <a16:creationId xmlns:a16="http://schemas.microsoft.com/office/drawing/2014/main" id="{BEA182FF-608E-4C04-B708-E05BE6C6024C}"/>
              </a:ext>
            </a:extLst>
          </p:cNvPr>
          <p:cNvGraphicFramePr/>
          <p:nvPr>
            <p:extLst>
              <p:ext uri="{D42A27DB-BD31-4B8C-83A1-F6EECF244321}">
                <p14:modId xmlns:p14="http://schemas.microsoft.com/office/powerpoint/2010/main" val="1626533770"/>
              </p:ext>
            </p:extLst>
          </p:nvPr>
        </p:nvGraphicFramePr>
        <p:xfrm>
          <a:off x="539552"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728632"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630779"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060028"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kumimoji="0" lang="zh-CN" altLang="en-US"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习题 </a:t>
            </a:r>
            <a:r>
              <a:rPr kumimoji="0" lang="en-US" altLang="zh-CN"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1.3</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pic>
        <p:nvPicPr>
          <p:cNvPr id="2" name="图片 1">
            <a:extLst>
              <a:ext uri="{FF2B5EF4-FFF2-40B4-BE49-F238E27FC236}">
                <a16:creationId xmlns:a16="http://schemas.microsoft.com/office/drawing/2014/main" id="{28AE6C3D-E11E-4A2D-BDC6-C21A665DA0EC}"/>
              </a:ext>
            </a:extLst>
          </p:cNvPr>
          <p:cNvPicPr>
            <a:picLocks noChangeAspect="1"/>
          </p:cNvPicPr>
          <p:nvPr/>
        </p:nvPicPr>
        <p:blipFill>
          <a:blip r:embed="rId4"/>
          <a:stretch>
            <a:fillRect/>
          </a:stretch>
        </p:blipFill>
        <p:spPr>
          <a:xfrm>
            <a:off x="3268840" y="1657641"/>
            <a:ext cx="5202136" cy="604154"/>
          </a:xfrm>
          <a:prstGeom prst="rect">
            <a:avLst/>
          </a:prstGeom>
        </p:spPr>
      </p:pic>
      <p:pic>
        <p:nvPicPr>
          <p:cNvPr id="5" name="图片 4">
            <a:extLst>
              <a:ext uri="{FF2B5EF4-FFF2-40B4-BE49-F238E27FC236}">
                <a16:creationId xmlns:a16="http://schemas.microsoft.com/office/drawing/2014/main" id="{06FEEB2E-75C3-4B21-ACD0-065693FFBE4E}"/>
              </a:ext>
            </a:extLst>
          </p:cNvPr>
          <p:cNvPicPr>
            <a:picLocks noChangeAspect="1"/>
          </p:cNvPicPr>
          <p:nvPr/>
        </p:nvPicPr>
        <p:blipFill>
          <a:blip r:embed="rId5"/>
          <a:stretch>
            <a:fillRect/>
          </a:stretch>
        </p:blipFill>
        <p:spPr>
          <a:xfrm>
            <a:off x="3124803" y="2181252"/>
            <a:ext cx="6015533" cy="1426096"/>
          </a:xfrm>
          <a:prstGeom prst="rect">
            <a:avLst/>
          </a:prstGeom>
        </p:spPr>
      </p:pic>
    </p:spTree>
    <p:extLst>
      <p:ext uri="{BB962C8B-B14F-4D97-AF65-F5344CB8AC3E}">
        <p14:creationId xmlns:p14="http://schemas.microsoft.com/office/powerpoint/2010/main" val="198616258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2">
            <a:extLst>
              <a:ext uri="{FF2B5EF4-FFF2-40B4-BE49-F238E27FC236}">
                <a16:creationId xmlns:a16="http://schemas.microsoft.com/office/drawing/2014/main" id="{F9BD2423-C4A7-48F0-9C16-6D6D42A97D90}"/>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1.4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充要条件</a:t>
            </a:r>
          </a:p>
        </p:txBody>
      </p:sp>
      <p:pic>
        <p:nvPicPr>
          <p:cNvPr id="4" name="图片 3">
            <a:extLst>
              <a:ext uri="{FF2B5EF4-FFF2-40B4-BE49-F238E27FC236}">
                <a16:creationId xmlns:a16="http://schemas.microsoft.com/office/drawing/2014/main" id="{3BF1A601-6ECD-4F17-BADB-68C269F60F60}"/>
              </a:ext>
            </a:extLst>
          </p:cNvPr>
          <p:cNvPicPr>
            <a:picLocks noChangeAspect="1"/>
          </p:cNvPicPr>
          <p:nvPr/>
        </p:nvPicPr>
        <p:blipFill>
          <a:blip r:embed="rId3"/>
          <a:stretch>
            <a:fillRect/>
          </a:stretch>
        </p:blipFill>
        <p:spPr>
          <a:xfrm>
            <a:off x="1043608" y="940682"/>
            <a:ext cx="7236296" cy="3618148"/>
          </a:xfrm>
          <a:prstGeom prst="rect">
            <a:avLst/>
          </a:prstGeom>
        </p:spPr>
      </p:pic>
    </p:spTree>
    <p:extLst>
      <p:ext uri="{BB962C8B-B14F-4D97-AF65-F5344CB8AC3E}">
        <p14:creationId xmlns:p14="http://schemas.microsoft.com/office/powerpoint/2010/main" val="17424291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2">
            <a:extLst>
              <a:ext uri="{FF2B5EF4-FFF2-40B4-BE49-F238E27FC236}">
                <a16:creationId xmlns:a16="http://schemas.microsoft.com/office/drawing/2014/main" id="{F9BD2423-C4A7-48F0-9C16-6D6D42A97D90}"/>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1.4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充要条件</a:t>
            </a:r>
          </a:p>
        </p:txBody>
      </p:sp>
      <p:pic>
        <p:nvPicPr>
          <p:cNvPr id="5" name="图片 4">
            <a:extLst>
              <a:ext uri="{FF2B5EF4-FFF2-40B4-BE49-F238E27FC236}">
                <a16:creationId xmlns:a16="http://schemas.microsoft.com/office/drawing/2014/main" id="{38182001-5234-47AB-8973-BB95D10BB642}"/>
              </a:ext>
            </a:extLst>
          </p:cNvPr>
          <p:cNvPicPr>
            <a:picLocks noChangeAspect="1"/>
          </p:cNvPicPr>
          <p:nvPr/>
        </p:nvPicPr>
        <p:blipFill>
          <a:blip r:embed="rId3"/>
          <a:stretch>
            <a:fillRect/>
          </a:stretch>
        </p:blipFill>
        <p:spPr>
          <a:xfrm>
            <a:off x="971600" y="843558"/>
            <a:ext cx="7200800" cy="2994209"/>
          </a:xfrm>
          <a:prstGeom prst="rect">
            <a:avLst/>
          </a:prstGeom>
        </p:spPr>
      </p:pic>
      <p:sp>
        <p:nvSpPr>
          <p:cNvPr id="9" name="椭圆 8">
            <a:extLst>
              <a:ext uri="{FF2B5EF4-FFF2-40B4-BE49-F238E27FC236}">
                <a16:creationId xmlns:a16="http://schemas.microsoft.com/office/drawing/2014/main" id="{F8F8FBF6-59DF-4D49-8C29-996E12660D0C}"/>
              </a:ext>
            </a:extLst>
          </p:cNvPr>
          <p:cNvSpPr/>
          <p:nvPr/>
        </p:nvSpPr>
        <p:spPr>
          <a:xfrm>
            <a:off x="1240156" y="4085614"/>
            <a:ext cx="667548" cy="667548"/>
          </a:xfrm>
          <a:prstGeom prst="ellipse">
            <a:avLst/>
          </a:prstGeom>
          <a:solidFill>
            <a:schemeClr val="accent1">
              <a:lumMod val="100000"/>
            </a:schemeClr>
          </a:solidFill>
          <a:ln w="9525">
            <a:solidFill>
              <a:schemeClr val="bg1">
                <a:lumMod val="85000"/>
              </a:schemeClr>
            </a:solidFill>
            <a:miter lim="400000"/>
          </a:ln>
        </p:spPr>
        <p:txBody>
          <a:bodyPr anchor="ctr"/>
          <a:lstStyle/>
          <a:p>
            <a:pPr algn="ctr"/>
            <a:endParaRPr sz="1100">
              <a:solidFill>
                <a:schemeClr val="bg1">
                  <a:lumMod val="50000"/>
                </a:schemeClr>
              </a:solidFill>
              <a:latin typeface="微软雅黑" panose="020B0503020204020204" pitchFamily="34" charset="-122"/>
              <a:ea typeface="微软雅黑" panose="020B0503020204020204" pitchFamily="34" charset="-122"/>
            </a:endParaRPr>
          </a:p>
        </p:txBody>
      </p:sp>
      <p:sp>
        <p:nvSpPr>
          <p:cNvPr id="10" name="Freeform 15">
            <a:extLst>
              <a:ext uri="{FF2B5EF4-FFF2-40B4-BE49-F238E27FC236}">
                <a16:creationId xmlns:a16="http://schemas.microsoft.com/office/drawing/2014/main" id="{9F43F423-F700-45F0-8FB1-1430C144E636}"/>
              </a:ext>
            </a:extLst>
          </p:cNvPr>
          <p:cNvSpPr>
            <a:spLocks noEditPoints="1"/>
          </p:cNvSpPr>
          <p:nvPr/>
        </p:nvSpPr>
        <p:spPr bwMode="auto">
          <a:xfrm>
            <a:off x="1410439" y="4257413"/>
            <a:ext cx="326981" cy="323950"/>
          </a:xfrm>
          <a:custGeom>
            <a:avLst/>
            <a:gdLst>
              <a:gd name="T0" fmla="*/ 64 w 232"/>
              <a:gd name="T1" fmla="*/ 72 h 230"/>
              <a:gd name="T2" fmla="*/ 64 w 232"/>
              <a:gd name="T3" fmla="*/ 157 h 230"/>
              <a:gd name="T4" fmla="*/ 64 w 232"/>
              <a:gd name="T5" fmla="*/ 157 h 230"/>
              <a:gd name="T6" fmla="*/ 123 w 232"/>
              <a:gd name="T7" fmla="*/ 202 h 230"/>
              <a:gd name="T8" fmla="*/ 123 w 232"/>
              <a:gd name="T9" fmla="*/ 164 h 230"/>
              <a:gd name="T10" fmla="*/ 123 w 232"/>
              <a:gd name="T11" fmla="*/ 65 h 230"/>
              <a:gd name="T12" fmla="*/ 123 w 232"/>
              <a:gd name="T13" fmla="*/ 26 h 230"/>
              <a:gd name="T14" fmla="*/ 64 w 232"/>
              <a:gd name="T15" fmla="*/ 72 h 230"/>
              <a:gd name="T16" fmla="*/ 64 w 232"/>
              <a:gd name="T17" fmla="*/ 72 h 230"/>
              <a:gd name="T18" fmla="*/ 171 w 232"/>
              <a:gd name="T19" fmla="*/ 38 h 230"/>
              <a:gd name="T20" fmla="*/ 171 w 232"/>
              <a:gd name="T21" fmla="*/ 38 h 230"/>
              <a:gd name="T22" fmla="*/ 168 w 232"/>
              <a:gd name="T23" fmla="*/ 26 h 230"/>
              <a:gd name="T24" fmla="*/ 180 w 232"/>
              <a:gd name="T25" fmla="*/ 23 h 230"/>
              <a:gd name="T26" fmla="*/ 218 w 232"/>
              <a:gd name="T27" fmla="*/ 62 h 230"/>
              <a:gd name="T28" fmla="*/ 232 w 232"/>
              <a:gd name="T29" fmla="*/ 114 h 230"/>
              <a:gd name="T30" fmla="*/ 218 w 232"/>
              <a:gd name="T31" fmla="*/ 167 h 230"/>
              <a:gd name="T32" fmla="*/ 180 w 232"/>
              <a:gd name="T33" fmla="*/ 206 h 230"/>
              <a:gd name="T34" fmla="*/ 168 w 232"/>
              <a:gd name="T35" fmla="*/ 203 h 230"/>
              <a:gd name="T36" fmla="*/ 171 w 232"/>
              <a:gd name="T37" fmla="*/ 191 h 230"/>
              <a:gd name="T38" fmla="*/ 203 w 232"/>
              <a:gd name="T39" fmla="*/ 158 h 230"/>
              <a:gd name="T40" fmla="*/ 214 w 232"/>
              <a:gd name="T41" fmla="*/ 114 h 230"/>
              <a:gd name="T42" fmla="*/ 203 w 232"/>
              <a:gd name="T43" fmla="*/ 71 h 230"/>
              <a:gd name="T44" fmla="*/ 171 w 232"/>
              <a:gd name="T45" fmla="*/ 38 h 230"/>
              <a:gd name="T46" fmla="*/ 53 w 232"/>
              <a:gd name="T47" fmla="*/ 74 h 230"/>
              <a:gd name="T48" fmla="*/ 53 w 232"/>
              <a:gd name="T49" fmla="*/ 74 h 230"/>
              <a:gd name="T50" fmla="*/ 17 w 232"/>
              <a:gd name="T51" fmla="*/ 74 h 230"/>
              <a:gd name="T52" fmla="*/ 17 w 232"/>
              <a:gd name="T53" fmla="*/ 155 h 230"/>
              <a:gd name="T54" fmla="*/ 53 w 232"/>
              <a:gd name="T55" fmla="*/ 155 h 230"/>
              <a:gd name="T56" fmla="*/ 53 w 232"/>
              <a:gd name="T57" fmla="*/ 74 h 230"/>
              <a:gd name="T58" fmla="*/ 56 w 232"/>
              <a:gd name="T59" fmla="*/ 56 h 230"/>
              <a:gd name="T60" fmla="*/ 56 w 232"/>
              <a:gd name="T61" fmla="*/ 56 h 230"/>
              <a:gd name="T62" fmla="*/ 127 w 232"/>
              <a:gd name="T63" fmla="*/ 2 h 230"/>
              <a:gd name="T64" fmla="*/ 132 w 232"/>
              <a:gd name="T65" fmla="*/ 0 h 230"/>
              <a:gd name="T66" fmla="*/ 141 w 232"/>
              <a:gd name="T67" fmla="*/ 9 h 230"/>
              <a:gd name="T68" fmla="*/ 141 w 232"/>
              <a:gd name="T69" fmla="*/ 65 h 230"/>
              <a:gd name="T70" fmla="*/ 141 w 232"/>
              <a:gd name="T71" fmla="*/ 67 h 230"/>
              <a:gd name="T72" fmla="*/ 162 w 232"/>
              <a:gd name="T73" fmla="*/ 83 h 230"/>
              <a:gd name="T74" fmla="*/ 173 w 232"/>
              <a:gd name="T75" fmla="*/ 114 h 230"/>
              <a:gd name="T76" fmla="*/ 162 w 232"/>
              <a:gd name="T77" fmla="*/ 146 h 230"/>
              <a:gd name="T78" fmla="*/ 141 w 232"/>
              <a:gd name="T79" fmla="*/ 162 h 230"/>
              <a:gd name="T80" fmla="*/ 141 w 232"/>
              <a:gd name="T81" fmla="*/ 164 h 230"/>
              <a:gd name="T82" fmla="*/ 141 w 232"/>
              <a:gd name="T83" fmla="*/ 220 h 230"/>
              <a:gd name="T84" fmla="*/ 139 w 232"/>
              <a:gd name="T85" fmla="*/ 226 h 230"/>
              <a:gd name="T86" fmla="*/ 127 w 232"/>
              <a:gd name="T87" fmla="*/ 227 h 230"/>
              <a:gd name="T88" fmla="*/ 56 w 232"/>
              <a:gd name="T89" fmla="*/ 173 h 230"/>
              <a:gd name="T90" fmla="*/ 9 w 232"/>
              <a:gd name="T91" fmla="*/ 173 h 230"/>
              <a:gd name="T92" fmla="*/ 9 w 232"/>
              <a:gd name="T93" fmla="*/ 173 h 230"/>
              <a:gd name="T94" fmla="*/ 0 w 232"/>
              <a:gd name="T95" fmla="*/ 164 h 230"/>
              <a:gd name="T96" fmla="*/ 0 w 232"/>
              <a:gd name="T97" fmla="*/ 65 h 230"/>
              <a:gd name="T98" fmla="*/ 0 w 232"/>
              <a:gd name="T99" fmla="*/ 65 h 230"/>
              <a:gd name="T100" fmla="*/ 9 w 232"/>
              <a:gd name="T101" fmla="*/ 56 h 230"/>
              <a:gd name="T102" fmla="*/ 56 w 232"/>
              <a:gd name="T103" fmla="*/ 56 h 230"/>
              <a:gd name="T104" fmla="*/ 141 w 232"/>
              <a:gd name="T105" fmla="*/ 79 h 230"/>
              <a:gd name="T106" fmla="*/ 141 w 232"/>
              <a:gd name="T107" fmla="*/ 79 h 230"/>
              <a:gd name="T108" fmla="*/ 141 w 232"/>
              <a:gd name="T109" fmla="*/ 150 h 230"/>
              <a:gd name="T110" fmla="*/ 154 w 232"/>
              <a:gd name="T111" fmla="*/ 140 h 230"/>
              <a:gd name="T112" fmla="*/ 162 w 232"/>
              <a:gd name="T113" fmla="*/ 114 h 230"/>
              <a:gd name="T114" fmla="*/ 154 w 232"/>
              <a:gd name="T115" fmla="*/ 89 h 230"/>
              <a:gd name="T116" fmla="*/ 141 w 232"/>
              <a:gd name="T117" fmla="*/ 7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 h="230">
                <a:moveTo>
                  <a:pt x="64" y="72"/>
                </a:moveTo>
                <a:cubicBezTo>
                  <a:pt x="64" y="157"/>
                  <a:pt x="64" y="157"/>
                  <a:pt x="64" y="157"/>
                </a:cubicBezTo>
                <a:cubicBezTo>
                  <a:pt x="64" y="157"/>
                  <a:pt x="64" y="157"/>
                  <a:pt x="64" y="157"/>
                </a:cubicBezTo>
                <a:cubicBezTo>
                  <a:pt x="123" y="202"/>
                  <a:pt x="123" y="202"/>
                  <a:pt x="123" y="202"/>
                </a:cubicBezTo>
                <a:cubicBezTo>
                  <a:pt x="123" y="164"/>
                  <a:pt x="123" y="164"/>
                  <a:pt x="123" y="164"/>
                </a:cubicBezTo>
                <a:cubicBezTo>
                  <a:pt x="123" y="65"/>
                  <a:pt x="123" y="65"/>
                  <a:pt x="123" y="65"/>
                </a:cubicBezTo>
                <a:cubicBezTo>
                  <a:pt x="123" y="26"/>
                  <a:pt x="123" y="26"/>
                  <a:pt x="123" y="26"/>
                </a:cubicBezTo>
                <a:cubicBezTo>
                  <a:pt x="64" y="72"/>
                  <a:pt x="64" y="72"/>
                  <a:pt x="64" y="72"/>
                </a:cubicBezTo>
                <a:cubicBezTo>
                  <a:pt x="64" y="72"/>
                  <a:pt x="64" y="72"/>
                  <a:pt x="64" y="72"/>
                </a:cubicBezTo>
                <a:close/>
                <a:moveTo>
                  <a:pt x="171" y="38"/>
                </a:moveTo>
                <a:cubicBezTo>
                  <a:pt x="171" y="38"/>
                  <a:pt x="171" y="38"/>
                  <a:pt x="171" y="38"/>
                </a:cubicBezTo>
                <a:cubicBezTo>
                  <a:pt x="167" y="36"/>
                  <a:pt x="165" y="30"/>
                  <a:pt x="168" y="26"/>
                </a:cubicBezTo>
                <a:cubicBezTo>
                  <a:pt x="170" y="22"/>
                  <a:pt x="176" y="21"/>
                  <a:pt x="180" y="23"/>
                </a:cubicBezTo>
                <a:cubicBezTo>
                  <a:pt x="196" y="33"/>
                  <a:pt x="209" y="46"/>
                  <a:pt x="218" y="62"/>
                </a:cubicBezTo>
                <a:cubicBezTo>
                  <a:pt x="227" y="77"/>
                  <a:pt x="232" y="95"/>
                  <a:pt x="232" y="114"/>
                </a:cubicBezTo>
                <a:cubicBezTo>
                  <a:pt x="232" y="133"/>
                  <a:pt x="227" y="151"/>
                  <a:pt x="218" y="167"/>
                </a:cubicBezTo>
                <a:cubicBezTo>
                  <a:pt x="209" y="183"/>
                  <a:pt x="196" y="196"/>
                  <a:pt x="180" y="206"/>
                </a:cubicBezTo>
                <a:cubicBezTo>
                  <a:pt x="176" y="208"/>
                  <a:pt x="170" y="207"/>
                  <a:pt x="168" y="203"/>
                </a:cubicBezTo>
                <a:cubicBezTo>
                  <a:pt x="165" y="199"/>
                  <a:pt x="167" y="193"/>
                  <a:pt x="171" y="191"/>
                </a:cubicBezTo>
                <a:cubicBezTo>
                  <a:pt x="184" y="183"/>
                  <a:pt x="195" y="172"/>
                  <a:pt x="203" y="158"/>
                </a:cubicBezTo>
                <a:cubicBezTo>
                  <a:pt x="210" y="145"/>
                  <a:pt x="214" y="130"/>
                  <a:pt x="214" y="114"/>
                </a:cubicBezTo>
                <a:cubicBezTo>
                  <a:pt x="214" y="98"/>
                  <a:pt x="210" y="84"/>
                  <a:pt x="203" y="71"/>
                </a:cubicBezTo>
                <a:cubicBezTo>
                  <a:pt x="195" y="57"/>
                  <a:pt x="184" y="46"/>
                  <a:pt x="171" y="38"/>
                </a:cubicBezTo>
                <a:close/>
                <a:moveTo>
                  <a:pt x="53" y="74"/>
                </a:moveTo>
                <a:cubicBezTo>
                  <a:pt x="53" y="74"/>
                  <a:pt x="53" y="74"/>
                  <a:pt x="53" y="74"/>
                </a:cubicBezTo>
                <a:cubicBezTo>
                  <a:pt x="17" y="74"/>
                  <a:pt x="17" y="74"/>
                  <a:pt x="17" y="74"/>
                </a:cubicBezTo>
                <a:cubicBezTo>
                  <a:pt x="17" y="155"/>
                  <a:pt x="17" y="155"/>
                  <a:pt x="17" y="155"/>
                </a:cubicBezTo>
                <a:cubicBezTo>
                  <a:pt x="53" y="155"/>
                  <a:pt x="53" y="155"/>
                  <a:pt x="53" y="155"/>
                </a:cubicBezTo>
                <a:cubicBezTo>
                  <a:pt x="53" y="74"/>
                  <a:pt x="53" y="74"/>
                  <a:pt x="53" y="74"/>
                </a:cubicBezTo>
                <a:close/>
                <a:moveTo>
                  <a:pt x="56" y="56"/>
                </a:moveTo>
                <a:cubicBezTo>
                  <a:pt x="56" y="56"/>
                  <a:pt x="56" y="56"/>
                  <a:pt x="56" y="56"/>
                </a:cubicBezTo>
                <a:cubicBezTo>
                  <a:pt x="127" y="2"/>
                  <a:pt x="127" y="2"/>
                  <a:pt x="127" y="2"/>
                </a:cubicBezTo>
                <a:cubicBezTo>
                  <a:pt x="128" y="1"/>
                  <a:pt x="130" y="0"/>
                  <a:pt x="132" y="0"/>
                </a:cubicBezTo>
                <a:cubicBezTo>
                  <a:pt x="137" y="0"/>
                  <a:pt x="141" y="4"/>
                  <a:pt x="141" y="9"/>
                </a:cubicBezTo>
                <a:cubicBezTo>
                  <a:pt x="141" y="65"/>
                  <a:pt x="141" y="65"/>
                  <a:pt x="141" y="65"/>
                </a:cubicBezTo>
                <a:cubicBezTo>
                  <a:pt x="141" y="67"/>
                  <a:pt x="141" y="67"/>
                  <a:pt x="141" y="67"/>
                </a:cubicBezTo>
                <a:cubicBezTo>
                  <a:pt x="149" y="71"/>
                  <a:pt x="156" y="76"/>
                  <a:pt x="162" y="83"/>
                </a:cubicBezTo>
                <a:cubicBezTo>
                  <a:pt x="169" y="92"/>
                  <a:pt x="173" y="103"/>
                  <a:pt x="173" y="114"/>
                </a:cubicBezTo>
                <a:cubicBezTo>
                  <a:pt x="173" y="126"/>
                  <a:pt x="169" y="137"/>
                  <a:pt x="162" y="146"/>
                </a:cubicBezTo>
                <a:cubicBezTo>
                  <a:pt x="157" y="153"/>
                  <a:pt x="149" y="158"/>
                  <a:pt x="141" y="162"/>
                </a:cubicBezTo>
                <a:cubicBezTo>
                  <a:pt x="141" y="164"/>
                  <a:pt x="141" y="164"/>
                  <a:pt x="141" y="164"/>
                </a:cubicBezTo>
                <a:cubicBezTo>
                  <a:pt x="141" y="220"/>
                  <a:pt x="141" y="220"/>
                  <a:pt x="141" y="220"/>
                </a:cubicBezTo>
                <a:cubicBezTo>
                  <a:pt x="141" y="222"/>
                  <a:pt x="141" y="224"/>
                  <a:pt x="139" y="226"/>
                </a:cubicBezTo>
                <a:cubicBezTo>
                  <a:pt x="136" y="230"/>
                  <a:pt x="131" y="230"/>
                  <a:pt x="127" y="227"/>
                </a:cubicBezTo>
                <a:cubicBezTo>
                  <a:pt x="56" y="173"/>
                  <a:pt x="56" y="173"/>
                  <a:pt x="56" y="173"/>
                </a:cubicBezTo>
                <a:cubicBezTo>
                  <a:pt x="9" y="173"/>
                  <a:pt x="9" y="173"/>
                  <a:pt x="9" y="173"/>
                </a:cubicBezTo>
                <a:cubicBezTo>
                  <a:pt x="9" y="173"/>
                  <a:pt x="9" y="173"/>
                  <a:pt x="9" y="173"/>
                </a:cubicBezTo>
                <a:cubicBezTo>
                  <a:pt x="4" y="173"/>
                  <a:pt x="0" y="169"/>
                  <a:pt x="0" y="164"/>
                </a:cubicBezTo>
                <a:cubicBezTo>
                  <a:pt x="0" y="65"/>
                  <a:pt x="0" y="65"/>
                  <a:pt x="0" y="65"/>
                </a:cubicBezTo>
                <a:cubicBezTo>
                  <a:pt x="0" y="65"/>
                  <a:pt x="0" y="65"/>
                  <a:pt x="0" y="65"/>
                </a:cubicBezTo>
                <a:cubicBezTo>
                  <a:pt x="0" y="60"/>
                  <a:pt x="4" y="56"/>
                  <a:pt x="9" y="56"/>
                </a:cubicBezTo>
                <a:cubicBezTo>
                  <a:pt x="56" y="56"/>
                  <a:pt x="56" y="56"/>
                  <a:pt x="56" y="56"/>
                </a:cubicBezTo>
                <a:close/>
                <a:moveTo>
                  <a:pt x="141" y="79"/>
                </a:moveTo>
                <a:cubicBezTo>
                  <a:pt x="141" y="79"/>
                  <a:pt x="141" y="79"/>
                  <a:pt x="141" y="79"/>
                </a:cubicBezTo>
                <a:cubicBezTo>
                  <a:pt x="141" y="150"/>
                  <a:pt x="141" y="150"/>
                  <a:pt x="141" y="150"/>
                </a:cubicBezTo>
                <a:cubicBezTo>
                  <a:pt x="146" y="147"/>
                  <a:pt x="150" y="144"/>
                  <a:pt x="154" y="140"/>
                </a:cubicBezTo>
                <a:cubicBezTo>
                  <a:pt x="159" y="133"/>
                  <a:pt x="162" y="124"/>
                  <a:pt x="162" y="114"/>
                </a:cubicBezTo>
                <a:cubicBezTo>
                  <a:pt x="162" y="105"/>
                  <a:pt x="159" y="96"/>
                  <a:pt x="154" y="89"/>
                </a:cubicBezTo>
                <a:cubicBezTo>
                  <a:pt x="150" y="85"/>
                  <a:pt x="146" y="81"/>
                  <a:pt x="141"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9" tIns="45720" rIns="91439" bIns="45720"/>
          <a:lstStyle/>
          <a:p>
            <a:endParaRPr lang="zh-CN" altLang="en-US" sz="1799"/>
          </a:p>
        </p:txBody>
      </p:sp>
      <p:pic>
        <p:nvPicPr>
          <p:cNvPr id="11" name="图片 10">
            <a:extLst>
              <a:ext uri="{FF2B5EF4-FFF2-40B4-BE49-F238E27FC236}">
                <a16:creationId xmlns:a16="http://schemas.microsoft.com/office/drawing/2014/main" id="{413ECC77-9510-451E-B167-78FD99DF566E}"/>
              </a:ext>
            </a:extLst>
          </p:cNvPr>
          <p:cNvPicPr>
            <a:picLocks noChangeAspect="1"/>
          </p:cNvPicPr>
          <p:nvPr/>
        </p:nvPicPr>
        <p:blipFill>
          <a:blip r:embed="rId4"/>
          <a:stretch>
            <a:fillRect/>
          </a:stretch>
        </p:blipFill>
        <p:spPr>
          <a:xfrm>
            <a:off x="2090935" y="3952605"/>
            <a:ext cx="6804248" cy="933565"/>
          </a:xfrm>
          <a:prstGeom prst="rect">
            <a:avLst/>
          </a:prstGeom>
        </p:spPr>
      </p:pic>
    </p:spTree>
    <p:extLst>
      <p:ext uri="{BB962C8B-B14F-4D97-AF65-F5344CB8AC3E}">
        <p14:creationId xmlns:p14="http://schemas.microsoft.com/office/powerpoint/2010/main" val="9118929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30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 fill="hold"/>
                                        <p:tgtEl>
                                          <p:spTgt spid="10"/>
                                        </p:tgtEl>
                                        <p:attrNameLst>
                                          <p:attrName>ppt_w</p:attrName>
                                        </p:attrNameLst>
                                      </p:cBhvr>
                                      <p:tavLst>
                                        <p:tav tm="0">
                                          <p:val>
                                            <p:fltVal val="0"/>
                                          </p:val>
                                        </p:tav>
                                        <p:tav tm="100000">
                                          <p:val>
                                            <p:strVal val="#ppt_w"/>
                                          </p:val>
                                        </p:tav>
                                      </p:tavLst>
                                    </p:anim>
                                    <p:anim calcmode="lin" valueType="num">
                                      <p:cBhvr>
                                        <p:cTn id="8" dur="300" fill="hold"/>
                                        <p:tgtEl>
                                          <p:spTgt spid="10"/>
                                        </p:tgtEl>
                                        <p:attrNameLst>
                                          <p:attrName>ppt_h</p:attrName>
                                        </p:attrNameLst>
                                      </p:cBhvr>
                                      <p:tavLst>
                                        <p:tav tm="0">
                                          <p:val>
                                            <p:fltVal val="0"/>
                                          </p:val>
                                        </p:tav>
                                        <p:tav tm="100000">
                                          <p:val>
                                            <p:strVal val="#ppt_h"/>
                                          </p:val>
                                        </p:tav>
                                      </p:tavLst>
                                    </p:anim>
                                    <p:animEffect transition="in" filter="fade">
                                      <p:cBhvr>
                                        <p:cTn id="9" dur="300"/>
                                        <p:tgtEl>
                                          <p:spTgt spid="10"/>
                                        </p:tgtEl>
                                      </p:cBhvr>
                                    </p:animEffect>
                                  </p:childTnLst>
                                </p:cTn>
                              </p:par>
                              <p:par>
                                <p:cTn id="10" presetID="6" presetClass="emph" presetSubtype="0" autoRev="1" fill="hold" grpId="1" nodeType="withEffect">
                                  <p:stCondLst>
                                    <p:cond delay="3600"/>
                                  </p:stCondLst>
                                  <p:childTnLst>
                                    <p:animScale>
                                      <p:cBhvr>
                                        <p:cTn id="11" dur="1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2">
            <a:extLst>
              <a:ext uri="{FF2B5EF4-FFF2-40B4-BE49-F238E27FC236}">
                <a16:creationId xmlns:a16="http://schemas.microsoft.com/office/drawing/2014/main" id="{F9BD2423-C4A7-48F0-9C16-6D6D42A97D90}"/>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1.4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充要条件</a:t>
            </a:r>
          </a:p>
        </p:txBody>
      </p:sp>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539552"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728632"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630779"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060028"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kumimoji="0" lang="zh-CN" altLang="en-US"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习题 </a:t>
            </a:r>
            <a:r>
              <a:rPr kumimoji="0" lang="en-US" altLang="zh-CN"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1.4</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pic>
        <p:nvPicPr>
          <p:cNvPr id="4" name="图片 3">
            <a:extLst>
              <a:ext uri="{FF2B5EF4-FFF2-40B4-BE49-F238E27FC236}">
                <a16:creationId xmlns:a16="http://schemas.microsoft.com/office/drawing/2014/main" id="{1B2FCABB-8FFE-497F-AF74-7FD09AE54E44}"/>
              </a:ext>
            </a:extLst>
          </p:cNvPr>
          <p:cNvPicPr>
            <a:picLocks noChangeAspect="1"/>
          </p:cNvPicPr>
          <p:nvPr/>
        </p:nvPicPr>
        <p:blipFill>
          <a:blip r:embed="rId4"/>
          <a:stretch>
            <a:fillRect/>
          </a:stretch>
        </p:blipFill>
        <p:spPr>
          <a:xfrm>
            <a:off x="3321323" y="1591291"/>
            <a:ext cx="5613997" cy="1841987"/>
          </a:xfrm>
          <a:prstGeom prst="rect">
            <a:avLst/>
          </a:prstGeom>
        </p:spPr>
      </p:pic>
    </p:spTree>
    <p:extLst>
      <p:ext uri="{BB962C8B-B14F-4D97-AF65-F5344CB8AC3E}">
        <p14:creationId xmlns:p14="http://schemas.microsoft.com/office/powerpoint/2010/main" val="20659036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827584" y="1491630"/>
            <a:ext cx="4307884" cy="3122770"/>
          </a:xfrm>
          <a:prstGeom prst="rect">
            <a:avLst/>
          </a:prstGeom>
          <a:noFill/>
          <a:ln w="9525">
            <a:noFill/>
            <a:miter lim="800000"/>
            <a:headEnd/>
            <a:tailEnd/>
          </a:ln>
        </p:spPr>
        <p:txBody>
          <a:bodyPr wrap="square" lIns="68574" tIns="34286" rIns="68574" bIns="34286">
            <a:spAutoFit/>
          </a:bodyPr>
          <a:lstStyle/>
          <a:p>
            <a:pPr lvl="0" indent="457200">
              <a:lnSpc>
                <a:spcPct val="130000"/>
              </a:lnSpc>
            </a:pPr>
            <a:r>
              <a:rPr lang="zh-CN" altLang="en-US" sz="1400" dirty="0">
                <a:solidFill>
                  <a:prstClr val="white">
                    <a:lumMod val="50000"/>
                  </a:prstClr>
                </a:solidFill>
                <a:latin typeface="微软雅黑" pitchFamily="34" charset="-122"/>
                <a:ea typeface="微软雅黑" pitchFamily="34" charset="-122"/>
              </a:rPr>
              <a:t>康托尔曾就学于苏黎世大学、哥廷根大学和法兰克福大学。</a:t>
            </a:r>
            <a:r>
              <a:rPr lang="en-US" altLang="zh-CN" sz="1400" dirty="0">
                <a:solidFill>
                  <a:prstClr val="white">
                    <a:lumMod val="50000"/>
                  </a:prstClr>
                </a:solidFill>
                <a:latin typeface="微软雅黑" pitchFamily="34" charset="-122"/>
                <a:ea typeface="微软雅黑" pitchFamily="34" charset="-122"/>
              </a:rPr>
              <a:t>1863</a:t>
            </a:r>
            <a:r>
              <a:rPr lang="zh-CN" altLang="en-US" sz="1400" dirty="0">
                <a:solidFill>
                  <a:prstClr val="white">
                    <a:lumMod val="50000"/>
                  </a:prstClr>
                </a:solidFill>
                <a:latin typeface="微软雅黑" pitchFamily="34" charset="-122"/>
                <a:ea typeface="微软雅黑" pitchFamily="34" charset="-122"/>
              </a:rPr>
              <a:t>年，他父亲突然病逝，为此康托尔回到了柏林，在柏林大学重新开始学习。在那里，他从当时的几位数学大师，魏尔斯特拉斯、库默尔和克罗内克那里学到了不少东西。</a:t>
            </a:r>
            <a:endParaRPr lang="en-US" altLang="zh-CN" sz="1400" dirty="0">
              <a:solidFill>
                <a:prstClr val="white">
                  <a:lumMod val="50000"/>
                </a:prstClr>
              </a:solidFill>
              <a:latin typeface="微软雅黑" pitchFamily="34" charset="-122"/>
              <a:ea typeface="微软雅黑" pitchFamily="34" charset="-122"/>
            </a:endParaRPr>
          </a:p>
          <a:p>
            <a:pPr lvl="0" indent="457200">
              <a:lnSpc>
                <a:spcPct val="130000"/>
              </a:lnSpc>
            </a:pPr>
            <a:r>
              <a:rPr lang="zh-CN" altLang="en-US" sz="1400" dirty="0">
                <a:solidFill>
                  <a:prstClr val="white">
                    <a:lumMod val="50000"/>
                  </a:prstClr>
                </a:solidFill>
                <a:latin typeface="微软雅黑" pitchFamily="34" charset="-122"/>
                <a:ea typeface="微软雅黑" pitchFamily="34" charset="-122"/>
              </a:rPr>
              <a:t>年轻的康托尔在</a:t>
            </a:r>
            <a:r>
              <a:rPr lang="en-US" altLang="zh-CN" sz="1400" dirty="0">
                <a:solidFill>
                  <a:prstClr val="white">
                    <a:lumMod val="50000"/>
                  </a:prstClr>
                </a:solidFill>
                <a:latin typeface="微软雅黑" pitchFamily="34" charset="-122"/>
                <a:ea typeface="微软雅黑" pitchFamily="34" charset="-122"/>
              </a:rPr>
              <a:t>27</a:t>
            </a:r>
            <a:r>
              <a:rPr lang="zh-CN" altLang="en-US" sz="1400" dirty="0">
                <a:solidFill>
                  <a:prstClr val="white">
                    <a:lumMod val="50000"/>
                  </a:prstClr>
                </a:solidFill>
                <a:latin typeface="微软雅黑" pitchFamily="34" charset="-122"/>
                <a:ea typeface="微软雅黑" pitchFamily="34" charset="-122"/>
              </a:rPr>
              <a:t>岁的时候，就在数学上表现出优秀的数学天赋，他用有理数列构造实数</a:t>
            </a:r>
            <a:r>
              <a:rPr lang="en-US" altLang="zh-CN" sz="1400" dirty="0">
                <a:solidFill>
                  <a:prstClr val="white">
                    <a:lumMod val="50000"/>
                  </a:prstClr>
                </a:solidFill>
                <a:latin typeface="微软雅黑" pitchFamily="34" charset="-122"/>
                <a:ea typeface="微软雅黑" pitchFamily="34" charset="-122"/>
              </a:rPr>
              <a:t>R</a:t>
            </a:r>
            <a:r>
              <a:rPr lang="zh-CN" altLang="en-US" sz="1400" dirty="0">
                <a:solidFill>
                  <a:prstClr val="white">
                    <a:lumMod val="50000"/>
                  </a:prstClr>
                </a:solidFill>
                <a:latin typeface="微软雅黑" pitchFamily="34" charset="-122"/>
                <a:ea typeface="微软雅黑" pitchFamily="34" charset="-122"/>
              </a:rPr>
              <a:t>，在数学发展历史上，这是“前无古人”的创意。无穷理论的研究，在当时一直是一个世界性的难题，由于研究无穷时往往推出一些合乎逻辑的但又荒谬的结果，许多大数学家唯恐陷进去而采取退避三舍的态度。</a:t>
            </a:r>
          </a:p>
        </p:txBody>
      </p:sp>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lang="zh-CN" altLang="en-US" sz="1600" dirty="0">
                <a:solidFill>
                  <a:prstClr val="white">
                    <a:lumMod val="50000"/>
                  </a:prstClr>
                </a:solidFill>
                <a:latin typeface="微软雅黑" pitchFamily="34" charset="-122"/>
                <a:ea typeface="微软雅黑" pitchFamily="34" charset="-122"/>
                <a:cs typeface="宋体" charset="-122"/>
              </a:rPr>
              <a:t>知识天地</a:t>
            </a:r>
            <a:endPar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endParaRPr>
          </a:p>
        </p:txBody>
      </p:sp>
      <p:sp>
        <p:nvSpPr>
          <p:cNvPr id="14" name="文本框 13">
            <a:extLst>
              <a:ext uri="{FF2B5EF4-FFF2-40B4-BE49-F238E27FC236}">
                <a16:creationId xmlns:a16="http://schemas.microsoft.com/office/drawing/2014/main" id="{D13FB5C4-84AF-46B5-8EFC-D70F24928658}"/>
              </a:ext>
            </a:extLst>
          </p:cNvPr>
          <p:cNvSpPr txBox="1"/>
          <p:nvPr/>
        </p:nvSpPr>
        <p:spPr bwMode="auto">
          <a:xfrm>
            <a:off x="3059832" y="968242"/>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1800" b="1" kern="0" dirty="0">
                <a:effectLst/>
                <a:ea typeface="宋体" panose="02010600030101010101" pitchFamily="2" charset="-122"/>
                <a:cs typeface="宋体" panose="02010600030101010101" pitchFamily="2" charset="-122"/>
              </a:rPr>
              <a:t>集合论的创立者——康托尔</a:t>
            </a:r>
            <a:endParaRPr lang="zh-CN" altLang="en-US" dirty="0"/>
          </a:p>
        </p:txBody>
      </p:sp>
      <p:pic>
        <p:nvPicPr>
          <p:cNvPr id="15" name="图片 14">
            <a:extLst>
              <a:ext uri="{FF2B5EF4-FFF2-40B4-BE49-F238E27FC236}">
                <a16:creationId xmlns:a16="http://schemas.microsoft.com/office/drawing/2014/main" id="{6F390AE5-9BCB-4A4F-9E93-FC33F1DD142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1767740"/>
            <a:ext cx="2919678" cy="2376264"/>
          </a:xfrm>
          <a:prstGeom prst="rect">
            <a:avLst/>
          </a:prstGeom>
          <a:noFill/>
          <a:ln>
            <a:noFill/>
          </a:ln>
        </p:spPr>
      </p:pic>
    </p:spTree>
    <p:extLst>
      <p:ext uri="{BB962C8B-B14F-4D97-AF65-F5344CB8AC3E}">
        <p14:creationId xmlns:p14="http://schemas.microsoft.com/office/powerpoint/2010/main" val="360752144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100"/>
                                        <p:tgtEl>
                                          <p:spTgt spid="10"/>
                                        </p:tgtEl>
                                      </p:cBhvr>
                                    </p:animEffect>
                                  </p:childTnLst>
                                </p:cTn>
                              </p:par>
                              <p:par>
                                <p:cTn id="8" presetID="36" presetClass="emph" presetSubtype="0" fill="hold" grpId="1" nodeType="withEffect">
                                  <p:stCondLst>
                                    <p:cond delay="0"/>
                                  </p:stCondLst>
                                  <p:iterate type="lt">
                                    <p:tmPct val="30000"/>
                                  </p:iterate>
                                  <p:childTnLst>
                                    <p:animScale>
                                      <p:cBhvr>
                                        <p:cTn id="9" dur="50" autoRev="1" fill="hold">
                                          <p:stCondLst>
                                            <p:cond delay="0"/>
                                          </p:stCondLst>
                                        </p:cTn>
                                        <p:tgtEl>
                                          <p:spTgt spid="10"/>
                                        </p:tgtEl>
                                      </p:cBhvr>
                                      <p:to x="80000" y="100000"/>
                                    </p:animScale>
                                    <p:anim by="(#ppt_w*0.10)" calcmode="lin" valueType="num">
                                      <p:cBhvr>
                                        <p:cTn id="10" dur="50" autoRev="1" fill="hold">
                                          <p:stCondLst>
                                            <p:cond delay="0"/>
                                          </p:stCondLst>
                                        </p:cTn>
                                        <p:tgtEl>
                                          <p:spTgt spid="10"/>
                                        </p:tgtEl>
                                        <p:attrNameLst>
                                          <p:attrName>ppt_x</p:attrName>
                                        </p:attrNameLst>
                                      </p:cBhvr>
                                    </p:anim>
                                    <p:anim by="(-#ppt_w*0.10)" calcmode="lin" valueType="num">
                                      <p:cBhvr>
                                        <p:cTn id="11" dur="50" autoRev="1" fill="hold">
                                          <p:stCondLst>
                                            <p:cond delay="0"/>
                                          </p:stCondLst>
                                        </p:cTn>
                                        <p:tgtEl>
                                          <p:spTgt spid="10"/>
                                        </p:tgtEl>
                                        <p:attrNameLst>
                                          <p:attrName>ppt_y</p:attrName>
                                        </p:attrNameLst>
                                      </p:cBhvr>
                                    </p:anim>
                                    <p:animRot by="-480000">
                                      <p:cBhvr>
                                        <p:cTn id="12" dur="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827584" y="1445323"/>
            <a:ext cx="4464496" cy="3122770"/>
          </a:xfrm>
          <a:prstGeom prst="rect">
            <a:avLst/>
          </a:prstGeom>
          <a:noFill/>
          <a:ln w="9525">
            <a:noFill/>
            <a:miter lim="800000"/>
            <a:headEnd/>
            <a:tailEnd/>
          </a:ln>
        </p:spPr>
        <p:txBody>
          <a:bodyPr wrap="square" lIns="68574" tIns="34286" rIns="68574" bIns="34286">
            <a:spAutoFit/>
          </a:bodyPr>
          <a:lstStyle/>
          <a:p>
            <a:pPr lvl="0" indent="457200">
              <a:lnSpc>
                <a:spcPct val="130000"/>
              </a:lnSpc>
            </a:pPr>
            <a:r>
              <a:rPr lang="zh-CN" altLang="en-US" sz="1400" dirty="0">
                <a:solidFill>
                  <a:prstClr val="white">
                    <a:lumMod val="50000"/>
                  </a:prstClr>
                </a:solidFill>
                <a:latin typeface="微软雅黑" pitchFamily="34" charset="-122"/>
                <a:ea typeface="微软雅黑" pitchFamily="34" charset="-122"/>
              </a:rPr>
              <a:t>康托尔对数学的贡献是集合论和超穷数理论。从</a:t>
            </a:r>
            <a:r>
              <a:rPr lang="en-US" altLang="zh-CN" sz="1400" dirty="0">
                <a:solidFill>
                  <a:prstClr val="white">
                    <a:lumMod val="50000"/>
                  </a:prstClr>
                </a:solidFill>
                <a:latin typeface="微软雅黑" pitchFamily="34" charset="-122"/>
                <a:ea typeface="微软雅黑" pitchFamily="34" charset="-122"/>
              </a:rPr>
              <a:t>1874</a:t>
            </a:r>
            <a:r>
              <a:rPr lang="zh-CN" altLang="en-US" sz="1400" dirty="0">
                <a:solidFill>
                  <a:prstClr val="white">
                    <a:lumMod val="50000"/>
                  </a:prstClr>
                </a:solidFill>
                <a:latin typeface="微软雅黑" pitchFamily="34" charset="-122"/>
                <a:ea typeface="微软雅黑" pitchFamily="34" charset="-122"/>
              </a:rPr>
              <a:t>年开始，康托尔向神秘的“无穷”宣战，他靠着辛勤的汗水，成功地证明了一条直线上的点能够和一个平面上的点一一对应，也能和空间中的点一一对应。这样看起来，</a:t>
            </a:r>
            <a:r>
              <a:rPr lang="en-US" altLang="zh-CN" sz="1400" dirty="0">
                <a:solidFill>
                  <a:prstClr val="white">
                    <a:lumMod val="50000"/>
                  </a:prstClr>
                </a:solidFill>
                <a:latin typeface="微软雅黑" pitchFamily="34" charset="-122"/>
                <a:ea typeface="微软雅黑" pitchFamily="34" charset="-122"/>
              </a:rPr>
              <a:t>1 </a:t>
            </a:r>
            <a:r>
              <a:rPr lang="zh-CN" altLang="en-US" sz="1400" dirty="0">
                <a:solidFill>
                  <a:prstClr val="white">
                    <a:lumMod val="50000"/>
                  </a:prstClr>
                </a:solidFill>
                <a:latin typeface="微软雅黑" pitchFamily="34" charset="-122"/>
                <a:ea typeface="微软雅黑" pitchFamily="34" charset="-122"/>
              </a:rPr>
              <a:t>厘米长的线段内的点与太平洋面上的点，以及整个地球内部的点都“一样多”。后来几年，康托尔对这类“无穷集合”问题发表了一系列文章，通过严格证明得出了许多惊人的结论。</a:t>
            </a:r>
          </a:p>
          <a:p>
            <a:pPr lvl="0" indent="457200">
              <a:lnSpc>
                <a:spcPct val="130000"/>
              </a:lnSpc>
            </a:pPr>
            <a:r>
              <a:rPr lang="zh-CN" altLang="en-US" sz="1400" dirty="0">
                <a:solidFill>
                  <a:prstClr val="white">
                    <a:lumMod val="50000"/>
                  </a:prstClr>
                </a:solidFill>
                <a:latin typeface="微软雅黑" pitchFamily="34" charset="-122"/>
                <a:ea typeface="微软雅黑" pitchFamily="34" charset="-122"/>
              </a:rPr>
              <a:t>康托尔在数学上的功绩，以及敢于向无穷大冒险迈进的精神，不仅在当时影响引起巨大的反响，为如今数学理论的发展，做出了不朽的贡献。</a:t>
            </a:r>
            <a:endParaRPr kumimoji="0" lang="zh-CN" altLang="en-US" sz="14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endParaRPr>
          </a:p>
        </p:txBody>
      </p:sp>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lang="zh-CN" altLang="en-US" sz="1600" dirty="0">
                <a:solidFill>
                  <a:prstClr val="white">
                    <a:lumMod val="50000"/>
                  </a:prstClr>
                </a:solidFill>
                <a:latin typeface="微软雅黑" pitchFamily="34" charset="-122"/>
                <a:ea typeface="微软雅黑" pitchFamily="34" charset="-122"/>
                <a:cs typeface="宋体" charset="-122"/>
              </a:rPr>
              <a:t>知识天地</a:t>
            </a:r>
            <a:endPar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endParaRPr>
          </a:p>
        </p:txBody>
      </p:sp>
      <p:sp>
        <p:nvSpPr>
          <p:cNvPr id="14" name="文本框 13">
            <a:extLst>
              <a:ext uri="{FF2B5EF4-FFF2-40B4-BE49-F238E27FC236}">
                <a16:creationId xmlns:a16="http://schemas.microsoft.com/office/drawing/2014/main" id="{D13FB5C4-84AF-46B5-8EFC-D70F24928658}"/>
              </a:ext>
            </a:extLst>
          </p:cNvPr>
          <p:cNvSpPr txBox="1"/>
          <p:nvPr/>
        </p:nvSpPr>
        <p:spPr bwMode="auto">
          <a:xfrm>
            <a:off x="3059832" y="968242"/>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1800" b="1" kern="0" dirty="0">
                <a:effectLst/>
                <a:ea typeface="宋体" panose="02010600030101010101" pitchFamily="2" charset="-122"/>
                <a:cs typeface="宋体" panose="02010600030101010101" pitchFamily="2" charset="-122"/>
              </a:rPr>
              <a:t>集合论的创立者——康托尔</a:t>
            </a:r>
            <a:endParaRPr lang="zh-CN" altLang="en-US" dirty="0"/>
          </a:p>
        </p:txBody>
      </p:sp>
      <p:pic>
        <p:nvPicPr>
          <p:cNvPr id="6146" name="Picture 2">
            <a:extLst>
              <a:ext uri="{FF2B5EF4-FFF2-40B4-BE49-F238E27FC236}">
                <a16:creationId xmlns:a16="http://schemas.microsoft.com/office/drawing/2014/main" id="{884EE09B-DB4D-4EF2-8550-A93F654E1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609712"/>
            <a:ext cx="1971675" cy="263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24645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100"/>
                                        <p:tgtEl>
                                          <p:spTgt spid="10"/>
                                        </p:tgtEl>
                                      </p:cBhvr>
                                    </p:animEffect>
                                  </p:childTnLst>
                                </p:cTn>
                              </p:par>
                              <p:par>
                                <p:cTn id="8" presetID="36" presetClass="emph" presetSubtype="0" fill="hold" grpId="1" nodeType="withEffect">
                                  <p:stCondLst>
                                    <p:cond delay="0"/>
                                  </p:stCondLst>
                                  <p:iterate type="lt">
                                    <p:tmPct val="30000"/>
                                  </p:iterate>
                                  <p:childTnLst>
                                    <p:animScale>
                                      <p:cBhvr>
                                        <p:cTn id="9" dur="50" autoRev="1" fill="hold">
                                          <p:stCondLst>
                                            <p:cond delay="0"/>
                                          </p:stCondLst>
                                        </p:cTn>
                                        <p:tgtEl>
                                          <p:spTgt spid="10"/>
                                        </p:tgtEl>
                                      </p:cBhvr>
                                      <p:to x="80000" y="100000"/>
                                    </p:animScale>
                                    <p:anim by="(#ppt_w*0.10)" calcmode="lin" valueType="num">
                                      <p:cBhvr>
                                        <p:cTn id="10" dur="50" autoRev="1" fill="hold">
                                          <p:stCondLst>
                                            <p:cond delay="0"/>
                                          </p:stCondLst>
                                        </p:cTn>
                                        <p:tgtEl>
                                          <p:spTgt spid="10"/>
                                        </p:tgtEl>
                                        <p:attrNameLst>
                                          <p:attrName>ppt_x</p:attrName>
                                        </p:attrNameLst>
                                      </p:cBhvr>
                                    </p:anim>
                                    <p:anim by="(-#ppt_w*0.10)" calcmode="lin" valueType="num">
                                      <p:cBhvr>
                                        <p:cTn id="11" dur="50" autoRev="1" fill="hold">
                                          <p:stCondLst>
                                            <p:cond delay="0"/>
                                          </p:stCondLst>
                                        </p:cTn>
                                        <p:tgtEl>
                                          <p:spTgt spid="10"/>
                                        </p:tgtEl>
                                        <p:attrNameLst>
                                          <p:attrName>ppt_y</p:attrName>
                                        </p:attrNameLst>
                                      </p:cBhvr>
                                    </p:anim>
                                    <p:animRot by="-480000">
                                      <p:cBhvr>
                                        <p:cTn id="12" dur="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2267A6B1-8B59-4C7D-850C-31925BB33F98}"/>
              </a:ext>
            </a:extLst>
          </p:cNvPr>
          <p:cNvSpPr/>
          <p:nvPr/>
        </p:nvSpPr>
        <p:spPr>
          <a:xfrm>
            <a:off x="2483768" y="1524310"/>
            <a:ext cx="1037768" cy="10377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2"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26" name="TextBox 48"/>
          <p:cNvSpPr txBox="1"/>
          <p:nvPr/>
        </p:nvSpPr>
        <p:spPr>
          <a:xfrm>
            <a:off x="2403760" y="2666644"/>
            <a:ext cx="2816312" cy="492443"/>
          </a:xfrm>
          <a:prstGeom prst="rect">
            <a:avLst/>
          </a:prstGeom>
          <a:noFill/>
        </p:spPr>
        <p:txBody>
          <a:bodyPr wrap="square" lIns="0" tIns="0" rIns="0" bIns="0" rtlCol="0">
            <a:spAutoFit/>
          </a:bodyPr>
          <a:lstStyle/>
          <a:p>
            <a:pPr marL="0" marR="0" lvl="0" indent="0" algn="l" defTabSz="914282" rtl="0" eaLnBrk="1" fontAlgn="auto" latinLnBrk="0" hangingPunct="1">
              <a:lnSpc>
                <a:spcPct val="100000"/>
              </a:lnSpc>
              <a:spcBef>
                <a:spcPts val="0"/>
              </a:spcBef>
              <a:spcAft>
                <a:spcPts val="0"/>
              </a:spcAft>
              <a:buClrTx/>
              <a:buSzTx/>
              <a:buFontTx/>
              <a:buNone/>
              <a:tabLst/>
              <a:defRPr/>
            </a:pPr>
            <a:r>
              <a:rPr lang="zh-CN" altLang="en-US" sz="3200" b="1" noProof="0" dirty="0">
                <a:solidFill>
                  <a:prstClr val="white">
                    <a:lumMod val="50000"/>
                  </a:prstClr>
                </a:solidFill>
                <a:latin typeface="微软雅黑" pitchFamily="34" charset="-122"/>
                <a:ea typeface="微软雅黑" pitchFamily="34" charset="-122"/>
                <a:cs typeface="+mn-ea"/>
                <a:sym typeface="+mn-lt"/>
              </a:rPr>
              <a:t>不等式</a:t>
            </a:r>
            <a:endParaRPr kumimoji="0" lang="en-GB" altLang="zh-CN" sz="3100" b="1"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8" name="矩形 259"/>
          <p:cNvSpPr>
            <a:spLocks noChangeArrowheads="1"/>
          </p:cNvSpPr>
          <p:nvPr/>
        </p:nvSpPr>
        <p:spPr bwMode="auto">
          <a:xfrm>
            <a:off x="2248131" y="1668326"/>
            <a:ext cx="1561914" cy="74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282"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400" b="1" i="0" u="none" strike="noStrike" kern="1200" cap="all" spc="213"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Calibri" panose="020F0502020204030204" pitchFamily="34" charset="0"/>
              </a:rPr>
              <a:t>02</a:t>
            </a:r>
            <a:endParaRPr kumimoji="0" lang="zh-CN" altLang="en-US" sz="4400" b="1" i="0" u="none" strike="noStrike" kern="1200" cap="all" spc="213"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Calibri" panose="020F0502020204030204" pitchFamily="34" charset="0"/>
            </a:endParaRPr>
          </a:p>
        </p:txBody>
      </p:sp>
      <p:grpSp>
        <p:nvGrpSpPr>
          <p:cNvPr id="8" name="Group 39">
            <a:extLst>
              <a:ext uri="{FF2B5EF4-FFF2-40B4-BE49-F238E27FC236}">
                <a16:creationId xmlns:a16="http://schemas.microsoft.com/office/drawing/2014/main" id="{1C8056F6-128E-4164-9F3F-8BA113259CEF}"/>
              </a:ext>
            </a:extLst>
          </p:cNvPr>
          <p:cNvGrpSpPr/>
          <p:nvPr/>
        </p:nvGrpSpPr>
        <p:grpSpPr>
          <a:xfrm rot="20818898">
            <a:off x="4889659" y="814858"/>
            <a:ext cx="4058824" cy="3801817"/>
            <a:chOff x="4522117" y="2390376"/>
            <a:chExt cx="3975435" cy="3723712"/>
          </a:xfrm>
        </p:grpSpPr>
        <p:sp>
          <p:nvSpPr>
            <p:cNvPr id="9" name="Freeform 6">
              <a:extLst>
                <a:ext uri="{FF2B5EF4-FFF2-40B4-BE49-F238E27FC236}">
                  <a16:creationId xmlns:a16="http://schemas.microsoft.com/office/drawing/2014/main" id="{82AC12EE-9AE9-403A-A39C-3D9333CA614D}"/>
                </a:ext>
              </a:extLst>
            </p:cNvPr>
            <p:cNvSpPr>
              <a:spLocks noEditPoints="1"/>
            </p:cNvSpPr>
            <p:nvPr/>
          </p:nvSpPr>
          <p:spPr bwMode="auto">
            <a:xfrm>
              <a:off x="6399045" y="4571163"/>
              <a:ext cx="364143" cy="366587"/>
            </a:xfrm>
            <a:custGeom>
              <a:avLst/>
              <a:gdLst>
                <a:gd name="T0" fmla="*/ 143 w 189"/>
                <a:gd name="T1" fmla="*/ 160 h 190"/>
                <a:gd name="T2" fmla="*/ 160 w 189"/>
                <a:gd name="T3" fmla="*/ 163 h 190"/>
                <a:gd name="T4" fmla="*/ 161 w 189"/>
                <a:gd name="T5" fmla="*/ 153 h 190"/>
                <a:gd name="T6" fmla="*/ 171 w 189"/>
                <a:gd name="T7" fmla="*/ 143 h 190"/>
                <a:gd name="T8" fmla="*/ 177 w 189"/>
                <a:gd name="T9" fmla="*/ 133 h 190"/>
                <a:gd name="T10" fmla="*/ 175 w 189"/>
                <a:gd name="T11" fmla="*/ 118 h 190"/>
                <a:gd name="T12" fmla="*/ 188 w 189"/>
                <a:gd name="T13" fmla="*/ 113 h 190"/>
                <a:gd name="T14" fmla="*/ 175 w 189"/>
                <a:gd name="T15" fmla="*/ 101 h 190"/>
                <a:gd name="T16" fmla="*/ 189 w 189"/>
                <a:gd name="T17" fmla="*/ 90 h 190"/>
                <a:gd name="T18" fmla="*/ 182 w 189"/>
                <a:gd name="T19" fmla="*/ 83 h 190"/>
                <a:gd name="T20" fmla="*/ 181 w 189"/>
                <a:gd name="T21" fmla="*/ 69 h 190"/>
                <a:gd name="T22" fmla="*/ 177 w 189"/>
                <a:gd name="T23" fmla="*/ 58 h 190"/>
                <a:gd name="T24" fmla="*/ 168 w 189"/>
                <a:gd name="T25" fmla="*/ 47 h 190"/>
                <a:gd name="T26" fmla="*/ 169 w 189"/>
                <a:gd name="T27" fmla="*/ 37 h 190"/>
                <a:gd name="T28" fmla="*/ 152 w 189"/>
                <a:gd name="T29" fmla="*/ 38 h 190"/>
                <a:gd name="T30" fmla="*/ 153 w 189"/>
                <a:gd name="T31" fmla="*/ 20 h 190"/>
                <a:gd name="T32" fmla="*/ 142 w 189"/>
                <a:gd name="T33" fmla="*/ 21 h 190"/>
                <a:gd name="T34" fmla="*/ 131 w 189"/>
                <a:gd name="T35" fmla="*/ 13 h 190"/>
                <a:gd name="T36" fmla="*/ 120 w 189"/>
                <a:gd name="T37" fmla="*/ 9 h 190"/>
                <a:gd name="T38" fmla="*/ 106 w 189"/>
                <a:gd name="T39" fmla="*/ 8 h 190"/>
                <a:gd name="T40" fmla="*/ 99 w 189"/>
                <a:gd name="T41" fmla="*/ 1 h 190"/>
                <a:gd name="T42" fmla="*/ 88 w 189"/>
                <a:gd name="T43" fmla="*/ 15 h 190"/>
                <a:gd name="T44" fmla="*/ 76 w 189"/>
                <a:gd name="T45" fmla="*/ 2 h 190"/>
                <a:gd name="T46" fmla="*/ 70 w 189"/>
                <a:gd name="T47" fmla="*/ 11 h 190"/>
                <a:gd name="T48" fmla="*/ 57 w 189"/>
                <a:gd name="T49" fmla="*/ 14 h 190"/>
                <a:gd name="T50" fmla="*/ 47 w 189"/>
                <a:gd name="T51" fmla="*/ 13 h 190"/>
                <a:gd name="T52" fmla="*/ 46 w 189"/>
                <a:gd name="T53" fmla="*/ 31 h 190"/>
                <a:gd name="T54" fmla="*/ 29 w 189"/>
                <a:gd name="T55" fmla="*/ 27 h 190"/>
                <a:gd name="T56" fmla="*/ 28 w 189"/>
                <a:gd name="T57" fmla="*/ 38 h 190"/>
                <a:gd name="T58" fmla="*/ 18 w 189"/>
                <a:gd name="T59" fmla="*/ 47 h 190"/>
                <a:gd name="T60" fmla="*/ 13 w 189"/>
                <a:gd name="T61" fmla="*/ 58 h 190"/>
                <a:gd name="T62" fmla="*/ 14 w 189"/>
                <a:gd name="T63" fmla="*/ 73 h 190"/>
                <a:gd name="T64" fmla="*/ 2 w 189"/>
                <a:gd name="T65" fmla="*/ 77 h 190"/>
                <a:gd name="T66" fmla="*/ 14 w 189"/>
                <a:gd name="T67" fmla="*/ 89 h 190"/>
                <a:gd name="T68" fmla="*/ 0 w 189"/>
                <a:gd name="T69" fmla="*/ 100 h 190"/>
                <a:gd name="T70" fmla="*/ 7 w 189"/>
                <a:gd name="T71" fmla="*/ 108 h 190"/>
                <a:gd name="T72" fmla="*/ 8 w 189"/>
                <a:gd name="T73" fmla="*/ 121 h 190"/>
                <a:gd name="T74" fmla="*/ 13 w 189"/>
                <a:gd name="T75" fmla="*/ 133 h 190"/>
                <a:gd name="T76" fmla="*/ 21 w 189"/>
                <a:gd name="T77" fmla="*/ 144 h 190"/>
                <a:gd name="T78" fmla="*/ 20 w 189"/>
                <a:gd name="T79" fmla="*/ 154 h 190"/>
                <a:gd name="T80" fmla="*/ 37 w 189"/>
                <a:gd name="T81" fmla="*/ 152 h 190"/>
                <a:gd name="T82" fmla="*/ 37 w 189"/>
                <a:gd name="T83" fmla="*/ 170 h 190"/>
                <a:gd name="T84" fmla="*/ 47 w 189"/>
                <a:gd name="T85" fmla="*/ 169 h 190"/>
                <a:gd name="T86" fmla="*/ 58 w 189"/>
                <a:gd name="T87" fmla="*/ 177 h 190"/>
                <a:gd name="T88" fmla="*/ 69 w 189"/>
                <a:gd name="T89" fmla="*/ 182 h 190"/>
                <a:gd name="T90" fmla="*/ 83 w 189"/>
                <a:gd name="T91" fmla="*/ 183 h 190"/>
                <a:gd name="T92" fmla="*/ 90 w 189"/>
                <a:gd name="T93" fmla="*/ 190 h 190"/>
                <a:gd name="T94" fmla="*/ 101 w 189"/>
                <a:gd name="T95" fmla="*/ 176 h 190"/>
                <a:gd name="T96" fmla="*/ 113 w 189"/>
                <a:gd name="T97" fmla="*/ 188 h 190"/>
                <a:gd name="T98" fmla="*/ 119 w 189"/>
                <a:gd name="T99" fmla="*/ 180 h 190"/>
                <a:gd name="T100" fmla="*/ 133 w 189"/>
                <a:gd name="T101" fmla="*/ 177 h 190"/>
                <a:gd name="T102" fmla="*/ 142 w 189"/>
                <a:gd name="T103" fmla="*/ 177 h 190"/>
                <a:gd name="T104" fmla="*/ 80 w 189"/>
                <a:gd name="T105" fmla="*/ 66 h 190"/>
                <a:gd name="T106" fmla="*/ 78 w 189"/>
                <a:gd name="T107" fmla="*/ 74 h 190"/>
                <a:gd name="T108" fmla="*/ 113 w 189"/>
                <a:gd name="T109" fmla="*/ 85 h 190"/>
                <a:gd name="T110" fmla="*/ 66 w 189"/>
                <a:gd name="T111" fmla="*/ 109 h 190"/>
                <a:gd name="T112" fmla="*/ 74 w 189"/>
                <a:gd name="T113" fmla="*/ 112 h 190"/>
                <a:gd name="T114" fmla="*/ 88 w 189"/>
                <a:gd name="T115" fmla="*/ 82 h 190"/>
                <a:gd name="T116" fmla="*/ 81 w 189"/>
                <a:gd name="T117" fmla="*/ 102 h 190"/>
                <a:gd name="T118" fmla="*/ 112 w 189"/>
                <a:gd name="T119" fmla="*/ 11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9" h="190">
                  <a:moveTo>
                    <a:pt x="143" y="171"/>
                  </a:moveTo>
                  <a:cubicBezTo>
                    <a:pt x="142" y="169"/>
                    <a:pt x="142" y="169"/>
                    <a:pt x="142" y="169"/>
                  </a:cubicBezTo>
                  <a:cubicBezTo>
                    <a:pt x="140" y="167"/>
                    <a:pt x="140" y="163"/>
                    <a:pt x="143" y="160"/>
                  </a:cubicBezTo>
                  <a:cubicBezTo>
                    <a:pt x="146" y="157"/>
                    <a:pt x="150" y="158"/>
                    <a:pt x="153" y="161"/>
                  </a:cubicBezTo>
                  <a:cubicBezTo>
                    <a:pt x="154" y="163"/>
                    <a:pt x="154" y="163"/>
                    <a:pt x="154" y="163"/>
                  </a:cubicBezTo>
                  <a:cubicBezTo>
                    <a:pt x="156" y="165"/>
                    <a:pt x="159" y="165"/>
                    <a:pt x="160" y="163"/>
                  </a:cubicBezTo>
                  <a:cubicBezTo>
                    <a:pt x="161" y="162"/>
                    <a:pt x="162" y="162"/>
                    <a:pt x="163" y="161"/>
                  </a:cubicBezTo>
                  <a:cubicBezTo>
                    <a:pt x="165" y="159"/>
                    <a:pt x="165" y="156"/>
                    <a:pt x="163" y="154"/>
                  </a:cubicBezTo>
                  <a:cubicBezTo>
                    <a:pt x="161" y="153"/>
                    <a:pt x="161" y="153"/>
                    <a:pt x="161" y="153"/>
                  </a:cubicBezTo>
                  <a:cubicBezTo>
                    <a:pt x="158" y="151"/>
                    <a:pt x="157" y="147"/>
                    <a:pt x="159" y="144"/>
                  </a:cubicBezTo>
                  <a:cubicBezTo>
                    <a:pt x="161" y="140"/>
                    <a:pt x="166" y="140"/>
                    <a:pt x="169" y="142"/>
                  </a:cubicBezTo>
                  <a:cubicBezTo>
                    <a:pt x="171" y="143"/>
                    <a:pt x="171" y="143"/>
                    <a:pt x="171" y="143"/>
                  </a:cubicBezTo>
                  <a:cubicBezTo>
                    <a:pt x="173" y="145"/>
                    <a:pt x="176" y="144"/>
                    <a:pt x="177" y="142"/>
                  </a:cubicBezTo>
                  <a:cubicBezTo>
                    <a:pt x="178" y="141"/>
                    <a:pt x="178" y="140"/>
                    <a:pt x="179" y="139"/>
                  </a:cubicBezTo>
                  <a:cubicBezTo>
                    <a:pt x="180" y="136"/>
                    <a:pt x="179" y="134"/>
                    <a:pt x="177" y="133"/>
                  </a:cubicBezTo>
                  <a:cubicBezTo>
                    <a:pt x="174" y="132"/>
                    <a:pt x="174" y="132"/>
                    <a:pt x="174" y="132"/>
                  </a:cubicBezTo>
                  <a:cubicBezTo>
                    <a:pt x="171" y="130"/>
                    <a:pt x="169" y="127"/>
                    <a:pt x="171" y="123"/>
                  </a:cubicBezTo>
                  <a:cubicBezTo>
                    <a:pt x="169" y="120"/>
                    <a:pt x="172" y="116"/>
                    <a:pt x="175" y="118"/>
                  </a:cubicBezTo>
                  <a:cubicBezTo>
                    <a:pt x="181" y="120"/>
                    <a:pt x="181" y="120"/>
                    <a:pt x="181" y="120"/>
                  </a:cubicBezTo>
                  <a:cubicBezTo>
                    <a:pt x="183" y="121"/>
                    <a:pt x="186" y="119"/>
                    <a:pt x="187" y="117"/>
                  </a:cubicBezTo>
                  <a:cubicBezTo>
                    <a:pt x="187" y="116"/>
                    <a:pt x="187" y="114"/>
                    <a:pt x="188" y="113"/>
                  </a:cubicBezTo>
                  <a:cubicBezTo>
                    <a:pt x="188" y="111"/>
                    <a:pt x="186" y="108"/>
                    <a:pt x="184" y="108"/>
                  </a:cubicBezTo>
                  <a:cubicBezTo>
                    <a:pt x="181" y="108"/>
                    <a:pt x="181" y="108"/>
                    <a:pt x="181" y="108"/>
                  </a:cubicBezTo>
                  <a:cubicBezTo>
                    <a:pt x="178" y="108"/>
                    <a:pt x="175" y="104"/>
                    <a:pt x="175" y="101"/>
                  </a:cubicBezTo>
                  <a:cubicBezTo>
                    <a:pt x="176" y="97"/>
                    <a:pt x="179" y="94"/>
                    <a:pt x="183" y="94"/>
                  </a:cubicBezTo>
                  <a:cubicBezTo>
                    <a:pt x="185" y="94"/>
                    <a:pt x="185" y="94"/>
                    <a:pt x="185" y="94"/>
                  </a:cubicBezTo>
                  <a:cubicBezTo>
                    <a:pt x="187" y="95"/>
                    <a:pt x="189" y="93"/>
                    <a:pt x="189" y="90"/>
                  </a:cubicBezTo>
                  <a:cubicBezTo>
                    <a:pt x="189" y="89"/>
                    <a:pt x="189" y="87"/>
                    <a:pt x="189" y="86"/>
                  </a:cubicBezTo>
                  <a:cubicBezTo>
                    <a:pt x="189" y="84"/>
                    <a:pt x="186" y="82"/>
                    <a:pt x="184" y="82"/>
                  </a:cubicBezTo>
                  <a:cubicBezTo>
                    <a:pt x="182" y="83"/>
                    <a:pt x="182" y="83"/>
                    <a:pt x="182" y="83"/>
                  </a:cubicBezTo>
                  <a:cubicBezTo>
                    <a:pt x="178" y="84"/>
                    <a:pt x="174" y="81"/>
                    <a:pt x="173" y="78"/>
                  </a:cubicBezTo>
                  <a:cubicBezTo>
                    <a:pt x="173" y="74"/>
                    <a:pt x="175" y="70"/>
                    <a:pt x="179" y="70"/>
                  </a:cubicBezTo>
                  <a:cubicBezTo>
                    <a:pt x="181" y="69"/>
                    <a:pt x="181" y="69"/>
                    <a:pt x="181" y="69"/>
                  </a:cubicBezTo>
                  <a:cubicBezTo>
                    <a:pt x="183" y="69"/>
                    <a:pt x="185" y="66"/>
                    <a:pt x="184" y="64"/>
                  </a:cubicBezTo>
                  <a:cubicBezTo>
                    <a:pt x="183" y="62"/>
                    <a:pt x="183" y="61"/>
                    <a:pt x="182" y="60"/>
                  </a:cubicBezTo>
                  <a:cubicBezTo>
                    <a:pt x="182" y="58"/>
                    <a:pt x="179" y="57"/>
                    <a:pt x="177" y="58"/>
                  </a:cubicBezTo>
                  <a:cubicBezTo>
                    <a:pt x="175" y="59"/>
                    <a:pt x="175" y="59"/>
                    <a:pt x="175" y="59"/>
                  </a:cubicBezTo>
                  <a:cubicBezTo>
                    <a:pt x="171" y="61"/>
                    <a:pt x="167" y="59"/>
                    <a:pt x="165" y="56"/>
                  </a:cubicBezTo>
                  <a:cubicBezTo>
                    <a:pt x="164" y="53"/>
                    <a:pt x="165" y="49"/>
                    <a:pt x="168" y="47"/>
                  </a:cubicBezTo>
                  <a:cubicBezTo>
                    <a:pt x="170" y="46"/>
                    <a:pt x="170" y="46"/>
                    <a:pt x="170" y="46"/>
                  </a:cubicBezTo>
                  <a:cubicBezTo>
                    <a:pt x="172" y="45"/>
                    <a:pt x="173" y="42"/>
                    <a:pt x="171" y="40"/>
                  </a:cubicBezTo>
                  <a:cubicBezTo>
                    <a:pt x="171" y="39"/>
                    <a:pt x="170" y="38"/>
                    <a:pt x="169" y="37"/>
                  </a:cubicBezTo>
                  <a:cubicBezTo>
                    <a:pt x="167" y="35"/>
                    <a:pt x="165" y="34"/>
                    <a:pt x="163" y="36"/>
                  </a:cubicBezTo>
                  <a:cubicBezTo>
                    <a:pt x="161" y="38"/>
                    <a:pt x="161" y="38"/>
                    <a:pt x="161" y="38"/>
                  </a:cubicBezTo>
                  <a:cubicBezTo>
                    <a:pt x="159" y="40"/>
                    <a:pt x="155" y="40"/>
                    <a:pt x="152" y="38"/>
                  </a:cubicBezTo>
                  <a:cubicBezTo>
                    <a:pt x="149" y="36"/>
                    <a:pt x="149" y="31"/>
                    <a:pt x="152" y="28"/>
                  </a:cubicBezTo>
                  <a:cubicBezTo>
                    <a:pt x="153" y="27"/>
                    <a:pt x="153" y="27"/>
                    <a:pt x="153" y="27"/>
                  </a:cubicBezTo>
                  <a:cubicBezTo>
                    <a:pt x="155" y="25"/>
                    <a:pt x="155" y="22"/>
                    <a:pt x="153" y="20"/>
                  </a:cubicBezTo>
                  <a:cubicBezTo>
                    <a:pt x="152" y="20"/>
                    <a:pt x="151" y="19"/>
                    <a:pt x="150" y="18"/>
                  </a:cubicBezTo>
                  <a:cubicBezTo>
                    <a:pt x="147" y="17"/>
                    <a:pt x="145" y="17"/>
                    <a:pt x="143" y="19"/>
                  </a:cubicBezTo>
                  <a:cubicBezTo>
                    <a:pt x="142" y="21"/>
                    <a:pt x="142" y="21"/>
                    <a:pt x="142" y="21"/>
                  </a:cubicBezTo>
                  <a:cubicBezTo>
                    <a:pt x="140" y="25"/>
                    <a:pt x="136" y="26"/>
                    <a:pt x="133" y="24"/>
                  </a:cubicBezTo>
                  <a:cubicBezTo>
                    <a:pt x="130" y="22"/>
                    <a:pt x="128" y="18"/>
                    <a:pt x="130" y="15"/>
                  </a:cubicBezTo>
                  <a:cubicBezTo>
                    <a:pt x="131" y="13"/>
                    <a:pt x="131" y="13"/>
                    <a:pt x="131" y="13"/>
                  </a:cubicBezTo>
                  <a:cubicBezTo>
                    <a:pt x="133" y="11"/>
                    <a:pt x="132" y="8"/>
                    <a:pt x="129" y="7"/>
                  </a:cubicBezTo>
                  <a:cubicBezTo>
                    <a:pt x="128" y="7"/>
                    <a:pt x="127" y="6"/>
                    <a:pt x="126" y="6"/>
                  </a:cubicBezTo>
                  <a:cubicBezTo>
                    <a:pt x="123" y="5"/>
                    <a:pt x="121" y="6"/>
                    <a:pt x="120" y="9"/>
                  </a:cubicBezTo>
                  <a:cubicBezTo>
                    <a:pt x="119" y="11"/>
                    <a:pt x="119" y="11"/>
                    <a:pt x="119" y="11"/>
                  </a:cubicBezTo>
                  <a:cubicBezTo>
                    <a:pt x="119" y="15"/>
                    <a:pt x="115" y="17"/>
                    <a:pt x="111" y="16"/>
                  </a:cubicBezTo>
                  <a:cubicBezTo>
                    <a:pt x="108" y="15"/>
                    <a:pt x="105" y="12"/>
                    <a:pt x="106" y="8"/>
                  </a:cubicBezTo>
                  <a:cubicBezTo>
                    <a:pt x="107" y="6"/>
                    <a:pt x="107" y="6"/>
                    <a:pt x="107" y="6"/>
                  </a:cubicBezTo>
                  <a:cubicBezTo>
                    <a:pt x="107" y="4"/>
                    <a:pt x="105" y="1"/>
                    <a:pt x="103" y="1"/>
                  </a:cubicBezTo>
                  <a:cubicBezTo>
                    <a:pt x="102" y="1"/>
                    <a:pt x="100" y="1"/>
                    <a:pt x="99" y="1"/>
                  </a:cubicBezTo>
                  <a:cubicBezTo>
                    <a:pt x="97" y="0"/>
                    <a:pt x="94" y="3"/>
                    <a:pt x="95" y="5"/>
                  </a:cubicBezTo>
                  <a:cubicBezTo>
                    <a:pt x="95" y="7"/>
                    <a:pt x="95" y="7"/>
                    <a:pt x="95" y="7"/>
                  </a:cubicBezTo>
                  <a:cubicBezTo>
                    <a:pt x="95" y="11"/>
                    <a:pt x="92" y="14"/>
                    <a:pt x="88" y="15"/>
                  </a:cubicBezTo>
                  <a:cubicBezTo>
                    <a:pt x="85" y="15"/>
                    <a:pt x="81" y="12"/>
                    <a:pt x="81" y="8"/>
                  </a:cubicBezTo>
                  <a:cubicBezTo>
                    <a:pt x="81" y="6"/>
                    <a:pt x="81" y="6"/>
                    <a:pt x="81" y="6"/>
                  </a:cubicBezTo>
                  <a:cubicBezTo>
                    <a:pt x="81" y="4"/>
                    <a:pt x="78" y="2"/>
                    <a:pt x="76" y="2"/>
                  </a:cubicBezTo>
                  <a:cubicBezTo>
                    <a:pt x="75" y="3"/>
                    <a:pt x="73" y="3"/>
                    <a:pt x="72" y="3"/>
                  </a:cubicBezTo>
                  <a:cubicBezTo>
                    <a:pt x="70" y="4"/>
                    <a:pt x="68" y="6"/>
                    <a:pt x="69" y="9"/>
                  </a:cubicBezTo>
                  <a:cubicBezTo>
                    <a:pt x="70" y="11"/>
                    <a:pt x="70" y="11"/>
                    <a:pt x="70" y="11"/>
                  </a:cubicBezTo>
                  <a:cubicBezTo>
                    <a:pt x="71" y="14"/>
                    <a:pt x="69" y="18"/>
                    <a:pt x="66" y="20"/>
                  </a:cubicBezTo>
                  <a:cubicBezTo>
                    <a:pt x="62" y="21"/>
                    <a:pt x="58" y="19"/>
                    <a:pt x="57" y="15"/>
                  </a:cubicBezTo>
                  <a:cubicBezTo>
                    <a:pt x="57" y="14"/>
                    <a:pt x="57" y="14"/>
                    <a:pt x="57" y="14"/>
                  </a:cubicBezTo>
                  <a:cubicBezTo>
                    <a:pt x="56" y="11"/>
                    <a:pt x="53" y="10"/>
                    <a:pt x="51" y="11"/>
                  </a:cubicBezTo>
                  <a:cubicBezTo>
                    <a:pt x="51" y="11"/>
                    <a:pt x="51" y="11"/>
                    <a:pt x="51" y="11"/>
                  </a:cubicBezTo>
                  <a:cubicBezTo>
                    <a:pt x="49" y="12"/>
                    <a:pt x="48" y="13"/>
                    <a:pt x="47" y="13"/>
                  </a:cubicBezTo>
                  <a:cubicBezTo>
                    <a:pt x="45" y="14"/>
                    <a:pt x="44" y="17"/>
                    <a:pt x="46" y="19"/>
                  </a:cubicBezTo>
                  <a:cubicBezTo>
                    <a:pt x="47" y="21"/>
                    <a:pt x="47" y="21"/>
                    <a:pt x="47" y="21"/>
                  </a:cubicBezTo>
                  <a:cubicBezTo>
                    <a:pt x="49" y="24"/>
                    <a:pt x="49" y="29"/>
                    <a:pt x="46" y="31"/>
                  </a:cubicBezTo>
                  <a:cubicBezTo>
                    <a:pt x="43" y="33"/>
                    <a:pt x="38" y="32"/>
                    <a:pt x="36" y="29"/>
                  </a:cubicBezTo>
                  <a:cubicBezTo>
                    <a:pt x="35" y="28"/>
                    <a:pt x="35" y="28"/>
                    <a:pt x="35" y="28"/>
                  </a:cubicBezTo>
                  <a:cubicBezTo>
                    <a:pt x="34" y="26"/>
                    <a:pt x="31" y="25"/>
                    <a:pt x="29" y="27"/>
                  </a:cubicBezTo>
                  <a:cubicBezTo>
                    <a:pt x="28" y="28"/>
                    <a:pt x="27" y="29"/>
                    <a:pt x="26" y="30"/>
                  </a:cubicBezTo>
                  <a:cubicBezTo>
                    <a:pt x="24" y="32"/>
                    <a:pt x="24" y="35"/>
                    <a:pt x="26" y="36"/>
                  </a:cubicBezTo>
                  <a:cubicBezTo>
                    <a:pt x="28" y="38"/>
                    <a:pt x="28" y="38"/>
                    <a:pt x="28" y="38"/>
                  </a:cubicBezTo>
                  <a:cubicBezTo>
                    <a:pt x="31" y="40"/>
                    <a:pt x="32" y="44"/>
                    <a:pt x="29" y="47"/>
                  </a:cubicBezTo>
                  <a:cubicBezTo>
                    <a:pt x="27" y="50"/>
                    <a:pt x="23" y="51"/>
                    <a:pt x="20" y="48"/>
                  </a:cubicBezTo>
                  <a:cubicBezTo>
                    <a:pt x="18" y="47"/>
                    <a:pt x="18" y="47"/>
                    <a:pt x="18" y="47"/>
                  </a:cubicBezTo>
                  <a:cubicBezTo>
                    <a:pt x="16" y="46"/>
                    <a:pt x="13" y="46"/>
                    <a:pt x="12" y="48"/>
                  </a:cubicBezTo>
                  <a:cubicBezTo>
                    <a:pt x="12" y="50"/>
                    <a:pt x="11" y="51"/>
                    <a:pt x="10" y="52"/>
                  </a:cubicBezTo>
                  <a:cubicBezTo>
                    <a:pt x="9" y="54"/>
                    <a:pt x="10" y="57"/>
                    <a:pt x="13" y="58"/>
                  </a:cubicBezTo>
                  <a:cubicBezTo>
                    <a:pt x="15" y="59"/>
                    <a:pt x="15" y="59"/>
                    <a:pt x="15" y="59"/>
                  </a:cubicBezTo>
                  <a:cubicBezTo>
                    <a:pt x="18" y="60"/>
                    <a:pt x="20" y="64"/>
                    <a:pt x="19" y="67"/>
                  </a:cubicBezTo>
                  <a:cubicBezTo>
                    <a:pt x="20" y="71"/>
                    <a:pt x="17" y="74"/>
                    <a:pt x="14" y="73"/>
                  </a:cubicBezTo>
                  <a:cubicBezTo>
                    <a:pt x="8" y="71"/>
                    <a:pt x="8" y="71"/>
                    <a:pt x="8" y="71"/>
                  </a:cubicBezTo>
                  <a:cubicBezTo>
                    <a:pt x="6" y="70"/>
                    <a:pt x="3" y="71"/>
                    <a:pt x="2" y="74"/>
                  </a:cubicBezTo>
                  <a:cubicBezTo>
                    <a:pt x="2" y="75"/>
                    <a:pt x="2" y="76"/>
                    <a:pt x="2" y="77"/>
                  </a:cubicBezTo>
                  <a:cubicBezTo>
                    <a:pt x="1" y="80"/>
                    <a:pt x="3" y="82"/>
                    <a:pt x="5" y="82"/>
                  </a:cubicBezTo>
                  <a:cubicBezTo>
                    <a:pt x="7" y="83"/>
                    <a:pt x="7" y="83"/>
                    <a:pt x="7" y="83"/>
                  </a:cubicBezTo>
                  <a:cubicBezTo>
                    <a:pt x="11" y="83"/>
                    <a:pt x="14" y="85"/>
                    <a:pt x="14" y="89"/>
                  </a:cubicBezTo>
                  <a:cubicBezTo>
                    <a:pt x="14" y="93"/>
                    <a:pt x="11" y="96"/>
                    <a:pt x="6" y="96"/>
                  </a:cubicBezTo>
                  <a:cubicBezTo>
                    <a:pt x="5" y="96"/>
                    <a:pt x="5" y="96"/>
                    <a:pt x="5" y="96"/>
                  </a:cubicBezTo>
                  <a:cubicBezTo>
                    <a:pt x="2" y="96"/>
                    <a:pt x="0" y="98"/>
                    <a:pt x="0" y="100"/>
                  </a:cubicBezTo>
                  <a:cubicBezTo>
                    <a:pt x="0" y="102"/>
                    <a:pt x="0" y="103"/>
                    <a:pt x="0" y="104"/>
                  </a:cubicBezTo>
                  <a:cubicBezTo>
                    <a:pt x="0" y="107"/>
                    <a:pt x="3" y="108"/>
                    <a:pt x="5" y="108"/>
                  </a:cubicBezTo>
                  <a:cubicBezTo>
                    <a:pt x="7" y="108"/>
                    <a:pt x="7" y="108"/>
                    <a:pt x="7" y="108"/>
                  </a:cubicBezTo>
                  <a:cubicBezTo>
                    <a:pt x="11" y="107"/>
                    <a:pt x="14" y="109"/>
                    <a:pt x="15" y="112"/>
                  </a:cubicBezTo>
                  <a:cubicBezTo>
                    <a:pt x="17" y="116"/>
                    <a:pt x="14" y="120"/>
                    <a:pt x="10" y="121"/>
                  </a:cubicBezTo>
                  <a:cubicBezTo>
                    <a:pt x="8" y="121"/>
                    <a:pt x="8" y="121"/>
                    <a:pt x="8" y="121"/>
                  </a:cubicBezTo>
                  <a:cubicBezTo>
                    <a:pt x="6" y="122"/>
                    <a:pt x="4" y="124"/>
                    <a:pt x="5" y="127"/>
                  </a:cubicBezTo>
                  <a:cubicBezTo>
                    <a:pt x="6" y="128"/>
                    <a:pt x="6" y="129"/>
                    <a:pt x="7" y="130"/>
                  </a:cubicBezTo>
                  <a:cubicBezTo>
                    <a:pt x="8" y="133"/>
                    <a:pt x="10" y="134"/>
                    <a:pt x="13" y="133"/>
                  </a:cubicBezTo>
                  <a:cubicBezTo>
                    <a:pt x="15" y="132"/>
                    <a:pt x="15" y="132"/>
                    <a:pt x="15" y="132"/>
                  </a:cubicBezTo>
                  <a:cubicBezTo>
                    <a:pt x="18" y="130"/>
                    <a:pt x="22" y="131"/>
                    <a:pt x="24" y="134"/>
                  </a:cubicBezTo>
                  <a:cubicBezTo>
                    <a:pt x="26" y="138"/>
                    <a:pt x="24" y="142"/>
                    <a:pt x="21" y="144"/>
                  </a:cubicBezTo>
                  <a:cubicBezTo>
                    <a:pt x="19" y="144"/>
                    <a:pt x="19" y="144"/>
                    <a:pt x="19" y="144"/>
                  </a:cubicBezTo>
                  <a:cubicBezTo>
                    <a:pt x="17" y="146"/>
                    <a:pt x="16" y="149"/>
                    <a:pt x="18" y="151"/>
                  </a:cubicBezTo>
                  <a:cubicBezTo>
                    <a:pt x="19" y="152"/>
                    <a:pt x="19" y="153"/>
                    <a:pt x="20" y="154"/>
                  </a:cubicBezTo>
                  <a:cubicBezTo>
                    <a:pt x="22" y="156"/>
                    <a:pt x="25" y="156"/>
                    <a:pt x="26" y="154"/>
                  </a:cubicBezTo>
                  <a:cubicBezTo>
                    <a:pt x="28" y="153"/>
                    <a:pt x="28" y="153"/>
                    <a:pt x="28" y="153"/>
                  </a:cubicBezTo>
                  <a:cubicBezTo>
                    <a:pt x="30" y="150"/>
                    <a:pt x="34" y="150"/>
                    <a:pt x="37" y="152"/>
                  </a:cubicBezTo>
                  <a:cubicBezTo>
                    <a:pt x="40" y="155"/>
                    <a:pt x="40" y="159"/>
                    <a:pt x="38" y="162"/>
                  </a:cubicBezTo>
                  <a:cubicBezTo>
                    <a:pt x="36" y="164"/>
                    <a:pt x="36" y="164"/>
                    <a:pt x="36" y="164"/>
                  </a:cubicBezTo>
                  <a:cubicBezTo>
                    <a:pt x="34" y="165"/>
                    <a:pt x="34" y="169"/>
                    <a:pt x="37" y="170"/>
                  </a:cubicBezTo>
                  <a:cubicBezTo>
                    <a:pt x="38" y="171"/>
                    <a:pt x="39" y="172"/>
                    <a:pt x="40" y="172"/>
                  </a:cubicBezTo>
                  <a:cubicBezTo>
                    <a:pt x="42" y="174"/>
                    <a:pt x="45" y="173"/>
                    <a:pt x="46" y="171"/>
                  </a:cubicBezTo>
                  <a:cubicBezTo>
                    <a:pt x="47" y="169"/>
                    <a:pt x="47" y="169"/>
                    <a:pt x="47" y="169"/>
                  </a:cubicBezTo>
                  <a:cubicBezTo>
                    <a:pt x="48" y="166"/>
                    <a:pt x="52" y="165"/>
                    <a:pt x="55" y="166"/>
                  </a:cubicBezTo>
                  <a:cubicBezTo>
                    <a:pt x="59" y="167"/>
                    <a:pt x="61" y="172"/>
                    <a:pt x="59" y="176"/>
                  </a:cubicBezTo>
                  <a:cubicBezTo>
                    <a:pt x="58" y="177"/>
                    <a:pt x="58" y="177"/>
                    <a:pt x="58" y="177"/>
                  </a:cubicBezTo>
                  <a:cubicBezTo>
                    <a:pt x="57" y="180"/>
                    <a:pt x="58" y="182"/>
                    <a:pt x="60" y="183"/>
                  </a:cubicBezTo>
                  <a:cubicBezTo>
                    <a:pt x="61" y="184"/>
                    <a:pt x="62" y="184"/>
                    <a:pt x="64" y="185"/>
                  </a:cubicBezTo>
                  <a:cubicBezTo>
                    <a:pt x="66" y="186"/>
                    <a:pt x="69" y="184"/>
                    <a:pt x="69" y="182"/>
                  </a:cubicBezTo>
                  <a:cubicBezTo>
                    <a:pt x="70" y="180"/>
                    <a:pt x="70" y="180"/>
                    <a:pt x="70" y="180"/>
                  </a:cubicBezTo>
                  <a:cubicBezTo>
                    <a:pt x="70" y="176"/>
                    <a:pt x="73" y="174"/>
                    <a:pt x="77" y="174"/>
                  </a:cubicBezTo>
                  <a:cubicBezTo>
                    <a:pt x="81" y="174"/>
                    <a:pt x="84" y="179"/>
                    <a:pt x="83" y="183"/>
                  </a:cubicBezTo>
                  <a:cubicBezTo>
                    <a:pt x="82" y="184"/>
                    <a:pt x="82" y="184"/>
                    <a:pt x="82" y="184"/>
                  </a:cubicBezTo>
                  <a:cubicBezTo>
                    <a:pt x="82" y="187"/>
                    <a:pt x="84" y="189"/>
                    <a:pt x="86" y="190"/>
                  </a:cubicBezTo>
                  <a:cubicBezTo>
                    <a:pt x="87" y="190"/>
                    <a:pt x="89" y="190"/>
                    <a:pt x="90" y="190"/>
                  </a:cubicBezTo>
                  <a:cubicBezTo>
                    <a:pt x="93" y="190"/>
                    <a:pt x="95" y="188"/>
                    <a:pt x="94" y="185"/>
                  </a:cubicBezTo>
                  <a:cubicBezTo>
                    <a:pt x="94" y="183"/>
                    <a:pt x="94" y="183"/>
                    <a:pt x="94" y="183"/>
                  </a:cubicBezTo>
                  <a:cubicBezTo>
                    <a:pt x="94" y="179"/>
                    <a:pt x="97" y="176"/>
                    <a:pt x="101" y="176"/>
                  </a:cubicBezTo>
                  <a:cubicBezTo>
                    <a:pt x="104" y="174"/>
                    <a:pt x="108" y="176"/>
                    <a:pt x="108" y="180"/>
                  </a:cubicBezTo>
                  <a:cubicBezTo>
                    <a:pt x="108" y="184"/>
                    <a:pt x="108" y="184"/>
                    <a:pt x="108" y="184"/>
                  </a:cubicBezTo>
                  <a:cubicBezTo>
                    <a:pt x="108" y="187"/>
                    <a:pt x="111" y="189"/>
                    <a:pt x="113" y="188"/>
                  </a:cubicBezTo>
                  <a:cubicBezTo>
                    <a:pt x="114" y="188"/>
                    <a:pt x="116" y="188"/>
                    <a:pt x="117" y="187"/>
                  </a:cubicBezTo>
                  <a:cubicBezTo>
                    <a:pt x="119" y="187"/>
                    <a:pt x="121" y="184"/>
                    <a:pt x="120" y="182"/>
                  </a:cubicBezTo>
                  <a:cubicBezTo>
                    <a:pt x="119" y="180"/>
                    <a:pt x="119" y="180"/>
                    <a:pt x="119" y="180"/>
                  </a:cubicBezTo>
                  <a:cubicBezTo>
                    <a:pt x="118" y="176"/>
                    <a:pt x="120" y="171"/>
                    <a:pt x="124" y="171"/>
                  </a:cubicBezTo>
                  <a:cubicBezTo>
                    <a:pt x="128" y="170"/>
                    <a:pt x="131" y="172"/>
                    <a:pt x="132" y="175"/>
                  </a:cubicBezTo>
                  <a:cubicBezTo>
                    <a:pt x="133" y="177"/>
                    <a:pt x="133" y="177"/>
                    <a:pt x="133" y="177"/>
                  </a:cubicBezTo>
                  <a:cubicBezTo>
                    <a:pt x="133" y="179"/>
                    <a:pt x="136" y="180"/>
                    <a:pt x="139" y="179"/>
                  </a:cubicBezTo>
                  <a:cubicBezTo>
                    <a:pt x="139" y="179"/>
                    <a:pt x="139" y="179"/>
                    <a:pt x="139" y="179"/>
                  </a:cubicBezTo>
                  <a:cubicBezTo>
                    <a:pt x="140" y="178"/>
                    <a:pt x="141" y="178"/>
                    <a:pt x="142" y="177"/>
                  </a:cubicBezTo>
                  <a:cubicBezTo>
                    <a:pt x="144" y="176"/>
                    <a:pt x="145" y="173"/>
                    <a:pt x="143" y="171"/>
                  </a:cubicBezTo>
                  <a:moveTo>
                    <a:pt x="78" y="74"/>
                  </a:moveTo>
                  <a:cubicBezTo>
                    <a:pt x="76" y="71"/>
                    <a:pt x="77" y="68"/>
                    <a:pt x="80" y="66"/>
                  </a:cubicBezTo>
                  <a:cubicBezTo>
                    <a:pt x="83" y="65"/>
                    <a:pt x="87" y="66"/>
                    <a:pt x="88" y="69"/>
                  </a:cubicBezTo>
                  <a:cubicBezTo>
                    <a:pt x="89" y="72"/>
                    <a:pt x="88" y="75"/>
                    <a:pt x="86" y="77"/>
                  </a:cubicBezTo>
                  <a:cubicBezTo>
                    <a:pt x="83" y="78"/>
                    <a:pt x="79" y="77"/>
                    <a:pt x="78" y="74"/>
                  </a:cubicBezTo>
                  <a:moveTo>
                    <a:pt x="123" y="80"/>
                  </a:moveTo>
                  <a:cubicBezTo>
                    <a:pt x="125" y="83"/>
                    <a:pt x="124" y="86"/>
                    <a:pt x="121" y="88"/>
                  </a:cubicBezTo>
                  <a:cubicBezTo>
                    <a:pt x="118" y="89"/>
                    <a:pt x="115" y="88"/>
                    <a:pt x="113" y="85"/>
                  </a:cubicBezTo>
                  <a:cubicBezTo>
                    <a:pt x="112" y="83"/>
                    <a:pt x="113" y="79"/>
                    <a:pt x="116" y="78"/>
                  </a:cubicBezTo>
                  <a:cubicBezTo>
                    <a:pt x="118" y="76"/>
                    <a:pt x="122" y="77"/>
                    <a:pt x="123" y="80"/>
                  </a:cubicBezTo>
                  <a:moveTo>
                    <a:pt x="66" y="109"/>
                  </a:moveTo>
                  <a:cubicBezTo>
                    <a:pt x="65" y="107"/>
                    <a:pt x="66" y="103"/>
                    <a:pt x="69" y="102"/>
                  </a:cubicBezTo>
                  <a:cubicBezTo>
                    <a:pt x="72" y="100"/>
                    <a:pt x="75" y="101"/>
                    <a:pt x="77" y="104"/>
                  </a:cubicBezTo>
                  <a:cubicBezTo>
                    <a:pt x="78" y="107"/>
                    <a:pt x="77" y="110"/>
                    <a:pt x="74" y="112"/>
                  </a:cubicBezTo>
                  <a:cubicBezTo>
                    <a:pt x="71" y="113"/>
                    <a:pt x="68" y="112"/>
                    <a:pt x="66" y="109"/>
                  </a:cubicBezTo>
                  <a:moveTo>
                    <a:pt x="81" y="102"/>
                  </a:moveTo>
                  <a:cubicBezTo>
                    <a:pt x="77" y="95"/>
                    <a:pt x="80" y="86"/>
                    <a:pt x="88" y="82"/>
                  </a:cubicBezTo>
                  <a:cubicBezTo>
                    <a:pt x="95" y="78"/>
                    <a:pt x="104" y="81"/>
                    <a:pt x="108" y="88"/>
                  </a:cubicBezTo>
                  <a:cubicBezTo>
                    <a:pt x="112" y="96"/>
                    <a:pt x="109" y="105"/>
                    <a:pt x="101" y="108"/>
                  </a:cubicBezTo>
                  <a:cubicBezTo>
                    <a:pt x="94" y="112"/>
                    <a:pt x="85" y="110"/>
                    <a:pt x="81" y="102"/>
                  </a:cubicBezTo>
                  <a:moveTo>
                    <a:pt x="102" y="121"/>
                  </a:moveTo>
                  <a:cubicBezTo>
                    <a:pt x="100" y="118"/>
                    <a:pt x="101" y="115"/>
                    <a:pt x="104" y="113"/>
                  </a:cubicBezTo>
                  <a:cubicBezTo>
                    <a:pt x="107" y="112"/>
                    <a:pt x="111" y="113"/>
                    <a:pt x="112" y="115"/>
                  </a:cubicBezTo>
                  <a:cubicBezTo>
                    <a:pt x="113" y="118"/>
                    <a:pt x="112" y="122"/>
                    <a:pt x="110" y="123"/>
                  </a:cubicBezTo>
                  <a:cubicBezTo>
                    <a:pt x="107" y="125"/>
                    <a:pt x="103" y="124"/>
                    <a:pt x="102" y="121"/>
                  </a:cubicBezTo>
                </a:path>
              </a:pathLst>
            </a:custGeom>
            <a:solidFill>
              <a:schemeClr val="tx2">
                <a:lumMod val="20000"/>
                <a:lumOff val="80000"/>
              </a:schemeClr>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 name="Freeform 7">
              <a:extLst>
                <a:ext uri="{FF2B5EF4-FFF2-40B4-BE49-F238E27FC236}">
                  <a16:creationId xmlns:a16="http://schemas.microsoft.com/office/drawing/2014/main" id="{13238580-EF7B-443E-93F9-D2AA49CDD2FE}"/>
                </a:ext>
              </a:extLst>
            </p:cNvPr>
            <p:cNvSpPr>
              <a:spLocks noEditPoints="1"/>
            </p:cNvSpPr>
            <p:nvPr/>
          </p:nvSpPr>
          <p:spPr bwMode="auto">
            <a:xfrm>
              <a:off x="7744012" y="3565900"/>
              <a:ext cx="307933" cy="303860"/>
            </a:xfrm>
            <a:custGeom>
              <a:avLst/>
              <a:gdLst>
                <a:gd name="T0" fmla="*/ 61 w 160"/>
                <a:gd name="T1" fmla="*/ 100 h 158"/>
                <a:gd name="T2" fmla="*/ 79 w 160"/>
                <a:gd name="T3" fmla="*/ 51 h 158"/>
                <a:gd name="T4" fmla="*/ 101 w 160"/>
                <a:gd name="T5" fmla="*/ 98 h 158"/>
                <a:gd name="T6" fmla="*/ 82 w 160"/>
                <a:gd name="T7" fmla="*/ 0 h 158"/>
                <a:gd name="T8" fmla="*/ 67 w 160"/>
                <a:gd name="T9" fmla="*/ 0 h 158"/>
                <a:gd name="T10" fmla="*/ 56 w 160"/>
                <a:gd name="T11" fmla="*/ 19 h 158"/>
                <a:gd name="T12" fmla="*/ 49 w 160"/>
                <a:gd name="T13" fmla="*/ 25 h 158"/>
                <a:gd name="T14" fmla="*/ 38 w 160"/>
                <a:gd name="T15" fmla="*/ 21 h 158"/>
                <a:gd name="T16" fmla="*/ 28 w 160"/>
                <a:gd name="T17" fmla="*/ 18 h 158"/>
                <a:gd name="T18" fmla="*/ 15 w 160"/>
                <a:gd name="T19" fmla="*/ 31 h 158"/>
                <a:gd name="T20" fmla="*/ 22 w 160"/>
                <a:gd name="T21" fmla="*/ 54 h 158"/>
                <a:gd name="T22" fmla="*/ 18 w 160"/>
                <a:gd name="T23" fmla="*/ 63 h 158"/>
                <a:gd name="T24" fmla="*/ 0 w 160"/>
                <a:gd name="T25" fmla="*/ 76 h 158"/>
                <a:gd name="T26" fmla="*/ 5 w 160"/>
                <a:gd name="T27" fmla="*/ 96 h 158"/>
                <a:gd name="T28" fmla="*/ 24 w 160"/>
                <a:gd name="T29" fmla="*/ 103 h 158"/>
                <a:gd name="T30" fmla="*/ 20 w 160"/>
                <a:gd name="T31" fmla="*/ 127 h 158"/>
                <a:gd name="T32" fmla="*/ 33 w 160"/>
                <a:gd name="T33" fmla="*/ 143 h 158"/>
                <a:gd name="T34" fmla="*/ 40 w 160"/>
                <a:gd name="T35" fmla="*/ 144 h 158"/>
                <a:gd name="T36" fmla="*/ 58 w 160"/>
                <a:gd name="T37" fmla="*/ 136 h 158"/>
                <a:gd name="T38" fmla="*/ 64 w 160"/>
                <a:gd name="T39" fmla="*/ 139 h 158"/>
                <a:gd name="T40" fmla="*/ 74 w 160"/>
                <a:gd name="T41" fmla="*/ 157 h 158"/>
                <a:gd name="T42" fmla="*/ 78 w 160"/>
                <a:gd name="T43" fmla="*/ 158 h 158"/>
                <a:gd name="T44" fmla="*/ 98 w 160"/>
                <a:gd name="T45" fmla="*/ 154 h 158"/>
                <a:gd name="T46" fmla="*/ 108 w 160"/>
                <a:gd name="T47" fmla="*/ 133 h 158"/>
                <a:gd name="T48" fmla="*/ 111 w 160"/>
                <a:gd name="T49" fmla="*/ 133 h 158"/>
                <a:gd name="T50" fmla="*/ 130 w 160"/>
                <a:gd name="T51" fmla="*/ 139 h 158"/>
                <a:gd name="T52" fmla="*/ 135 w 160"/>
                <a:gd name="T53" fmla="*/ 138 h 158"/>
                <a:gd name="T54" fmla="*/ 146 w 160"/>
                <a:gd name="T55" fmla="*/ 120 h 158"/>
                <a:gd name="T56" fmla="*/ 138 w 160"/>
                <a:gd name="T57" fmla="*/ 99 h 158"/>
                <a:gd name="T58" fmla="*/ 157 w 160"/>
                <a:gd name="T59" fmla="*/ 88 h 158"/>
                <a:gd name="T60" fmla="*/ 158 w 160"/>
                <a:gd name="T61" fmla="*/ 67 h 158"/>
                <a:gd name="T62" fmla="*/ 138 w 160"/>
                <a:gd name="T63" fmla="*/ 56 h 158"/>
                <a:gd name="T64" fmla="*/ 134 w 160"/>
                <a:gd name="T65" fmla="*/ 46 h 158"/>
                <a:gd name="T66" fmla="*/ 139 w 160"/>
                <a:gd name="T67" fmla="*/ 31 h 158"/>
                <a:gd name="T68" fmla="*/ 127 w 160"/>
                <a:gd name="T69" fmla="*/ 15 h 158"/>
                <a:gd name="T70" fmla="*/ 119 w 160"/>
                <a:gd name="T71" fmla="*/ 14 h 158"/>
                <a:gd name="T72" fmla="*/ 101 w 160"/>
                <a:gd name="T73" fmla="*/ 22 h 158"/>
                <a:gd name="T74" fmla="*/ 95 w 160"/>
                <a:gd name="T75" fmla="*/ 19 h 158"/>
                <a:gd name="T76" fmla="*/ 82 w 160"/>
                <a:gd name="T7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158">
                  <a:moveTo>
                    <a:pt x="80" y="107"/>
                  </a:moveTo>
                  <a:cubicBezTo>
                    <a:pt x="73" y="107"/>
                    <a:pt x="67" y="105"/>
                    <a:pt x="61" y="100"/>
                  </a:cubicBezTo>
                  <a:cubicBezTo>
                    <a:pt x="49" y="89"/>
                    <a:pt x="48" y="71"/>
                    <a:pt x="58" y="60"/>
                  </a:cubicBezTo>
                  <a:cubicBezTo>
                    <a:pt x="64" y="54"/>
                    <a:pt x="71" y="51"/>
                    <a:pt x="79" y="51"/>
                  </a:cubicBezTo>
                  <a:cubicBezTo>
                    <a:pt x="86" y="51"/>
                    <a:pt x="93" y="53"/>
                    <a:pt x="98" y="58"/>
                  </a:cubicBezTo>
                  <a:cubicBezTo>
                    <a:pt x="110" y="68"/>
                    <a:pt x="111" y="87"/>
                    <a:pt x="101" y="98"/>
                  </a:cubicBezTo>
                  <a:cubicBezTo>
                    <a:pt x="96" y="104"/>
                    <a:pt x="88" y="107"/>
                    <a:pt x="80" y="107"/>
                  </a:cubicBezTo>
                  <a:moveTo>
                    <a:pt x="82" y="0"/>
                  </a:moveTo>
                  <a:cubicBezTo>
                    <a:pt x="81" y="0"/>
                    <a:pt x="81" y="0"/>
                    <a:pt x="81" y="0"/>
                  </a:cubicBezTo>
                  <a:cubicBezTo>
                    <a:pt x="76" y="0"/>
                    <a:pt x="72" y="0"/>
                    <a:pt x="67" y="0"/>
                  </a:cubicBezTo>
                  <a:cubicBezTo>
                    <a:pt x="64" y="0"/>
                    <a:pt x="62" y="2"/>
                    <a:pt x="61" y="4"/>
                  </a:cubicBezTo>
                  <a:cubicBezTo>
                    <a:pt x="60" y="9"/>
                    <a:pt x="58" y="14"/>
                    <a:pt x="56" y="19"/>
                  </a:cubicBezTo>
                  <a:cubicBezTo>
                    <a:pt x="56" y="22"/>
                    <a:pt x="54" y="23"/>
                    <a:pt x="51" y="24"/>
                  </a:cubicBezTo>
                  <a:cubicBezTo>
                    <a:pt x="51" y="25"/>
                    <a:pt x="50" y="25"/>
                    <a:pt x="49" y="25"/>
                  </a:cubicBezTo>
                  <a:cubicBezTo>
                    <a:pt x="49" y="25"/>
                    <a:pt x="49" y="25"/>
                    <a:pt x="48" y="25"/>
                  </a:cubicBezTo>
                  <a:cubicBezTo>
                    <a:pt x="45" y="23"/>
                    <a:pt x="41" y="22"/>
                    <a:pt x="38" y="21"/>
                  </a:cubicBezTo>
                  <a:cubicBezTo>
                    <a:pt x="35" y="20"/>
                    <a:pt x="32" y="19"/>
                    <a:pt x="30" y="19"/>
                  </a:cubicBezTo>
                  <a:cubicBezTo>
                    <a:pt x="29" y="18"/>
                    <a:pt x="29" y="18"/>
                    <a:pt x="28" y="18"/>
                  </a:cubicBezTo>
                  <a:cubicBezTo>
                    <a:pt x="27" y="18"/>
                    <a:pt x="26" y="19"/>
                    <a:pt x="25" y="20"/>
                  </a:cubicBezTo>
                  <a:cubicBezTo>
                    <a:pt x="22" y="24"/>
                    <a:pt x="19" y="28"/>
                    <a:pt x="15" y="31"/>
                  </a:cubicBezTo>
                  <a:cubicBezTo>
                    <a:pt x="13" y="33"/>
                    <a:pt x="13" y="36"/>
                    <a:pt x="14" y="39"/>
                  </a:cubicBezTo>
                  <a:cubicBezTo>
                    <a:pt x="17" y="44"/>
                    <a:pt x="19" y="49"/>
                    <a:pt x="22" y="54"/>
                  </a:cubicBezTo>
                  <a:cubicBezTo>
                    <a:pt x="22" y="55"/>
                    <a:pt x="23" y="56"/>
                    <a:pt x="23" y="56"/>
                  </a:cubicBezTo>
                  <a:cubicBezTo>
                    <a:pt x="22" y="58"/>
                    <a:pt x="21" y="61"/>
                    <a:pt x="18" y="63"/>
                  </a:cubicBezTo>
                  <a:cubicBezTo>
                    <a:pt x="13" y="65"/>
                    <a:pt x="8" y="68"/>
                    <a:pt x="3" y="70"/>
                  </a:cubicBezTo>
                  <a:cubicBezTo>
                    <a:pt x="1" y="71"/>
                    <a:pt x="0" y="73"/>
                    <a:pt x="0" y="76"/>
                  </a:cubicBezTo>
                  <a:cubicBezTo>
                    <a:pt x="1" y="81"/>
                    <a:pt x="1" y="86"/>
                    <a:pt x="1" y="90"/>
                  </a:cubicBezTo>
                  <a:cubicBezTo>
                    <a:pt x="1" y="93"/>
                    <a:pt x="2" y="95"/>
                    <a:pt x="5" y="96"/>
                  </a:cubicBezTo>
                  <a:cubicBezTo>
                    <a:pt x="11" y="98"/>
                    <a:pt x="16" y="100"/>
                    <a:pt x="22" y="102"/>
                  </a:cubicBezTo>
                  <a:cubicBezTo>
                    <a:pt x="23" y="102"/>
                    <a:pt x="23" y="102"/>
                    <a:pt x="24" y="103"/>
                  </a:cubicBezTo>
                  <a:cubicBezTo>
                    <a:pt x="25" y="105"/>
                    <a:pt x="27" y="108"/>
                    <a:pt x="25" y="111"/>
                  </a:cubicBezTo>
                  <a:cubicBezTo>
                    <a:pt x="23" y="116"/>
                    <a:pt x="22" y="122"/>
                    <a:pt x="20" y="127"/>
                  </a:cubicBezTo>
                  <a:cubicBezTo>
                    <a:pt x="20" y="129"/>
                    <a:pt x="20" y="131"/>
                    <a:pt x="22" y="133"/>
                  </a:cubicBezTo>
                  <a:cubicBezTo>
                    <a:pt x="26" y="136"/>
                    <a:pt x="30" y="139"/>
                    <a:pt x="33" y="143"/>
                  </a:cubicBezTo>
                  <a:cubicBezTo>
                    <a:pt x="35" y="144"/>
                    <a:pt x="36" y="145"/>
                    <a:pt x="37" y="145"/>
                  </a:cubicBezTo>
                  <a:cubicBezTo>
                    <a:pt x="38" y="145"/>
                    <a:pt x="39" y="144"/>
                    <a:pt x="40" y="144"/>
                  </a:cubicBezTo>
                  <a:cubicBezTo>
                    <a:pt x="45" y="142"/>
                    <a:pt x="49" y="140"/>
                    <a:pt x="53" y="137"/>
                  </a:cubicBezTo>
                  <a:cubicBezTo>
                    <a:pt x="55" y="137"/>
                    <a:pt x="57" y="136"/>
                    <a:pt x="58" y="136"/>
                  </a:cubicBezTo>
                  <a:cubicBezTo>
                    <a:pt x="59" y="136"/>
                    <a:pt x="61" y="136"/>
                    <a:pt x="62" y="137"/>
                  </a:cubicBezTo>
                  <a:cubicBezTo>
                    <a:pt x="63" y="137"/>
                    <a:pt x="64" y="138"/>
                    <a:pt x="64" y="139"/>
                  </a:cubicBezTo>
                  <a:cubicBezTo>
                    <a:pt x="66" y="144"/>
                    <a:pt x="69" y="148"/>
                    <a:pt x="71" y="153"/>
                  </a:cubicBezTo>
                  <a:cubicBezTo>
                    <a:pt x="72" y="154"/>
                    <a:pt x="73" y="156"/>
                    <a:pt x="74" y="157"/>
                  </a:cubicBezTo>
                  <a:cubicBezTo>
                    <a:pt x="75" y="158"/>
                    <a:pt x="77" y="158"/>
                    <a:pt x="78" y="158"/>
                  </a:cubicBezTo>
                  <a:cubicBezTo>
                    <a:pt x="78" y="158"/>
                    <a:pt x="78" y="158"/>
                    <a:pt x="78" y="158"/>
                  </a:cubicBezTo>
                  <a:cubicBezTo>
                    <a:pt x="83" y="158"/>
                    <a:pt x="88" y="158"/>
                    <a:pt x="93" y="158"/>
                  </a:cubicBezTo>
                  <a:cubicBezTo>
                    <a:pt x="96" y="158"/>
                    <a:pt x="97" y="156"/>
                    <a:pt x="98" y="154"/>
                  </a:cubicBezTo>
                  <a:cubicBezTo>
                    <a:pt x="100" y="149"/>
                    <a:pt x="102" y="144"/>
                    <a:pt x="103" y="139"/>
                  </a:cubicBezTo>
                  <a:cubicBezTo>
                    <a:pt x="104" y="136"/>
                    <a:pt x="105" y="134"/>
                    <a:pt x="108" y="133"/>
                  </a:cubicBezTo>
                  <a:cubicBezTo>
                    <a:pt x="109" y="133"/>
                    <a:pt x="110" y="133"/>
                    <a:pt x="110" y="133"/>
                  </a:cubicBezTo>
                  <a:cubicBezTo>
                    <a:pt x="111" y="133"/>
                    <a:pt x="111" y="133"/>
                    <a:pt x="111" y="133"/>
                  </a:cubicBezTo>
                  <a:cubicBezTo>
                    <a:pt x="115" y="135"/>
                    <a:pt x="118" y="136"/>
                    <a:pt x="122" y="137"/>
                  </a:cubicBezTo>
                  <a:cubicBezTo>
                    <a:pt x="125" y="138"/>
                    <a:pt x="127" y="139"/>
                    <a:pt x="130" y="139"/>
                  </a:cubicBezTo>
                  <a:cubicBezTo>
                    <a:pt x="131" y="139"/>
                    <a:pt x="131" y="140"/>
                    <a:pt x="131" y="140"/>
                  </a:cubicBezTo>
                  <a:cubicBezTo>
                    <a:pt x="133" y="140"/>
                    <a:pt x="134" y="139"/>
                    <a:pt x="135" y="138"/>
                  </a:cubicBezTo>
                  <a:cubicBezTo>
                    <a:pt x="138" y="134"/>
                    <a:pt x="141" y="130"/>
                    <a:pt x="144" y="127"/>
                  </a:cubicBezTo>
                  <a:cubicBezTo>
                    <a:pt x="147" y="125"/>
                    <a:pt x="147" y="122"/>
                    <a:pt x="146" y="120"/>
                  </a:cubicBezTo>
                  <a:cubicBezTo>
                    <a:pt x="143" y="115"/>
                    <a:pt x="141" y="110"/>
                    <a:pt x="138" y="105"/>
                  </a:cubicBezTo>
                  <a:cubicBezTo>
                    <a:pt x="137" y="103"/>
                    <a:pt x="137" y="101"/>
                    <a:pt x="138" y="99"/>
                  </a:cubicBezTo>
                  <a:cubicBezTo>
                    <a:pt x="138" y="97"/>
                    <a:pt x="139" y="96"/>
                    <a:pt x="141" y="95"/>
                  </a:cubicBezTo>
                  <a:cubicBezTo>
                    <a:pt x="146" y="93"/>
                    <a:pt x="151" y="90"/>
                    <a:pt x="157" y="88"/>
                  </a:cubicBezTo>
                  <a:cubicBezTo>
                    <a:pt x="159" y="86"/>
                    <a:pt x="160" y="85"/>
                    <a:pt x="159" y="82"/>
                  </a:cubicBezTo>
                  <a:cubicBezTo>
                    <a:pt x="159" y="77"/>
                    <a:pt x="159" y="72"/>
                    <a:pt x="158" y="67"/>
                  </a:cubicBezTo>
                  <a:cubicBezTo>
                    <a:pt x="158" y="65"/>
                    <a:pt x="157" y="63"/>
                    <a:pt x="155" y="62"/>
                  </a:cubicBezTo>
                  <a:cubicBezTo>
                    <a:pt x="149" y="60"/>
                    <a:pt x="144" y="58"/>
                    <a:pt x="138" y="56"/>
                  </a:cubicBezTo>
                  <a:cubicBezTo>
                    <a:pt x="136" y="56"/>
                    <a:pt x="136" y="55"/>
                    <a:pt x="135" y="54"/>
                  </a:cubicBezTo>
                  <a:cubicBezTo>
                    <a:pt x="133" y="51"/>
                    <a:pt x="133" y="49"/>
                    <a:pt x="134" y="46"/>
                  </a:cubicBezTo>
                  <a:cubicBezTo>
                    <a:pt x="135" y="45"/>
                    <a:pt x="135" y="44"/>
                    <a:pt x="136" y="43"/>
                  </a:cubicBezTo>
                  <a:cubicBezTo>
                    <a:pt x="137" y="39"/>
                    <a:pt x="138" y="35"/>
                    <a:pt x="139" y="31"/>
                  </a:cubicBezTo>
                  <a:cubicBezTo>
                    <a:pt x="140" y="29"/>
                    <a:pt x="139" y="27"/>
                    <a:pt x="137" y="25"/>
                  </a:cubicBezTo>
                  <a:cubicBezTo>
                    <a:pt x="133" y="22"/>
                    <a:pt x="130" y="19"/>
                    <a:pt x="127" y="15"/>
                  </a:cubicBezTo>
                  <a:cubicBezTo>
                    <a:pt x="125" y="14"/>
                    <a:pt x="124" y="13"/>
                    <a:pt x="122" y="13"/>
                  </a:cubicBezTo>
                  <a:cubicBezTo>
                    <a:pt x="121" y="13"/>
                    <a:pt x="120" y="14"/>
                    <a:pt x="119" y="14"/>
                  </a:cubicBezTo>
                  <a:cubicBezTo>
                    <a:pt x="115" y="16"/>
                    <a:pt x="110" y="18"/>
                    <a:pt x="106" y="21"/>
                  </a:cubicBezTo>
                  <a:cubicBezTo>
                    <a:pt x="104" y="21"/>
                    <a:pt x="103" y="22"/>
                    <a:pt x="101" y="22"/>
                  </a:cubicBezTo>
                  <a:cubicBezTo>
                    <a:pt x="100" y="22"/>
                    <a:pt x="99" y="22"/>
                    <a:pt x="98" y="21"/>
                  </a:cubicBezTo>
                  <a:cubicBezTo>
                    <a:pt x="97" y="21"/>
                    <a:pt x="96" y="20"/>
                    <a:pt x="95" y="19"/>
                  </a:cubicBezTo>
                  <a:cubicBezTo>
                    <a:pt x="93" y="13"/>
                    <a:pt x="90" y="8"/>
                    <a:pt x="87" y="3"/>
                  </a:cubicBezTo>
                  <a:cubicBezTo>
                    <a:pt x="86" y="0"/>
                    <a:pt x="84" y="0"/>
                    <a:pt x="82"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Freeform 8">
              <a:extLst>
                <a:ext uri="{FF2B5EF4-FFF2-40B4-BE49-F238E27FC236}">
                  <a16:creationId xmlns:a16="http://schemas.microsoft.com/office/drawing/2014/main" id="{7A89EA2C-AB5F-4AEF-989B-A9A04E1C61EE}"/>
                </a:ext>
              </a:extLst>
            </p:cNvPr>
            <p:cNvSpPr>
              <a:spLocks noEditPoints="1"/>
            </p:cNvSpPr>
            <p:nvPr/>
          </p:nvSpPr>
          <p:spPr bwMode="auto">
            <a:xfrm>
              <a:off x="8064166" y="3681579"/>
              <a:ext cx="140117" cy="140117"/>
            </a:xfrm>
            <a:custGeom>
              <a:avLst/>
              <a:gdLst>
                <a:gd name="T0" fmla="*/ 28 w 73"/>
                <a:gd name="T1" fmla="*/ 46 h 73"/>
                <a:gd name="T2" fmla="*/ 37 w 73"/>
                <a:gd name="T3" fmla="*/ 24 h 73"/>
                <a:gd name="T4" fmla="*/ 47 w 73"/>
                <a:gd name="T5" fmla="*/ 45 h 73"/>
                <a:gd name="T6" fmla="*/ 38 w 73"/>
                <a:gd name="T7" fmla="*/ 0 h 73"/>
                <a:gd name="T8" fmla="*/ 31 w 73"/>
                <a:gd name="T9" fmla="*/ 1 h 73"/>
                <a:gd name="T10" fmla="*/ 26 w 73"/>
                <a:gd name="T11" fmla="*/ 9 h 73"/>
                <a:gd name="T12" fmla="*/ 23 w 73"/>
                <a:gd name="T13" fmla="*/ 12 h 73"/>
                <a:gd name="T14" fmla="*/ 18 w 73"/>
                <a:gd name="T15" fmla="*/ 10 h 73"/>
                <a:gd name="T16" fmla="*/ 13 w 73"/>
                <a:gd name="T17" fmla="*/ 9 h 73"/>
                <a:gd name="T18" fmla="*/ 7 w 73"/>
                <a:gd name="T19" fmla="*/ 15 h 73"/>
                <a:gd name="T20" fmla="*/ 10 w 73"/>
                <a:gd name="T21" fmla="*/ 25 h 73"/>
                <a:gd name="T22" fmla="*/ 9 w 73"/>
                <a:gd name="T23" fmla="*/ 29 h 73"/>
                <a:gd name="T24" fmla="*/ 1 w 73"/>
                <a:gd name="T25" fmla="*/ 35 h 73"/>
                <a:gd name="T26" fmla="*/ 3 w 73"/>
                <a:gd name="T27" fmla="*/ 44 h 73"/>
                <a:gd name="T28" fmla="*/ 11 w 73"/>
                <a:gd name="T29" fmla="*/ 48 h 73"/>
                <a:gd name="T30" fmla="*/ 10 w 73"/>
                <a:gd name="T31" fmla="*/ 59 h 73"/>
                <a:gd name="T32" fmla="*/ 16 w 73"/>
                <a:gd name="T33" fmla="*/ 66 h 73"/>
                <a:gd name="T34" fmla="*/ 19 w 73"/>
                <a:gd name="T35" fmla="*/ 66 h 73"/>
                <a:gd name="T36" fmla="*/ 27 w 73"/>
                <a:gd name="T37" fmla="*/ 63 h 73"/>
                <a:gd name="T38" fmla="*/ 30 w 73"/>
                <a:gd name="T39" fmla="*/ 64 h 73"/>
                <a:gd name="T40" fmla="*/ 34 w 73"/>
                <a:gd name="T41" fmla="*/ 73 h 73"/>
                <a:gd name="T42" fmla="*/ 36 w 73"/>
                <a:gd name="T43" fmla="*/ 73 h 73"/>
                <a:gd name="T44" fmla="*/ 45 w 73"/>
                <a:gd name="T45" fmla="*/ 71 h 73"/>
                <a:gd name="T46" fmla="*/ 50 w 73"/>
                <a:gd name="T47" fmla="*/ 62 h 73"/>
                <a:gd name="T48" fmla="*/ 51 w 73"/>
                <a:gd name="T49" fmla="*/ 61 h 73"/>
                <a:gd name="T50" fmla="*/ 60 w 73"/>
                <a:gd name="T51" fmla="*/ 64 h 73"/>
                <a:gd name="T52" fmla="*/ 62 w 73"/>
                <a:gd name="T53" fmla="*/ 64 h 73"/>
                <a:gd name="T54" fmla="*/ 67 w 73"/>
                <a:gd name="T55" fmla="*/ 55 h 73"/>
                <a:gd name="T56" fmla="*/ 63 w 73"/>
                <a:gd name="T57" fmla="*/ 46 h 73"/>
                <a:gd name="T58" fmla="*/ 72 w 73"/>
                <a:gd name="T59" fmla="*/ 41 h 73"/>
                <a:gd name="T60" fmla="*/ 73 w 73"/>
                <a:gd name="T61" fmla="*/ 31 h 73"/>
                <a:gd name="T62" fmla="*/ 63 w 73"/>
                <a:gd name="T63" fmla="*/ 26 h 73"/>
                <a:gd name="T64" fmla="*/ 62 w 73"/>
                <a:gd name="T65" fmla="*/ 22 h 73"/>
                <a:gd name="T66" fmla="*/ 64 w 73"/>
                <a:gd name="T67" fmla="*/ 15 h 73"/>
                <a:gd name="T68" fmla="*/ 58 w 73"/>
                <a:gd name="T69" fmla="*/ 8 h 73"/>
                <a:gd name="T70" fmla="*/ 55 w 73"/>
                <a:gd name="T71" fmla="*/ 7 h 73"/>
                <a:gd name="T72" fmla="*/ 47 w 73"/>
                <a:gd name="T73" fmla="*/ 11 h 73"/>
                <a:gd name="T74" fmla="*/ 44 w 73"/>
                <a:gd name="T75" fmla="*/ 9 h 73"/>
                <a:gd name="T76" fmla="*/ 38 w 73"/>
                <a:gd name="T7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3" h="73">
                  <a:moveTo>
                    <a:pt x="37" y="50"/>
                  </a:moveTo>
                  <a:cubicBezTo>
                    <a:pt x="34" y="50"/>
                    <a:pt x="31" y="49"/>
                    <a:pt x="28" y="46"/>
                  </a:cubicBezTo>
                  <a:cubicBezTo>
                    <a:pt x="23" y="41"/>
                    <a:pt x="22" y="33"/>
                    <a:pt x="27" y="28"/>
                  </a:cubicBezTo>
                  <a:cubicBezTo>
                    <a:pt x="30" y="25"/>
                    <a:pt x="33" y="24"/>
                    <a:pt x="37" y="24"/>
                  </a:cubicBezTo>
                  <a:cubicBezTo>
                    <a:pt x="40" y="24"/>
                    <a:pt x="43" y="25"/>
                    <a:pt x="45" y="27"/>
                  </a:cubicBezTo>
                  <a:cubicBezTo>
                    <a:pt x="51" y="32"/>
                    <a:pt x="51" y="40"/>
                    <a:pt x="47" y="45"/>
                  </a:cubicBezTo>
                  <a:cubicBezTo>
                    <a:pt x="44" y="48"/>
                    <a:pt x="41" y="50"/>
                    <a:pt x="37" y="50"/>
                  </a:cubicBezTo>
                  <a:moveTo>
                    <a:pt x="38" y="0"/>
                  </a:moveTo>
                  <a:cubicBezTo>
                    <a:pt x="38" y="0"/>
                    <a:pt x="37" y="0"/>
                    <a:pt x="37" y="0"/>
                  </a:cubicBezTo>
                  <a:cubicBezTo>
                    <a:pt x="35" y="1"/>
                    <a:pt x="33" y="1"/>
                    <a:pt x="31" y="1"/>
                  </a:cubicBezTo>
                  <a:cubicBezTo>
                    <a:pt x="30" y="1"/>
                    <a:pt x="29" y="1"/>
                    <a:pt x="28" y="3"/>
                  </a:cubicBezTo>
                  <a:cubicBezTo>
                    <a:pt x="28" y="5"/>
                    <a:pt x="27" y="7"/>
                    <a:pt x="26" y="9"/>
                  </a:cubicBezTo>
                  <a:cubicBezTo>
                    <a:pt x="26" y="10"/>
                    <a:pt x="25" y="11"/>
                    <a:pt x="24" y="12"/>
                  </a:cubicBezTo>
                  <a:cubicBezTo>
                    <a:pt x="24" y="12"/>
                    <a:pt x="23" y="12"/>
                    <a:pt x="23" y="12"/>
                  </a:cubicBezTo>
                  <a:cubicBezTo>
                    <a:pt x="23" y="12"/>
                    <a:pt x="23" y="12"/>
                    <a:pt x="22" y="12"/>
                  </a:cubicBezTo>
                  <a:cubicBezTo>
                    <a:pt x="21" y="11"/>
                    <a:pt x="19" y="11"/>
                    <a:pt x="18" y="10"/>
                  </a:cubicBezTo>
                  <a:cubicBezTo>
                    <a:pt x="16" y="10"/>
                    <a:pt x="15" y="9"/>
                    <a:pt x="14" y="9"/>
                  </a:cubicBezTo>
                  <a:cubicBezTo>
                    <a:pt x="14" y="9"/>
                    <a:pt x="14" y="9"/>
                    <a:pt x="13" y="9"/>
                  </a:cubicBezTo>
                  <a:cubicBezTo>
                    <a:pt x="13" y="9"/>
                    <a:pt x="12" y="9"/>
                    <a:pt x="12" y="10"/>
                  </a:cubicBezTo>
                  <a:cubicBezTo>
                    <a:pt x="10" y="12"/>
                    <a:pt x="9" y="13"/>
                    <a:pt x="7" y="15"/>
                  </a:cubicBezTo>
                  <a:cubicBezTo>
                    <a:pt x="6" y="16"/>
                    <a:pt x="6" y="17"/>
                    <a:pt x="7" y="18"/>
                  </a:cubicBezTo>
                  <a:cubicBezTo>
                    <a:pt x="8" y="21"/>
                    <a:pt x="9" y="23"/>
                    <a:pt x="10" y="25"/>
                  </a:cubicBezTo>
                  <a:cubicBezTo>
                    <a:pt x="11" y="26"/>
                    <a:pt x="11" y="26"/>
                    <a:pt x="11" y="26"/>
                  </a:cubicBezTo>
                  <a:cubicBezTo>
                    <a:pt x="10" y="27"/>
                    <a:pt x="10" y="29"/>
                    <a:pt x="9" y="29"/>
                  </a:cubicBezTo>
                  <a:cubicBezTo>
                    <a:pt x="6" y="30"/>
                    <a:pt x="4" y="31"/>
                    <a:pt x="2" y="33"/>
                  </a:cubicBezTo>
                  <a:cubicBezTo>
                    <a:pt x="1" y="33"/>
                    <a:pt x="0" y="34"/>
                    <a:pt x="1" y="35"/>
                  </a:cubicBezTo>
                  <a:cubicBezTo>
                    <a:pt x="1" y="38"/>
                    <a:pt x="1" y="40"/>
                    <a:pt x="1" y="42"/>
                  </a:cubicBezTo>
                  <a:cubicBezTo>
                    <a:pt x="1" y="43"/>
                    <a:pt x="2" y="44"/>
                    <a:pt x="3" y="44"/>
                  </a:cubicBezTo>
                  <a:cubicBezTo>
                    <a:pt x="5" y="45"/>
                    <a:pt x="8" y="46"/>
                    <a:pt x="11" y="47"/>
                  </a:cubicBezTo>
                  <a:cubicBezTo>
                    <a:pt x="11" y="48"/>
                    <a:pt x="11" y="48"/>
                    <a:pt x="11" y="48"/>
                  </a:cubicBezTo>
                  <a:cubicBezTo>
                    <a:pt x="12" y="49"/>
                    <a:pt x="13" y="50"/>
                    <a:pt x="12" y="51"/>
                  </a:cubicBezTo>
                  <a:cubicBezTo>
                    <a:pt x="11" y="54"/>
                    <a:pt x="11" y="56"/>
                    <a:pt x="10" y="59"/>
                  </a:cubicBezTo>
                  <a:cubicBezTo>
                    <a:pt x="9" y="60"/>
                    <a:pt x="10" y="61"/>
                    <a:pt x="11" y="61"/>
                  </a:cubicBezTo>
                  <a:cubicBezTo>
                    <a:pt x="12" y="63"/>
                    <a:pt x="14" y="64"/>
                    <a:pt x="16" y="66"/>
                  </a:cubicBezTo>
                  <a:cubicBezTo>
                    <a:pt x="16" y="66"/>
                    <a:pt x="17" y="67"/>
                    <a:pt x="18" y="67"/>
                  </a:cubicBezTo>
                  <a:cubicBezTo>
                    <a:pt x="18" y="67"/>
                    <a:pt x="18" y="67"/>
                    <a:pt x="19" y="66"/>
                  </a:cubicBezTo>
                  <a:cubicBezTo>
                    <a:pt x="21" y="65"/>
                    <a:pt x="23" y="64"/>
                    <a:pt x="25" y="63"/>
                  </a:cubicBezTo>
                  <a:cubicBezTo>
                    <a:pt x="26" y="63"/>
                    <a:pt x="26" y="63"/>
                    <a:pt x="27" y="63"/>
                  </a:cubicBezTo>
                  <a:cubicBezTo>
                    <a:pt x="28" y="63"/>
                    <a:pt x="28" y="63"/>
                    <a:pt x="29" y="63"/>
                  </a:cubicBezTo>
                  <a:cubicBezTo>
                    <a:pt x="29" y="63"/>
                    <a:pt x="29" y="64"/>
                    <a:pt x="30" y="64"/>
                  </a:cubicBezTo>
                  <a:cubicBezTo>
                    <a:pt x="31" y="66"/>
                    <a:pt x="32" y="68"/>
                    <a:pt x="33" y="70"/>
                  </a:cubicBezTo>
                  <a:cubicBezTo>
                    <a:pt x="33" y="71"/>
                    <a:pt x="34" y="72"/>
                    <a:pt x="34" y="73"/>
                  </a:cubicBezTo>
                  <a:cubicBezTo>
                    <a:pt x="35" y="73"/>
                    <a:pt x="35" y="73"/>
                    <a:pt x="36" y="73"/>
                  </a:cubicBezTo>
                  <a:cubicBezTo>
                    <a:pt x="36" y="73"/>
                    <a:pt x="36" y="73"/>
                    <a:pt x="36" y="73"/>
                  </a:cubicBezTo>
                  <a:cubicBezTo>
                    <a:pt x="38" y="73"/>
                    <a:pt x="40" y="73"/>
                    <a:pt x="43" y="73"/>
                  </a:cubicBezTo>
                  <a:cubicBezTo>
                    <a:pt x="44" y="73"/>
                    <a:pt x="45" y="72"/>
                    <a:pt x="45" y="71"/>
                  </a:cubicBezTo>
                  <a:cubicBezTo>
                    <a:pt x="46" y="69"/>
                    <a:pt x="47" y="66"/>
                    <a:pt x="48" y="64"/>
                  </a:cubicBezTo>
                  <a:cubicBezTo>
                    <a:pt x="48" y="63"/>
                    <a:pt x="49" y="62"/>
                    <a:pt x="50" y="62"/>
                  </a:cubicBezTo>
                  <a:cubicBezTo>
                    <a:pt x="50" y="61"/>
                    <a:pt x="50" y="61"/>
                    <a:pt x="51" y="61"/>
                  </a:cubicBezTo>
                  <a:cubicBezTo>
                    <a:pt x="51" y="61"/>
                    <a:pt x="51" y="61"/>
                    <a:pt x="51" y="61"/>
                  </a:cubicBezTo>
                  <a:cubicBezTo>
                    <a:pt x="53" y="62"/>
                    <a:pt x="54" y="63"/>
                    <a:pt x="56" y="63"/>
                  </a:cubicBezTo>
                  <a:cubicBezTo>
                    <a:pt x="57" y="64"/>
                    <a:pt x="59" y="64"/>
                    <a:pt x="60" y="64"/>
                  </a:cubicBezTo>
                  <a:cubicBezTo>
                    <a:pt x="60" y="64"/>
                    <a:pt x="60" y="64"/>
                    <a:pt x="60" y="64"/>
                  </a:cubicBezTo>
                  <a:cubicBezTo>
                    <a:pt x="61" y="64"/>
                    <a:pt x="61" y="64"/>
                    <a:pt x="62" y="64"/>
                  </a:cubicBezTo>
                  <a:cubicBezTo>
                    <a:pt x="63" y="62"/>
                    <a:pt x="65" y="60"/>
                    <a:pt x="66" y="58"/>
                  </a:cubicBezTo>
                  <a:cubicBezTo>
                    <a:pt x="67" y="57"/>
                    <a:pt x="68" y="56"/>
                    <a:pt x="67" y="55"/>
                  </a:cubicBezTo>
                  <a:cubicBezTo>
                    <a:pt x="66" y="53"/>
                    <a:pt x="65" y="51"/>
                    <a:pt x="64" y="49"/>
                  </a:cubicBezTo>
                  <a:cubicBezTo>
                    <a:pt x="63" y="48"/>
                    <a:pt x="63" y="47"/>
                    <a:pt x="63" y="46"/>
                  </a:cubicBezTo>
                  <a:cubicBezTo>
                    <a:pt x="64" y="45"/>
                    <a:pt x="64" y="45"/>
                    <a:pt x="65" y="44"/>
                  </a:cubicBezTo>
                  <a:cubicBezTo>
                    <a:pt x="67" y="43"/>
                    <a:pt x="70" y="42"/>
                    <a:pt x="72" y="41"/>
                  </a:cubicBezTo>
                  <a:cubicBezTo>
                    <a:pt x="73" y="40"/>
                    <a:pt x="73" y="39"/>
                    <a:pt x="73" y="38"/>
                  </a:cubicBezTo>
                  <a:cubicBezTo>
                    <a:pt x="73" y="36"/>
                    <a:pt x="73" y="34"/>
                    <a:pt x="73" y="31"/>
                  </a:cubicBezTo>
                  <a:cubicBezTo>
                    <a:pt x="73" y="30"/>
                    <a:pt x="72" y="29"/>
                    <a:pt x="71" y="29"/>
                  </a:cubicBezTo>
                  <a:cubicBezTo>
                    <a:pt x="69" y="28"/>
                    <a:pt x="66" y="27"/>
                    <a:pt x="63" y="26"/>
                  </a:cubicBezTo>
                  <a:cubicBezTo>
                    <a:pt x="63" y="26"/>
                    <a:pt x="62" y="26"/>
                    <a:pt x="62" y="25"/>
                  </a:cubicBezTo>
                  <a:cubicBezTo>
                    <a:pt x="61" y="24"/>
                    <a:pt x="61" y="23"/>
                    <a:pt x="62" y="22"/>
                  </a:cubicBezTo>
                  <a:cubicBezTo>
                    <a:pt x="62" y="21"/>
                    <a:pt x="62" y="21"/>
                    <a:pt x="62" y="20"/>
                  </a:cubicBezTo>
                  <a:cubicBezTo>
                    <a:pt x="63" y="18"/>
                    <a:pt x="63" y="17"/>
                    <a:pt x="64" y="15"/>
                  </a:cubicBezTo>
                  <a:cubicBezTo>
                    <a:pt x="64" y="14"/>
                    <a:pt x="64" y="13"/>
                    <a:pt x="63" y="12"/>
                  </a:cubicBezTo>
                  <a:cubicBezTo>
                    <a:pt x="61" y="11"/>
                    <a:pt x="60" y="9"/>
                    <a:pt x="58" y="8"/>
                  </a:cubicBezTo>
                  <a:cubicBezTo>
                    <a:pt x="58" y="7"/>
                    <a:pt x="57" y="7"/>
                    <a:pt x="56" y="7"/>
                  </a:cubicBezTo>
                  <a:cubicBezTo>
                    <a:pt x="56" y="7"/>
                    <a:pt x="55" y="7"/>
                    <a:pt x="55" y="7"/>
                  </a:cubicBezTo>
                  <a:cubicBezTo>
                    <a:pt x="53" y="8"/>
                    <a:pt x="51" y="9"/>
                    <a:pt x="49" y="10"/>
                  </a:cubicBezTo>
                  <a:cubicBezTo>
                    <a:pt x="48" y="10"/>
                    <a:pt x="47" y="11"/>
                    <a:pt x="47" y="11"/>
                  </a:cubicBezTo>
                  <a:cubicBezTo>
                    <a:pt x="46" y="11"/>
                    <a:pt x="46" y="11"/>
                    <a:pt x="45" y="10"/>
                  </a:cubicBezTo>
                  <a:cubicBezTo>
                    <a:pt x="45" y="10"/>
                    <a:pt x="44" y="10"/>
                    <a:pt x="44" y="9"/>
                  </a:cubicBezTo>
                  <a:cubicBezTo>
                    <a:pt x="43" y="7"/>
                    <a:pt x="41" y="4"/>
                    <a:pt x="40" y="2"/>
                  </a:cubicBezTo>
                  <a:cubicBezTo>
                    <a:pt x="40" y="1"/>
                    <a:pt x="39" y="0"/>
                    <a:pt x="38"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Freeform 9">
              <a:extLst>
                <a:ext uri="{FF2B5EF4-FFF2-40B4-BE49-F238E27FC236}">
                  <a16:creationId xmlns:a16="http://schemas.microsoft.com/office/drawing/2014/main" id="{FD6A0A94-1251-4FCC-A966-B73B404C3693}"/>
                </a:ext>
              </a:extLst>
            </p:cNvPr>
            <p:cNvSpPr>
              <a:spLocks noEditPoints="1"/>
            </p:cNvSpPr>
            <p:nvPr/>
          </p:nvSpPr>
          <p:spPr bwMode="auto">
            <a:xfrm>
              <a:off x="4630464" y="5049356"/>
              <a:ext cx="310377" cy="303860"/>
            </a:xfrm>
            <a:custGeom>
              <a:avLst/>
              <a:gdLst>
                <a:gd name="T0" fmla="*/ 52 w 161"/>
                <a:gd name="T1" fmla="*/ 80 h 158"/>
                <a:gd name="T2" fmla="*/ 80 w 161"/>
                <a:gd name="T3" fmla="*/ 51 h 158"/>
                <a:gd name="T4" fmla="*/ 82 w 161"/>
                <a:gd name="T5" fmla="*/ 107 h 158"/>
                <a:gd name="T6" fmla="*/ 83 w 161"/>
                <a:gd name="T7" fmla="*/ 0 h 158"/>
                <a:gd name="T8" fmla="*/ 68 w 161"/>
                <a:gd name="T9" fmla="*/ 1 h 158"/>
                <a:gd name="T10" fmla="*/ 58 w 161"/>
                <a:gd name="T11" fmla="*/ 19 h 158"/>
                <a:gd name="T12" fmla="*/ 50 w 161"/>
                <a:gd name="T13" fmla="*/ 25 h 158"/>
                <a:gd name="T14" fmla="*/ 34 w 161"/>
                <a:gd name="T15" fmla="*/ 20 h 158"/>
                <a:gd name="T16" fmla="*/ 25 w 161"/>
                <a:gd name="T17" fmla="*/ 21 h 158"/>
                <a:gd name="T18" fmla="*/ 14 w 161"/>
                <a:gd name="T19" fmla="*/ 39 h 158"/>
                <a:gd name="T20" fmla="*/ 22 w 161"/>
                <a:gd name="T21" fmla="*/ 60 h 158"/>
                <a:gd name="T22" fmla="*/ 9 w 161"/>
                <a:gd name="T23" fmla="*/ 67 h 158"/>
                <a:gd name="T24" fmla="*/ 0 w 161"/>
                <a:gd name="T25" fmla="*/ 76 h 158"/>
                <a:gd name="T26" fmla="*/ 5 w 161"/>
                <a:gd name="T27" fmla="*/ 96 h 158"/>
                <a:gd name="T28" fmla="*/ 25 w 161"/>
                <a:gd name="T29" fmla="*/ 105 h 158"/>
                <a:gd name="T30" fmla="*/ 20 w 161"/>
                <a:gd name="T31" fmla="*/ 127 h 158"/>
                <a:gd name="T32" fmla="*/ 33 w 161"/>
                <a:gd name="T33" fmla="*/ 143 h 158"/>
                <a:gd name="T34" fmla="*/ 39 w 161"/>
                <a:gd name="T35" fmla="*/ 144 h 158"/>
                <a:gd name="T36" fmla="*/ 58 w 161"/>
                <a:gd name="T37" fmla="*/ 135 h 158"/>
                <a:gd name="T38" fmla="*/ 65 w 161"/>
                <a:gd name="T39" fmla="*/ 141 h 158"/>
                <a:gd name="T40" fmla="*/ 72 w 161"/>
                <a:gd name="T41" fmla="*/ 154 h 158"/>
                <a:gd name="T42" fmla="*/ 78 w 161"/>
                <a:gd name="T43" fmla="*/ 157 h 158"/>
                <a:gd name="T44" fmla="*/ 98 w 161"/>
                <a:gd name="T45" fmla="*/ 153 h 158"/>
                <a:gd name="T46" fmla="*/ 108 w 161"/>
                <a:gd name="T47" fmla="*/ 132 h 158"/>
                <a:gd name="T48" fmla="*/ 112 w 161"/>
                <a:gd name="T49" fmla="*/ 132 h 158"/>
                <a:gd name="T50" fmla="*/ 131 w 161"/>
                <a:gd name="T51" fmla="*/ 138 h 158"/>
                <a:gd name="T52" fmla="*/ 145 w 161"/>
                <a:gd name="T53" fmla="*/ 125 h 158"/>
                <a:gd name="T54" fmla="*/ 140 w 161"/>
                <a:gd name="T55" fmla="*/ 105 h 158"/>
                <a:gd name="T56" fmla="*/ 141 w 161"/>
                <a:gd name="T57" fmla="*/ 95 h 158"/>
                <a:gd name="T58" fmla="*/ 158 w 161"/>
                <a:gd name="T59" fmla="*/ 86 h 158"/>
                <a:gd name="T60" fmla="*/ 160 w 161"/>
                <a:gd name="T61" fmla="*/ 67 h 158"/>
                <a:gd name="T62" fmla="*/ 139 w 161"/>
                <a:gd name="T63" fmla="*/ 55 h 158"/>
                <a:gd name="T64" fmla="*/ 135 w 161"/>
                <a:gd name="T65" fmla="*/ 47 h 158"/>
                <a:gd name="T66" fmla="*/ 138 w 161"/>
                <a:gd name="T67" fmla="*/ 24 h 158"/>
                <a:gd name="T68" fmla="*/ 124 w 161"/>
                <a:gd name="T69" fmla="*/ 13 h 158"/>
                <a:gd name="T70" fmla="*/ 105 w 161"/>
                <a:gd name="T71" fmla="*/ 22 h 158"/>
                <a:gd name="T72" fmla="*/ 103 w 161"/>
                <a:gd name="T73" fmla="*/ 22 h 158"/>
                <a:gd name="T74" fmla="*/ 88 w 161"/>
                <a:gd name="T75"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1" h="158">
                  <a:moveTo>
                    <a:pt x="80" y="107"/>
                  </a:moveTo>
                  <a:cubicBezTo>
                    <a:pt x="65" y="107"/>
                    <a:pt x="53" y="95"/>
                    <a:pt x="52" y="80"/>
                  </a:cubicBezTo>
                  <a:cubicBezTo>
                    <a:pt x="51" y="65"/>
                    <a:pt x="63" y="52"/>
                    <a:pt x="79" y="51"/>
                  </a:cubicBezTo>
                  <a:cubicBezTo>
                    <a:pt x="79" y="51"/>
                    <a:pt x="80" y="51"/>
                    <a:pt x="80" y="51"/>
                  </a:cubicBezTo>
                  <a:cubicBezTo>
                    <a:pt x="95" y="51"/>
                    <a:pt x="108" y="62"/>
                    <a:pt x="109" y="77"/>
                  </a:cubicBezTo>
                  <a:cubicBezTo>
                    <a:pt x="110" y="92"/>
                    <a:pt x="98" y="106"/>
                    <a:pt x="82" y="107"/>
                  </a:cubicBezTo>
                  <a:cubicBezTo>
                    <a:pt x="81" y="107"/>
                    <a:pt x="81" y="107"/>
                    <a:pt x="80" y="107"/>
                  </a:cubicBezTo>
                  <a:moveTo>
                    <a:pt x="83" y="0"/>
                  </a:moveTo>
                  <a:cubicBezTo>
                    <a:pt x="83" y="0"/>
                    <a:pt x="83" y="0"/>
                    <a:pt x="83" y="0"/>
                  </a:cubicBezTo>
                  <a:cubicBezTo>
                    <a:pt x="78" y="0"/>
                    <a:pt x="73" y="1"/>
                    <a:pt x="68" y="1"/>
                  </a:cubicBezTo>
                  <a:cubicBezTo>
                    <a:pt x="65" y="1"/>
                    <a:pt x="63" y="2"/>
                    <a:pt x="62" y="5"/>
                  </a:cubicBezTo>
                  <a:cubicBezTo>
                    <a:pt x="61" y="9"/>
                    <a:pt x="59" y="14"/>
                    <a:pt x="58" y="19"/>
                  </a:cubicBezTo>
                  <a:cubicBezTo>
                    <a:pt x="57" y="22"/>
                    <a:pt x="55" y="24"/>
                    <a:pt x="52" y="25"/>
                  </a:cubicBezTo>
                  <a:cubicBezTo>
                    <a:pt x="51" y="25"/>
                    <a:pt x="51" y="25"/>
                    <a:pt x="50" y="25"/>
                  </a:cubicBezTo>
                  <a:cubicBezTo>
                    <a:pt x="50" y="25"/>
                    <a:pt x="49" y="25"/>
                    <a:pt x="49" y="25"/>
                  </a:cubicBezTo>
                  <a:cubicBezTo>
                    <a:pt x="44" y="23"/>
                    <a:pt x="39" y="22"/>
                    <a:pt x="34" y="20"/>
                  </a:cubicBezTo>
                  <a:cubicBezTo>
                    <a:pt x="32" y="20"/>
                    <a:pt x="31" y="20"/>
                    <a:pt x="29" y="19"/>
                  </a:cubicBezTo>
                  <a:cubicBezTo>
                    <a:pt x="28" y="20"/>
                    <a:pt x="26" y="20"/>
                    <a:pt x="25" y="21"/>
                  </a:cubicBezTo>
                  <a:cubicBezTo>
                    <a:pt x="22" y="25"/>
                    <a:pt x="19" y="29"/>
                    <a:pt x="16" y="32"/>
                  </a:cubicBezTo>
                  <a:cubicBezTo>
                    <a:pt x="13" y="34"/>
                    <a:pt x="13" y="36"/>
                    <a:pt x="14" y="39"/>
                  </a:cubicBezTo>
                  <a:cubicBezTo>
                    <a:pt x="16" y="44"/>
                    <a:pt x="19" y="48"/>
                    <a:pt x="21" y="52"/>
                  </a:cubicBezTo>
                  <a:cubicBezTo>
                    <a:pt x="23" y="55"/>
                    <a:pt x="23" y="58"/>
                    <a:pt x="22" y="60"/>
                  </a:cubicBezTo>
                  <a:cubicBezTo>
                    <a:pt x="21" y="61"/>
                    <a:pt x="21" y="62"/>
                    <a:pt x="19" y="63"/>
                  </a:cubicBezTo>
                  <a:cubicBezTo>
                    <a:pt x="16" y="64"/>
                    <a:pt x="13" y="66"/>
                    <a:pt x="9" y="67"/>
                  </a:cubicBezTo>
                  <a:cubicBezTo>
                    <a:pt x="7" y="69"/>
                    <a:pt x="4" y="70"/>
                    <a:pt x="2" y="72"/>
                  </a:cubicBezTo>
                  <a:cubicBezTo>
                    <a:pt x="0" y="73"/>
                    <a:pt x="0" y="74"/>
                    <a:pt x="0" y="76"/>
                  </a:cubicBezTo>
                  <a:cubicBezTo>
                    <a:pt x="0" y="81"/>
                    <a:pt x="1" y="86"/>
                    <a:pt x="1" y="91"/>
                  </a:cubicBezTo>
                  <a:cubicBezTo>
                    <a:pt x="1" y="94"/>
                    <a:pt x="2" y="96"/>
                    <a:pt x="5" y="96"/>
                  </a:cubicBezTo>
                  <a:cubicBezTo>
                    <a:pt x="10" y="98"/>
                    <a:pt x="15" y="100"/>
                    <a:pt x="21" y="102"/>
                  </a:cubicBezTo>
                  <a:cubicBezTo>
                    <a:pt x="23" y="102"/>
                    <a:pt x="24" y="103"/>
                    <a:pt x="25" y="105"/>
                  </a:cubicBezTo>
                  <a:cubicBezTo>
                    <a:pt x="26" y="107"/>
                    <a:pt x="26" y="109"/>
                    <a:pt x="25" y="111"/>
                  </a:cubicBezTo>
                  <a:cubicBezTo>
                    <a:pt x="23" y="116"/>
                    <a:pt x="22" y="121"/>
                    <a:pt x="20" y="127"/>
                  </a:cubicBezTo>
                  <a:cubicBezTo>
                    <a:pt x="19" y="129"/>
                    <a:pt x="20" y="131"/>
                    <a:pt x="22" y="133"/>
                  </a:cubicBezTo>
                  <a:cubicBezTo>
                    <a:pt x="26" y="136"/>
                    <a:pt x="29" y="139"/>
                    <a:pt x="33" y="143"/>
                  </a:cubicBezTo>
                  <a:cubicBezTo>
                    <a:pt x="34" y="144"/>
                    <a:pt x="35" y="144"/>
                    <a:pt x="37" y="144"/>
                  </a:cubicBezTo>
                  <a:cubicBezTo>
                    <a:pt x="37" y="144"/>
                    <a:pt x="38" y="144"/>
                    <a:pt x="39" y="144"/>
                  </a:cubicBezTo>
                  <a:cubicBezTo>
                    <a:pt x="44" y="141"/>
                    <a:pt x="50" y="139"/>
                    <a:pt x="55" y="136"/>
                  </a:cubicBezTo>
                  <a:cubicBezTo>
                    <a:pt x="56" y="136"/>
                    <a:pt x="57" y="135"/>
                    <a:pt x="58" y="135"/>
                  </a:cubicBezTo>
                  <a:cubicBezTo>
                    <a:pt x="58" y="135"/>
                    <a:pt x="59" y="135"/>
                    <a:pt x="59" y="136"/>
                  </a:cubicBezTo>
                  <a:cubicBezTo>
                    <a:pt x="62" y="136"/>
                    <a:pt x="64" y="138"/>
                    <a:pt x="65" y="141"/>
                  </a:cubicBezTo>
                  <a:cubicBezTo>
                    <a:pt x="65" y="142"/>
                    <a:pt x="66" y="143"/>
                    <a:pt x="66" y="144"/>
                  </a:cubicBezTo>
                  <a:cubicBezTo>
                    <a:pt x="68" y="147"/>
                    <a:pt x="70" y="151"/>
                    <a:pt x="72" y="154"/>
                  </a:cubicBezTo>
                  <a:cubicBezTo>
                    <a:pt x="73" y="156"/>
                    <a:pt x="75" y="158"/>
                    <a:pt x="77" y="158"/>
                  </a:cubicBezTo>
                  <a:cubicBezTo>
                    <a:pt x="78" y="158"/>
                    <a:pt x="78" y="158"/>
                    <a:pt x="78" y="157"/>
                  </a:cubicBezTo>
                  <a:cubicBezTo>
                    <a:pt x="83" y="157"/>
                    <a:pt x="87" y="157"/>
                    <a:pt x="92" y="157"/>
                  </a:cubicBezTo>
                  <a:cubicBezTo>
                    <a:pt x="95" y="157"/>
                    <a:pt x="97" y="155"/>
                    <a:pt x="98" y="153"/>
                  </a:cubicBezTo>
                  <a:cubicBezTo>
                    <a:pt x="100" y="148"/>
                    <a:pt x="102" y="143"/>
                    <a:pt x="103" y="139"/>
                  </a:cubicBezTo>
                  <a:cubicBezTo>
                    <a:pt x="104" y="135"/>
                    <a:pt x="105" y="133"/>
                    <a:pt x="108" y="132"/>
                  </a:cubicBezTo>
                  <a:cubicBezTo>
                    <a:pt x="109" y="132"/>
                    <a:pt x="110" y="132"/>
                    <a:pt x="110" y="132"/>
                  </a:cubicBezTo>
                  <a:cubicBezTo>
                    <a:pt x="111" y="132"/>
                    <a:pt x="111" y="132"/>
                    <a:pt x="112" y="132"/>
                  </a:cubicBezTo>
                  <a:cubicBezTo>
                    <a:pt x="118" y="134"/>
                    <a:pt x="123" y="136"/>
                    <a:pt x="129" y="138"/>
                  </a:cubicBezTo>
                  <a:cubicBezTo>
                    <a:pt x="130" y="138"/>
                    <a:pt x="130" y="138"/>
                    <a:pt x="131" y="138"/>
                  </a:cubicBezTo>
                  <a:cubicBezTo>
                    <a:pt x="133" y="138"/>
                    <a:pt x="134" y="137"/>
                    <a:pt x="136" y="136"/>
                  </a:cubicBezTo>
                  <a:cubicBezTo>
                    <a:pt x="139" y="132"/>
                    <a:pt x="142" y="129"/>
                    <a:pt x="145" y="125"/>
                  </a:cubicBezTo>
                  <a:cubicBezTo>
                    <a:pt x="147" y="123"/>
                    <a:pt x="148" y="121"/>
                    <a:pt x="146" y="118"/>
                  </a:cubicBezTo>
                  <a:cubicBezTo>
                    <a:pt x="144" y="114"/>
                    <a:pt x="142" y="109"/>
                    <a:pt x="140" y="105"/>
                  </a:cubicBezTo>
                  <a:cubicBezTo>
                    <a:pt x="138" y="102"/>
                    <a:pt x="138" y="100"/>
                    <a:pt x="139" y="97"/>
                  </a:cubicBezTo>
                  <a:cubicBezTo>
                    <a:pt x="140" y="96"/>
                    <a:pt x="140" y="95"/>
                    <a:pt x="141" y="95"/>
                  </a:cubicBezTo>
                  <a:cubicBezTo>
                    <a:pt x="144" y="93"/>
                    <a:pt x="148" y="92"/>
                    <a:pt x="151" y="90"/>
                  </a:cubicBezTo>
                  <a:cubicBezTo>
                    <a:pt x="154" y="89"/>
                    <a:pt x="156" y="87"/>
                    <a:pt x="158" y="86"/>
                  </a:cubicBezTo>
                  <a:cubicBezTo>
                    <a:pt x="160" y="85"/>
                    <a:pt x="161" y="83"/>
                    <a:pt x="161" y="81"/>
                  </a:cubicBezTo>
                  <a:cubicBezTo>
                    <a:pt x="160" y="77"/>
                    <a:pt x="160" y="72"/>
                    <a:pt x="160" y="67"/>
                  </a:cubicBezTo>
                  <a:cubicBezTo>
                    <a:pt x="160" y="64"/>
                    <a:pt x="158" y="62"/>
                    <a:pt x="155" y="61"/>
                  </a:cubicBezTo>
                  <a:cubicBezTo>
                    <a:pt x="150" y="59"/>
                    <a:pt x="144" y="57"/>
                    <a:pt x="139" y="55"/>
                  </a:cubicBezTo>
                  <a:cubicBezTo>
                    <a:pt x="138" y="55"/>
                    <a:pt x="137" y="55"/>
                    <a:pt x="137" y="55"/>
                  </a:cubicBezTo>
                  <a:cubicBezTo>
                    <a:pt x="136" y="52"/>
                    <a:pt x="134" y="50"/>
                    <a:pt x="135" y="47"/>
                  </a:cubicBezTo>
                  <a:cubicBezTo>
                    <a:pt x="138" y="42"/>
                    <a:pt x="139" y="36"/>
                    <a:pt x="141" y="31"/>
                  </a:cubicBezTo>
                  <a:cubicBezTo>
                    <a:pt x="142" y="28"/>
                    <a:pt x="141" y="26"/>
                    <a:pt x="138" y="24"/>
                  </a:cubicBezTo>
                  <a:cubicBezTo>
                    <a:pt x="135" y="21"/>
                    <a:pt x="131" y="18"/>
                    <a:pt x="128" y="15"/>
                  </a:cubicBezTo>
                  <a:cubicBezTo>
                    <a:pt x="127" y="14"/>
                    <a:pt x="125" y="13"/>
                    <a:pt x="124" y="13"/>
                  </a:cubicBezTo>
                  <a:cubicBezTo>
                    <a:pt x="123" y="13"/>
                    <a:pt x="122" y="13"/>
                    <a:pt x="121" y="14"/>
                  </a:cubicBezTo>
                  <a:cubicBezTo>
                    <a:pt x="116" y="16"/>
                    <a:pt x="110" y="19"/>
                    <a:pt x="105" y="22"/>
                  </a:cubicBezTo>
                  <a:cubicBezTo>
                    <a:pt x="104" y="22"/>
                    <a:pt x="104" y="22"/>
                    <a:pt x="103" y="22"/>
                  </a:cubicBezTo>
                  <a:cubicBezTo>
                    <a:pt x="103" y="22"/>
                    <a:pt x="103" y="22"/>
                    <a:pt x="103" y="22"/>
                  </a:cubicBezTo>
                  <a:cubicBezTo>
                    <a:pt x="100" y="21"/>
                    <a:pt x="97" y="21"/>
                    <a:pt x="96" y="18"/>
                  </a:cubicBezTo>
                  <a:cubicBezTo>
                    <a:pt x="94" y="12"/>
                    <a:pt x="91" y="8"/>
                    <a:pt x="88" y="3"/>
                  </a:cubicBezTo>
                  <a:cubicBezTo>
                    <a:pt x="87" y="1"/>
                    <a:pt x="86" y="0"/>
                    <a:pt x="83"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Freeform 10">
              <a:extLst>
                <a:ext uri="{FF2B5EF4-FFF2-40B4-BE49-F238E27FC236}">
                  <a16:creationId xmlns:a16="http://schemas.microsoft.com/office/drawing/2014/main" id="{0DC8A3AB-DFF9-4178-A83A-0E7C2EBF398F}"/>
                </a:ext>
              </a:extLst>
            </p:cNvPr>
            <p:cNvSpPr>
              <a:spLocks noEditPoints="1"/>
            </p:cNvSpPr>
            <p:nvPr/>
          </p:nvSpPr>
          <p:spPr bwMode="auto">
            <a:xfrm>
              <a:off x="4522117" y="5274196"/>
              <a:ext cx="140932" cy="139303"/>
            </a:xfrm>
            <a:custGeom>
              <a:avLst/>
              <a:gdLst>
                <a:gd name="T0" fmla="*/ 24 w 73"/>
                <a:gd name="T1" fmla="*/ 37 h 72"/>
                <a:gd name="T2" fmla="*/ 37 w 73"/>
                <a:gd name="T3" fmla="*/ 23 h 72"/>
                <a:gd name="T4" fmla="*/ 37 w 73"/>
                <a:gd name="T5" fmla="*/ 49 h 72"/>
                <a:gd name="T6" fmla="*/ 38 w 73"/>
                <a:gd name="T7" fmla="*/ 0 h 72"/>
                <a:gd name="T8" fmla="*/ 31 w 73"/>
                <a:gd name="T9" fmla="*/ 1 h 72"/>
                <a:gd name="T10" fmla="*/ 26 w 73"/>
                <a:gd name="T11" fmla="*/ 9 h 72"/>
                <a:gd name="T12" fmla="*/ 23 w 73"/>
                <a:gd name="T13" fmla="*/ 12 h 72"/>
                <a:gd name="T14" fmla="*/ 16 w 73"/>
                <a:gd name="T15" fmla="*/ 10 h 72"/>
                <a:gd name="T16" fmla="*/ 12 w 73"/>
                <a:gd name="T17" fmla="*/ 10 h 72"/>
                <a:gd name="T18" fmla="*/ 7 w 73"/>
                <a:gd name="T19" fmla="*/ 18 h 72"/>
                <a:gd name="T20" fmla="*/ 10 w 73"/>
                <a:gd name="T21" fmla="*/ 28 h 72"/>
                <a:gd name="T22" fmla="*/ 4 w 73"/>
                <a:gd name="T23" fmla="*/ 31 h 72"/>
                <a:gd name="T24" fmla="*/ 0 w 73"/>
                <a:gd name="T25" fmla="*/ 35 h 72"/>
                <a:gd name="T26" fmla="*/ 2 w 73"/>
                <a:gd name="T27" fmla="*/ 44 h 72"/>
                <a:gd name="T28" fmla="*/ 11 w 73"/>
                <a:gd name="T29" fmla="*/ 48 h 72"/>
                <a:gd name="T30" fmla="*/ 9 w 73"/>
                <a:gd name="T31" fmla="*/ 58 h 72"/>
                <a:gd name="T32" fmla="*/ 15 w 73"/>
                <a:gd name="T33" fmla="*/ 65 h 72"/>
                <a:gd name="T34" fmla="*/ 18 w 73"/>
                <a:gd name="T35" fmla="*/ 66 h 72"/>
                <a:gd name="T36" fmla="*/ 26 w 73"/>
                <a:gd name="T37" fmla="*/ 62 h 72"/>
                <a:gd name="T38" fmla="*/ 30 w 73"/>
                <a:gd name="T39" fmla="*/ 64 h 72"/>
                <a:gd name="T40" fmla="*/ 33 w 73"/>
                <a:gd name="T41" fmla="*/ 71 h 72"/>
                <a:gd name="T42" fmla="*/ 36 w 73"/>
                <a:gd name="T43" fmla="*/ 72 h 72"/>
                <a:gd name="T44" fmla="*/ 45 w 73"/>
                <a:gd name="T45" fmla="*/ 70 h 72"/>
                <a:gd name="T46" fmla="*/ 50 w 73"/>
                <a:gd name="T47" fmla="*/ 61 h 72"/>
                <a:gd name="T48" fmla="*/ 51 w 73"/>
                <a:gd name="T49" fmla="*/ 61 h 72"/>
                <a:gd name="T50" fmla="*/ 60 w 73"/>
                <a:gd name="T51" fmla="*/ 63 h 72"/>
                <a:gd name="T52" fmla="*/ 66 w 73"/>
                <a:gd name="T53" fmla="*/ 58 h 72"/>
                <a:gd name="T54" fmla="*/ 64 w 73"/>
                <a:gd name="T55" fmla="*/ 48 h 72"/>
                <a:gd name="T56" fmla="*/ 65 w 73"/>
                <a:gd name="T57" fmla="*/ 44 h 72"/>
                <a:gd name="T58" fmla="*/ 72 w 73"/>
                <a:gd name="T59" fmla="*/ 40 h 72"/>
                <a:gd name="T60" fmla="*/ 73 w 73"/>
                <a:gd name="T61" fmla="*/ 31 h 72"/>
                <a:gd name="T62" fmla="*/ 63 w 73"/>
                <a:gd name="T63" fmla="*/ 25 h 72"/>
                <a:gd name="T64" fmla="*/ 62 w 73"/>
                <a:gd name="T65" fmla="*/ 22 h 72"/>
                <a:gd name="T66" fmla="*/ 63 w 73"/>
                <a:gd name="T67" fmla="*/ 11 h 72"/>
                <a:gd name="T68" fmla="*/ 57 w 73"/>
                <a:gd name="T69" fmla="*/ 6 h 72"/>
                <a:gd name="T70" fmla="*/ 48 w 73"/>
                <a:gd name="T71" fmla="*/ 10 h 72"/>
                <a:gd name="T72" fmla="*/ 44 w 73"/>
                <a:gd name="T73" fmla="*/ 8 h 72"/>
                <a:gd name="T74" fmla="*/ 38 w 73"/>
                <a:gd name="T7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72">
                  <a:moveTo>
                    <a:pt x="37" y="49"/>
                  </a:moveTo>
                  <a:cubicBezTo>
                    <a:pt x="30" y="49"/>
                    <a:pt x="24" y="44"/>
                    <a:pt x="24" y="37"/>
                  </a:cubicBezTo>
                  <a:cubicBezTo>
                    <a:pt x="23" y="30"/>
                    <a:pt x="29" y="24"/>
                    <a:pt x="36" y="23"/>
                  </a:cubicBezTo>
                  <a:cubicBezTo>
                    <a:pt x="36" y="23"/>
                    <a:pt x="37" y="23"/>
                    <a:pt x="37" y="23"/>
                  </a:cubicBezTo>
                  <a:cubicBezTo>
                    <a:pt x="44" y="23"/>
                    <a:pt x="49" y="29"/>
                    <a:pt x="50" y="35"/>
                  </a:cubicBezTo>
                  <a:cubicBezTo>
                    <a:pt x="50" y="42"/>
                    <a:pt x="45" y="49"/>
                    <a:pt x="37" y="49"/>
                  </a:cubicBezTo>
                  <a:cubicBezTo>
                    <a:pt x="37" y="49"/>
                    <a:pt x="37" y="49"/>
                    <a:pt x="37" y="49"/>
                  </a:cubicBezTo>
                  <a:moveTo>
                    <a:pt x="38" y="0"/>
                  </a:moveTo>
                  <a:cubicBezTo>
                    <a:pt x="38" y="0"/>
                    <a:pt x="38" y="0"/>
                    <a:pt x="38" y="0"/>
                  </a:cubicBezTo>
                  <a:cubicBezTo>
                    <a:pt x="36" y="0"/>
                    <a:pt x="33" y="1"/>
                    <a:pt x="31" y="1"/>
                  </a:cubicBezTo>
                  <a:cubicBezTo>
                    <a:pt x="30" y="1"/>
                    <a:pt x="29" y="1"/>
                    <a:pt x="29" y="2"/>
                  </a:cubicBezTo>
                  <a:cubicBezTo>
                    <a:pt x="28" y="5"/>
                    <a:pt x="27" y="7"/>
                    <a:pt x="26" y="9"/>
                  </a:cubicBezTo>
                  <a:cubicBezTo>
                    <a:pt x="26" y="10"/>
                    <a:pt x="25" y="11"/>
                    <a:pt x="24" y="12"/>
                  </a:cubicBezTo>
                  <a:cubicBezTo>
                    <a:pt x="24" y="12"/>
                    <a:pt x="23" y="12"/>
                    <a:pt x="23" y="12"/>
                  </a:cubicBezTo>
                  <a:cubicBezTo>
                    <a:pt x="23" y="12"/>
                    <a:pt x="23" y="12"/>
                    <a:pt x="22" y="12"/>
                  </a:cubicBezTo>
                  <a:cubicBezTo>
                    <a:pt x="20" y="11"/>
                    <a:pt x="18" y="10"/>
                    <a:pt x="16" y="10"/>
                  </a:cubicBezTo>
                  <a:cubicBezTo>
                    <a:pt x="15" y="9"/>
                    <a:pt x="14" y="9"/>
                    <a:pt x="13" y="9"/>
                  </a:cubicBezTo>
                  <a:cubicBezTo>
                    <a:pt x="13" y="9"/>
                    <a:pt x="12" y="10"/>
                    <a:pt x="12" y="10"/>
                  </a:cubicBezTo>
                  <a:cubicBezTo>
                    <a:pt x="10" y="12"/>
                    <a:pt x="9" y="13"/>
                    <a:pt x="7" y="15"/>
                  </a:cubicBezTo>
                  <a:cubicBezTo>
                    <a:pt x="6" y="16"/>
                    <a:pt x="6" y="17"/>
                    <a:pt x="7" y="18"/>
                  </a:cubicBezTo>
                  <a:cubicBezTo>
                    <a:pt x="8" y="20"/>
                    <a:pt x="9" y="22"/>
                    <a:pt x="10" y="24"/>
                  </a:cubicBezTo>
                  <a:cubicBezTo>
                    <a:pt x="10" y="25"/>
                    <a:pt x="11" y="27"/>
                    <a:pt x="10" y="28"/>
                  </a:cubicBezTo>
                  <a:cubicBezTo>
                    <a:pt x="10" y="28"/>
                    <a:pt x="9" y="29"/>
                    <a:pt x="9" y="29"/>
                  </a:cubicBezTo>
                  <a:cubicBezTo>
                    <a:pt x="7" y="30"/>
                    <a:pt x="6" y="30"/>
                    <a:pt x="4" y="31"/>
                  </a:cubicBezTo>
                  <a:cubicBezTo>
                    <a:pt x="3" y="32"/>
                    <a:pt x="2" y="32"/>
                    <a:pt x="1" y="33"/>
                  </a:cubicBezTo>
                  <a:cubicBezTo>
                    <a:pt x="0" y="33"/>
                    <a:pt x="0" y="34"/>
                    <a:pt x="0" y="35"/>
                  </a:cubicBezTo>
                  <a:cubicBezTo>
                    <a:pt x="0" y="37"/>
                    <a:pt x="0" y="39"/>
                    <a:pt x="0" y="42"/>
                  </a:cubicBezTo>
                  <a:cubicBezTo>
                    <a:pt x="0" y="43"/>
                    <a:pt x="1" y="44"/>
                    <a:pt x="2" y="44"/>
                  </a:cubicBezTo>
                  <a:cubicBezTo>
                    <a:pt x="5" y="45"/>
                    <a:pt x="7" y="46"/>
                    <a:pt x="9" y="47"/>
                  </a:cubicBezTo>
                  <a:cubicBezTo>
                    <a:pt x="10" y="47"/>
                    <a:pt x="11" y="47"/>
                    <a:pt x="11" y="48"/>
                  </a:cubicBezTo>
                  <a:cubicBezTo>
                    <a:pt x="12" y="49"/>
                    <a:pt x="12" y="50"/>
                    <a:pt x="12" y="51"/>
                  </a:cubicBezTo>
                  <a:cubicBezTo>
                    <a:pt x="11" y="53"/>
                    <a:pt x="10" y="56"/>
                    <a:pt x="9" y="58"/>
                  </a:cubicBezTo>
                  <a:cubicBezTo>
                    <a:pt x="9" y="59"/>
                    <a:pt x="9" y="60"/>
                    <a:pt x="10" y="61"/>
                  </a:cubicBezTo>
                  <a:cubicBezTo>
                    <a:pt x="12" y="62"/>
                    <a:pt x="13" y="64"/>
                    <a:pt x="15" y="65"/>
                  </a:cubicBezTo>
                  <a:cubicBezTo>
                    <a:pt x="16" y="66"/>
                    <a:pt x="16" y="66"/>
                    <a:pt x="17" y="66"/>
                  </a:cubicBezTo>
                  <a:cubicBezTo>
                    <a:pt x="17" y="66"/>
                    <a:pt x="18" y="66"/>
                    <a:pt x="18" y="66"/>
                  </a:cubicBezTo>
                  <a:cubicBezTo>
                    <a:pt x="20" y="65"/>
                    <a:pt x="23" y="64"/>
                    <a:pt x="25" y="62"/>
                  </a:cubicBezTo>
                  <a:cubicBezTo>
                    <a:pt x="26" y="62"/>
                    <a:pt x="26" y="62"/>
                    <a:pt x="26" y="62"/>
                  </a:cubicBezTo>
                  <a:cubicBezTo>
                    <a:pt x="27" y="62"/>
                    <a:pt x="27" y="62"/>
                    <a:pt x="27" y="62"/>
                  </a:cubicBezTo>
                  <a:cubicBezTo>
                    <a:pt x="28" y="62"/>
                    <a:pt x="29" y="63"/>
                    <a:pt x="30" y="64"/>
                  </a:cubicBezTo>
                  <a:cubicBezTo>
                    <a:pt x="30" y="65"/>
                    <a:pt x="30" y="65"/>
                    <a:pt x="30" y="66"/>
                  </a:cubicBezTo>
                  <a:cubicBezTo>
                    <a:pt x="31" y="68"/>
                    <a:pt x="32" y="69"/>
                    <a:pt x="33" y="71"/>
                  </a:cubicBezTo>
                  <a:cubicBezTo>
                    <a:pt x="34" y="72"/>
                    <a:pt x="34" y="72"/>
                    <a:pt x="35" y="72"/>
                  </a:cubicBezTo>
                  <a:cubicBezTo>
                    <a:pt x="35" y="72"/>
                    <a:pt x="36" y="72"/>
                    <a:pt x="36" y="72"/>
                  </a:cubicBezTo>
                  <a:cubicBezTo>
                    <a:pt x="38" y="72"/>
                    <a:pt x="40" y="72"/>
                    <a:pt x="42" y="72"/>
                  </a:cubicBezTo>
                  <a:cubicBezTo>
                    <a:pt x="44" y="72"/>
                    <a:pt x="44" y="71"/>
                    <a:pt x="45" y="70"/>
                  </a:cubicBezTo>
                  <a:cubicBezTo>
                    <a:pt x="46" y="68"/>
                    <a:pt x="47" y="66"/>
                    <a:pt x="47" y="64"/>
                  </a:cubicBezTo>
                  <a:cubicBezTo>
                    <a:pt x="48" y="62"/>
                    <a:pt x="48" y="61"/>
                    <a:pt x="50" y="61"/>
                  </a:cubicBezTo>
                  <a:cubicBezTo>
                    <a:pt x="50" y="61"/>
                    <a:pt x="50" y="61"/>
                    <a:pt x="50" y="61"/>
                  </a:cubicBezTo>
                  <a:cubicBezTo>
                    <a:pt x="51" y="61"/>
                    <a:pt x="51" y="61"/>
                    <a:pt x="51" y="61"/>
                  </a:cubicBezTo>
                  <a:cubicBezTo>
                    <a:pt x="54" y="62"/>
                    <a:pt x="56" y="62"/>
                    <a:pt x="59" y="63"/>
                  </a:cubicBezTo>
                  <a:cubicBezTo>
                    <a:pt x="59" y="63"/>
                    <a:pt x="60" y="63"/>
                    <a:pt x="60" y="63"/>
                  </a:cubicBezTo>
                  <a:cubicBezTo>
                    <a:pt x="61" y="63"/>
                    <a:pt x="61" y="63"/>
                    <a:pt x="62" y="62"/>
                  </a:cubicBezTo>
                  <a:cubicBezTo>
                    <a:pt x="63" y="61"/>
                    <a:pt x="65" y="59"/>
                    <a:pt x="66" y="58"/>
                  </a:cubicBezTo>
                  <a:cubicBezTo>
                    <a:pt x="67" y="57"/>
                    <a:pt x="67" y="56"/>
                    <a:pt x="67" y="54"/>
                  </a:cubicBezTo>
                  <a:cubicBezTo>
                    <a:pt x="66" y="52"/>
                    <a:pt x="65" y="50"/>
                    <a:pt x="64" y="48"/>
                  </a:cubicBezTo>
                  <a:cubicBezTo>
                    <a:pt x="63" y="47"/>
                    <a:pt x="63" y="46"/>
                    <a:pt x="64" y="45"/>
                  </a:cubicBezTo>
                  <a:cubicBezTo>
                    <a:pt x="64" y="44"/>
                    <a:pt x="64" y="44"/>
                    <a:pt x="65" y="44"/>
                  </a:cubicBezTo>
                  <a:cubicBezTo>
                    <a:pt x="66" y="43"/>
                    <a:pt x="68" y="42"/>
                    <a:pt x="69" y="41"/>
                  </a:cubicBezTo>
                  <a:cubicBezTo>
                    <a:pt x="70" y="41"/>
                    <a:pt x="71" y="40"/>
                    <a:pt x="72" y="40"/>
                  </a:cubicBezTo>
                  <a:cubicBezTo>
                    <a:pt x="73" y="39"/>
                    <a:pt x="73" y="38"/>
                    <a:pt x="73" y="37"/>
                  </a:cubicBezTo>
                  <a:cubicBezTo>
                    <a:pt x="73" y="35"/>
                    <a:pt x="73" y="33"/>
                    <a:pt x="73" y="31"/>
                  </a:cubicBezTo>
                  <a:cubicBezTo>
                    <a:pt x="73" y="29"/>
                    <a:pt x="72" y="28"/>
                    <a:pt x="71" y="28"/>
                  </a:cubicBezTo>
                  <a:cubicBezTo>
                    <a:pt x="68" y="27"/>
                    <a:pt x="66" y="26"/>
                    <a:pt x="63" y="25"/>
                  </a:cubicBezTo>
                  <a:cubicBezTo>
                    <a:pt x="63" y="25"/>
                    <a:pt x="63" y="25"/>
                    <a:pt x="63" y="25"/>
                  </a:cubicBezTo>
                  <a:cubicBezTo>
                    <a:pt x="62" y="24"/>
                    <a:pt x="61" y="23"/>
                    <a:pt x="62" y="22"/>
                  </a:cubicBezTo>
                  <a:cubicBezTo>
                    <a:pt x="63" y="19"/>
                    <a:pt x="64" y="17"/>
                    <a:pt x="64" y="14"/>
                  </a:cubicBezTo>
                  <a:cubicBezTo>
                    <a:pt x="65" y="13"/>
                    <a:pt x="64" y="12"/>
                    <a:pt x="63" y="11"/>
                  </a:cubicBezTo>
                  <a:cubicBezTo>
                    <a:pt x="62" y="10"/>
                    <a:pt x="60" y="9"/>
                    <a:pt x="58" y="7"/>
                  </a:cubicBezTo>
                  <a:cubicBezTo>
                    <a:pt x="58" y="7"/>
                    <a:pt x="57" y="6"/>
                    <a:pt x="57" y="6"/>
                  </a:cubicBezTo>
                  <a:cubicBezTo>
                    <a:pt x="56" y="6"/>
                    <a:pt x="56" y="6"/>
                    <a:pt x="56" y="7"/>
                  </a:cubicBezTo>
                  <a:cubicBezTo>
                    <a:pt x="53" y="8"/>
                    <a:pt x="50" y="9"/>
                    <a:pt x="48" y="10"/>
                  </a:cubicBezTo>
                  <a:cubicBezTo>
                    <a:pt x="47" y="10"/>
                    <a:pt x="47" y="10"/>
                    <a:pt x="47" y="10"/>
                  </a:cubicBezTo>
                  <a:cubicBezTo>
                    <a:pt x="46" y="10"/>
                    <a:pt x="45" y="10"/>
                    <a:pt x="44" y="8"/>
                  </a:cubicBezTo>
                  <a:cubicBezTo>
                    <a:pt x="43" y="6"/>
                    <a:pt x="42" y="4"/>
                    <a:pt x="40" y="2"/>
                  </a:cubicBezTo>
                  <a:cubicBezTo>
                    <a:pt x="40" y="1"/>
                    <a:pt x="39" y="0"/>
                    <a:pt x="38"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 name="Freeform 11">
              <a:extLst>
                <a:ext uri="{FF2B5EF4-FFF2-40B4-BE49-F238E27FC236}">
                  <a16:creationId xmlns:a16="http://schemas.microsoft.com/office/drawing/2014/main" id="{3F45B417-F1AD-4D90-91C6-33E57C1A2D6C}"/>
                </a:ext>
              </a:extLst>
            </p:cNvPr>
            <p:cNvSpPr>
              <a:spLocks noEditPoints="1"/>
            </p:cNvSpPr>
            <p:nvPr/>
          </p:nvSpPr>
          <p:spPr bwMode="auto">
            <a:xfrm>
              <a:off x="5172199" y="4253455"/>
              <a:ext cx="207733" cy="396729"/>
            </a:xfrm>
            <a:custGeom>
              <a:avLst/>
              <a:gdLst>
                <a:gd name="T0" fmla="*/ 54 w 108"/>
                <a:gd name="T1" fmla="*/ 199 h 206"/>
                <a:gd name="T2" fmla="*/ 43 w 108"/>
                <a:gd name="T3" fmla="*/ 188 h 206"/>
                <a:gd name="T4" fmla="*/ 54 w 108"/>
                <a:gd name="T5" fmla="*/ 177 h 206"/>
                <a:gd name="T6" fmla="*/ 65 w 108"/>
                <a:gd name="T7" fmla="*/ 188 h 206"/>
                <a:gd name="T8" fmla="*/ 54 w 108"/>
                <a:gd name="T9" fmla="*/ 199 h 206"/>
                <a:gd name="T10" fmla="*/ 12 w 108"/>
                <a:gd name="T11" fmla="*/ 167 h 206"/>
                <a:gd name="T12" fmla="*/ 12 w 108"/>
                <a:gd name="T13" fmla="*/ 40 h 206"/>
                <a:gd name="T14" fmla="*/ 96 w 108"/>
                <a:gd name="T15" fmla="*/ 40 h 206"/>
                <a:gd name="T16" fmla="*/ 96 w 108"/>
                <a:gd name="T17" fmla="*/ 167 h 206"/>
                <a:gd name="T18" fmla="*/ 12 w 108"/>
                <a:gd name="T19" fmla="*/ 167 h 206"/>
                <a:gd name="T20" fmla="*/ 41 w 108"/>
                <a:gd name="T21" fmla="*/ 25 h 206"/>
                <a:gd name="T22" fmla="*/ 37 w 108"/>
                <a:gd name="T23" fmla="*/ 21 h 206"/>
                <a:gd name="T24" fmla="*/ 41 w 108"/>
                <a:gd name="T25" fmla="*/ 17 h 206"/>
                <a:gd name="T26" fmla="*/ 68 w 108"/>
                <a:gd name="T27" fmla="*/ 17 h 206"/>
                <a:gd name="T28" fmla="*/ 72 w 108"/>
                <a:gd name="T29" fmla="*/ 21 h 206"/>
                <a:gd name="T30" fmla="*/ 68 w 108"/>
                <a:gd name="T31" fmla="*/ 25 h 206"/>
                <a:gd name="T32" fmla="*/ 41 w 108"/>
                <a:gd name="T33" fmla="*/ 25 h 206"/>
                <a:gd name="T34" fmla="*/ 94 w 108"/>
                <a:gd name="T35" fmla="*/ 0 h 206"/>
                <a:gd name="T36" fmla="*/ 14 w 108"/>
                <a:gd name="T37" fmla="*/ 0 h 206"/>
                <a:gd name="T38" fmla="*/ 0 w 108"/>
                <a:gd name="T39" fmla="*/ 15 h 206"/>
                <a:gd name="T40" fmla="*/ 0 w 108"/>
                <a:gd name="T41" fmla="*/ 192 h 206"/>
                <a:gd name="T42" fmla="*/ 14 w 108"/>
                <a:gd name="T43" fmla="*/ 206 h 206"/>
                <a:gd name="T44" fmla="*/ 94 w 108"/>
                <a:gd name="T45" fmla="*/ 206 h 206"/>
                <a:gd name="T46" fmla="*/ 108 w 108"/>
                <a:gd name="T47" fmla="*/ 192 h 206"/>
                <a:gd name="T48" fmla="*/ 108 w 108"/>
                <a:gd name="T49" fmla="*/ 15 h 206"/>
                <a:gd name="T50" fmla="*/ 94 w 108"/>
                <a:gd name="T51"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8" h="206">
                  <a:moveTo>
                    <a:pt x="54" y="199"/>
                  </a:moveTo>
                  <a:cubicBezTo>
                    <a:pt x="48" y="199"/>
                    <a:pt x="43" y="194"/>
                    <a:pt x="43" y="188"/>
                  </a:cubicBezTo>
                  <a:cubicBezTo>
                    <a:pt x="43" y="182"/>
                    <a:pt x="48" y="177"/>
                    <a:pt x="54" y="177"/>
                  </a:cubicBezTo>
                  <a:cubicBezTo>
                    <a:pt x="60" y="177"/>
                    <a:pt x="65" y="182"/>
                    <a:pt x="65" y="188"/>
                  </a:cubicBezTo>
                  <a:cubicBezTo>
                    <a:pt x="65" y="194"/>
                    <a:pt x="60" y="199"/>
                    <a:pt x="54" y="199"/>
                  </a:cubicBezTo>
                  <a:moveTo>
                    <a:pt x="12" y="167"/>
                  </a:moveTo>
                  <a:cubicBezTo>
                    <a:pt x="12" y="40"/>
                    <a:pt x="12" y="40"/>
                    <a:pt x="12" y="40"/>
                  </a:cubicBezTo>
                  <a:cubicBezTo>
                    <a:pt x="96" y="40"/>
                    <a:pt x="96" y="40"/>
                    <a:pt x="96" y="40"/>
                  </a:cubicBezTo>
                  <a:cubicBezTo>
                    <a:pt x="96" y="167"/>
                    <a:pt x="96" y="167"/>
                    <a:pt x="96" y="167"/>
                  </a:cubicBezTo>
                  <a:cubicBezTo>
                    <a:pt x="12" y="167"/>
                    <a:pt x="12" y="167"/>
                    <a:pt x="12" y="167"/>
                  </a:cubicBezTo>
                  <a:moveTo>
                    <a:pt x="41" y="25"/>
                  </a:moveTo>
                  <a:cubicBezTo>
                    <a:pt x="39" y="25"/>
                    <a:pt x="37" y="23"/>
                    <a:pt x="37" y="21"/>
                  </a:cubicBezTo>
                  <a:cubicBezTo>
                    <a:pt x="37" y="19"/>
                    <a:pt x="39" y="17"/>
                    <a:pt x="41" y="17"/>
                  </a:cubicBezTo>
                  <a:cubicBezTo>
                    <a:pt x="68" y="17"/>
                    <a:pt x="68" y="17"/>
                    <a:pt x="68" y="17"/>
                  </a:cubicBezTo>
                  <a:cubicBezTo>
                    <a:pt x="70" y="17"/>
                    <a:pt x="72" y="19"/>
                    <a:pt x="72" y="21"/>
                  </a:cubicBezTo>
                  <a:cubicBezTo>
                    <a:pt x="72" y="23"/>
                    <a:pt x="70" y="25"/>
                    <a:pt x="68" y="25"/>
                  </a:cubicBezTo>
                  <a:cubicBezTo>
                    <a:pt x="41" y="25"/>
                    <a:pt x="41" y="25"/>
                    <a:pt x="41" y="25"/>
                  </a:cubicBezTo>
                  <a:moveTo>
                    <a:pt x="94" y="0"/>
                  </a:moveTo>
                  <a:cubicBezTo>
                    <a:pt x="14" y="0"/>
                    <a:pt x="14" y="0"/>
                    <a:pt x="14" y="0"/>
                  </a:cubicBezTo>
                  <a:cubicBezTo>
                    <a:pt x="6" y="0"/>
                    <a:pt x="0" y="7"/>
                    <a:pt x="0" y="15"/>
                  </a:cubicBezTo>
                  <a:cubicBezTo>
                    <a:pt x="0" y="192"/>
                    <a:pt x="0" y="192"/>
                    <a:pt x="0" y="192"/>
                  </a:cubicBezTo>
                  <a:cubicBezTo>
                    <a:pt x="0" y="200"/>
                    <a:pt x="6" y="206"/>
                    <a:pt x="14" y="206"/>
                  </a:cubicBezTo>
                  <a:cubicBezTo>
                    <a:pt x="94" y="206"/>
                    <a:pt x="94" y="206"/>
                    <a:pt x="94" y="206"/>
                  </a:cubicBezTo>
                  <a:cubicBezTo>
                    <a:pt x="102" y="206"/>
                    <a:pt x="108" y="200"/>
                    <a:pt x="108" y="192"/>
                  </a:cubicBezTo>
                  <a:cubicBezTo>
                    <a:pt x="108" y="15"/>
                    <a:pt x="108" y="15"/>
                    <a:pt x="108" y="15"/>
                  </a:cubicBezTo>
                  <a:cubicBezTo>
                    <a:pt x="108" y="7"/>
                    <a:pt x="102" y="0"/>
                    <a:pt x="94" y="0"/>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 name="Freeform 12">
              <a:extLst>
                <a:ext uri="{FF2B5EF4-FFF2-40B4-BE49-F238E27FC236}">
                  <a16:creationId xmlns:a16="http://schemas.microsoft.com/office/drawing/2014/main" id="{05BEBA14-E62C-4BED-86C9-5E173314202A}"/>
                </a:ext>
              </a:extLst>
            </p:cNvPr>
            <p:cNvSpPr>
              <a:spLocks noEditPoints="1"/>
            </p:cNvSpPr>
            <p:nvPr/>
          </p:nvSpPr>
          <p:spPr bwMode="auto">
            <a:xfrm>
              <a:off x="7098819" y="4062829"/>
              <a:ext cx="250094" cy="238689"/>
            </a:xfrm>
            <a:custGeom>
              <a:avLst/>
              <a:gdLst>
                <a:gd name="T0" fmla="*/ 86 w 130"/>
                <a:gd name="T1" fmla="*/ 74 h 124"/>
                <a:gd name="T2" fmla="*/ 55 w 130"/>
                <a:gd name="T3" fmla="*/ 44 h 124"/>
                <a:gd name="T4" fmla="*/ 86 w 130"/>
                <a:gd name="T5" fmla="*/ 13 h 124"/>
                <a:gd name="T6" fmla="*/ 116 w 130"/>
                <a:gd name="T7" fmla="*/ 44 h 124"/>
                <a:gd name="T8" fmla="*/ 86 w 130"/>
                <a:gd name="T9" fmla="*/ 74 h 124"/>
                <a:gd name="T10" fmla="*/ 86 w 130"/>
                <a:gd name="T11" fmla="*/ 0 h 124"/>
                <a:gd name="T12" fmla="*/ 42 w 130"/>
                <a:gd name="T13" fmla="*/ 44 h 124"/>
                <a:gd name="T14" fmla="*/ 46 w 130"/>
                <a:gd name="T15" fmla="*/ 62 h 124"/>
                <a:gd name="T16" fmla="*/ 3 w 130"/>
                <a:gd name="T17" fmla="*/ 104 h 124"/>
                <a:gd name="T18" fmla="*/ 3 w 130"/>
                <a:gd name="T19" fmla="*/ 116 h 124"/>
                <a:gd name="T20" fmla="*/ 8 w 130"/>
                <a:gd name="T21" fmla="*/ 121 h 124"/>
                <a:gd name="T22" fmla="*/ 14 w 130"/>
                <a:gd name="T23" fmla="*/ 124 h 124"/>
                <a:gd name="T24" fmla="*/ 20 w 130"/>
                <a:gd name="T25" fmla="*/ 121 h 124"/>
                <a:gd name="T26" fmla="*/ 61 w 130"/>
                <a:gd name="T27" fmla="*/ 80 h 124"/>
                <a:gd name="T28" fmla="*/ 86 w 130"/>
                <a:gd name="T29" fmla="*/ 88 h 124"/>
                <a:gd name="T30" fmla="*/ 130 w 130"/>
                <a:gd name="T31" fmla="*/ 44 h 124"/>
                <a:gd name="T32" fmla="*/ 86 w 130"/>
                <a:gd name="T33"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124">
                  <a:moveTo>
                    <a:pt x="86" y="74"/>
                  </a:moveTo>
                  <a:cubicBezTo>
                    <a:pt x="69" y="74"/>
                    <a:pt x="55" y="61"/>
                    <a:pt x="55" y="44"/>
                  </a:cubicBezTo>
                  <a:cubicBezTo>
                    <a:pt x="55" y="27"/>
                    <a:pt x="69" y="13"/>
                    <a:pt x="86" y="13"/>
                  </a:cubicBezTo>
                  <a:cubicBezTo>
                    <a:pt x="103" y="13"/>
                    <a:pt x="116" y="27"/>
                    <a:pt x="116" y="44"/>
                  </a:cubicBezTo>
                  <a:cubicBezTo>
                    <a:pt x="116" y="61"/>
                    <a:pt x="103" y="74"/>
                    <a:pt x="86" y="74"/>
                  </a:cubicBezTo>
                  <a:moveTo>
                    <a:pt x="86" y="0"/>
                  </a:moveTo>
                  <a:cubicBezTo>
                    <a:pt x="62" y="0"/>
                    <a:pt x="42" y="19"/>
                    <a:pt x="42" y="44"/>
                  </a:cubicBezTo>
                  <a:cubicBezTo>
                    <a:pt x="42" y="50"/>
                    <a:pt x="43" y="56"/>
                    <a:pt x="46" y="62"/>
                  </a:cubicBezTo>
                  <a:cubicBezTo>
                    <a:pt x="3" y="104"/>
                    <a:pt x="3" y="104"/>
                    <a:pt x="3" y="104"/>
                  </a:cubicBezTo>
                  <a:cubicBezTo>
                    <a:pt x="0" y="108"/>
                    <a:pt x="0" y="113"/>
                    <a:pt x="3" y="116"/>
                  </a:cubicBezTo>
                  <a:cubicBezTo>
                    <a:pt x="8" y="121"/>
                    <a:pt x="8" y="121"/>
                    <a:pt x="8" y="121"/>
                  </a:cubicBezTo>
                  <a:cubicBezTo>
                    <a:pt x="10" y="123"/>
                    <a:pt x="12" y="124"/>
                    <a:pt x="14" y="124"/>
                  </a:cubicBezTo>
                  <a:cubicBezTo>
                    <a:pt x="16" y="124"/>
                    <a:pt x="19" y="123"/>
                    <a:pt x="20" y="121"/>
                  </a:cubicBezTo>
                  <a:cubicBezTo>
                    <a:pt x="61" y="80"/>
                    <a:pt x="61" y="80"/>
                    <a:pt x="61" y="80"/>
                  </a:cubicBezTo>
                  <a:cubicBezTo>
                    <a:pt x="68" y="85"/>
                    <a:pt x="77" y="88"/>
                    <a:pt x="86" y="88"/>
                  </a:cubicBezTo>
                  <a:cubicBezTo>
                    <a:pt x="110" y="88"/>
                    <a:pt x="130" y="68"/>
                    <a:pt x="130" y="44"/>
                  </a:cubicBezTo>
                  <a:cubicBezTo>
                    <a:pt x="130" y="19"/>
                    <a:pt x="110" y="0"/>
                    <a:pt x="86" y="0"/>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Freeform 13">
              <a:extLst>
                <a:ext uri="{FF2B5EF4-FFF2-40B4-BE49-F238E27FC236}">
                  <a16:creationId xmlns:a16="http://schemas.microsoft.com/office/drawing/2014/main" id="{5B55CBA6-35A6-4097-84CE-C24F08235AFE}"/>
                </a:ext>
              </a:extLst>
            </p:cNvPr>
            <p:cNvSpPr>
              <a:spLocks/>
            </p:cNvSpPr>
            <p:nvPr/>
          </p:nvSpPr>
          <p:spPr bwMode="auto">
            <a:xfrm>
              <a:off x="5272399" y="5561764"/>
              <a:ext cx="53766" cy="59469"/>
            </a:xfrm>
            <a:custGeom>
              <a:avLst/>
              <a:gdLst>
                <a:gd name="T0" fmla="*/ 1 w 28"/>
                <a:gd name="T1" fmla="*/ 0 h 31"/>
                <a:gd name="T2" fmla="*/ 0 w 28"/>
                <a:gd name="T3" fmla="*/ 8 h 31"/>
                <a:gd name="T4" fmla="*/ 21 w 28"/>
                <a:gd name="T5" fmla="*/ 31 h 31"/>
                <a:gd name="T6" fmla="*/ 21 w 28"/>
                <a:gd name="T7" fmla="*/ 31 h 31"/>
                <a:gd name="T8" fmla="*/ 28 w 28"/>
                <a:gd name="T9" fmla="*/ 21 h 31"/>
                <a:gd name="T10" fmla="*/ 9 w 28"/>
                <a:gd name="T11" fmla="*/ 1 h 31"/>
                <a:gd name="T12" fmla="*/ 1 w 28"/>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1" y="0"/>
                  </a:moveTo>
                  <a:cubicBezTo>
                    <a:pt x="0" y="8"/>
                    <a:pt x="0" y="8"/>
                    <a:pt x="0" y="8"/>
                  </a:cubicBezTo>
                  <a:cubicBezTo>
                    <a:pt x="21" y="31"/>
                    <a:pt x="21" y="31"/>
                    <a:pt x="21" y="31"/>
                  </a:cubicBezTo>
                  <a:cubicBezTo>
                    <a:pt x="21" y="31"/>
                    <a:pt x="21" y="31"/>
                    <a:pt x="21" y="31"/>
                  </a:cubicBezTo>
                  <a:cubicBezTo>
                    <a:pt x="21" y="26"/>
                    <a:pt x="24" y="23"/>
                    <a:pt x="28" y="21"/>
                  </a:cubicBezTo>
                  <a:cubicBezTo>
                    <a:pt x="9" y="1"/>
                    <a:pt x="9" y="1"/>
                    <a:pt x="9" y="1"/>
                  </a:cubicBezTo>
                  <a:cubicBezTo>
                    <a:pt x="1" y="0"/>
                    <a:pt x="1" y="0"/>
                    <a:pt x="1"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 name="Freeform 14">
              <a:extLst>
                <a:ext uri="{FF2B5EF4-FFF2-40B4-BE49-F238E27FC236}">
                  <a16:creationId xmlns:a16="http://schemas.microsoft.com/office/drawing/2014/main" id="{A1AEC094-3CE1-4C35-A1C8-1B7B5E6DC9D8}"/>
                </a:ext>
              </a:extLst>
            </p:cNvPr>
            <p:cNvSpPr>
              <a:spLocks/>
            </p:cNvSpPr>
            <p:nvPr/>
          </p:nvSpPr>
          <p:spPr bwMode="auto">
            <a:xfrm>
              <a:off x="5347346" y="5586203"/>
              <a:ext cx="70874" cy="40732"/>
            </a:xfrm>
            <a:custGeom>
              <a:avLst/>
              <a:gdLst>
                <a:gd name="T0" fmla="*/ 30 w 37"/>
                <a:gd name="T1" fmla="*/ 0 h 21"/>
                <a:gd name="T2" fmla="*/ 0 w 37"/>
                <a:gd name="T3" fmla="*/ 10 h 21"/>
                <a:gd name="T4" fmla="*/ 3 w 37"/>
                <a:gd name="T5" fmla="*/ 18 h 21"/>
                <a:gd name="T6" fmla="*/ 3 w 37"/>
                <a:gd name="T7" fmla="*/ 21 h 21"/>
                <a:gd name="T8" fmla="*/ 34 w 37"/>
                <a:gd name="T9" fmla="*/ 10 h 21"/>
                <a:gd name="T10" fmla="*/ 37 w 37"/>
                <a:gd name="T11" fmla="*/ 3 h 21"/>
                <a:gd name="T12" fmla="*/ 30 w 3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37" h="21">
                  <a:moveTo>
                    <a:pt x="30" y="0"/>
                  </a:moveTo>
                  <a:cubicBezTo>
                    <a:pt x="0" y="10"/>
                    <a:pt x="0" y="10"/>
                    <a:pt x="0" y="10"/>
                  </a:cubicBezTo>
                  <a:cubicBezTo>
                    <a:pt x="2" y="12"/>
                    <a:pt x="3" y="15"/>
                    <a:pt x="3" y="18"/>
                  </a:cubicBezTo>
                  <a:cubicBezTo>
                    <a:pt x="3" y="19"/>
                    <a:pt x="3" y="20"/>
                    <a:pt x="3" y="21"/>
                  </a:cubicBezTo>
                  <a:cubicBezTo>
                    <a:pt x="34" y="10"/>
                    <a:pt x="34" y="10"/>
                    <a:pt x="34" y="10"/>
                  </a:cubicBezTo>
                  <a:cubicBezTo>
                    <a:pt x="37" y="3"/>
                    <a:pt x="37" y="3"/>
                    <a:pt x="37" y="3"/>
                  </a:cubicBezTo>
                  <a:cubicBezTo>
                    <a:pt x="30" y="0"/>
                    <a:pt x="30" y="0"/>
                    <a:pt x="30"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 name="Freeform 15">
              <a:extLst>
                <a:ext uri="{FF2B5EF4-FFF2-40B4-BE49-F238E27FC236}">
                  <a16:creationId xmlns:a16="http://schemas.microsoft.com/office/drawing/2014/main" id="{0519AC6D-6108-4454-AD7F-54A575176D58}"/>
                </a:ext>
              </a:extLst>
            </p:cNvPr>
            <p:cNvSpPr>
              <a:spLocks noEditPoints="1"/>
            </p:cNvSpPr>
            <p:nvPr/>
          </p:nvSpPr>
          <p:spPr bwMode="auto">
            <a:xfrm>
              <a:off x="5189307" y="5486818"/>
              <a:ext cx="286753" cy="267202"/>
            </a:xfrm>
            <a:custGeom>
              <a:avLst/>
              <a:gdLst>
                <a:gd name="T0" fmla="*/ 70 w 149"/>
                <a:gd name="T1" fmla="*/ 15 h 139"/>
                <a:gd name="T2" fmla="*/ 70 w 149"/>
                <a:gd name="T3" fmla="*/ 6 h 139"/>
                <a:gd name="T4" fmla="*/ 75 w 149"/>
                <a:gd name="T5" fmla="*/ 2 h 139"/>
                <a:gd name="T6" fmla="*/ 79 w 149"/>
                <a:gd name="T7" fmla="*/ 6 h 139"/>
                <a:gd name="T8" fmla="*/ 79 w 149"/>
                <a:gd name="T9" fmla="*/ 15 h 139"/>
                <a:gd name="T10" fmla="*/ 133 w 149"/>
                <a:gd name="T11" fmla="*/ 66 h 139"/>
                <a:gd name="T12" fmla="*/ 142 w 149"/>
                <a:gd name="T13" fmla="*/ 66 h 139"/>
                <a:gd name="T14" fmla="*/ 147 w 149"/>
                <a:gd name="T15" fmla="*/ 70 h 139"/>
                <a:gd name="T16" fmla="*/ 142 w 149"/>
                <a:gd name="T17" fmla="*/ 74 h 139"/>
                <a:gd name="T18" fmla="*/ 133 w 149"/>
                <a:gd name="T19" fmla="*/ 74 h 139"/>
                <a:gd name="T20" fmla="*/ 79 w 149"/>
                <a:gd name="T21" fmla="*/ 124 h 139"/>
                <a:gd name="T22" fmla="*/ 79 w 149"/>
                <a:gd name="T23" fmla="*/ 133 h 139"/>
                <a:gd name="T24" fmla="*/ 75 w 149"/>
                <a:gd name="T25" fmla="*/ 137 h 139"/>
                <a:gd name="T26" fmla="*/ 70 w 149"/>
                <a:gd name="T27" fmla="*/ 133 h 139"/>
                <a:gd name="T28" fmla="*/ 70 w 149"/>
                <a:gd name="T29" fmla="*/ 124 h 139"/>
                <a:gd name="T30" fmla="*/ 16 w 149"/>
                <a:gd name="T31" fmla="*/ 74 h 139"/>
                <a:gd name="T32" fmla="*/ 7 w 149"/>
                <a:gd name="T33" fmla="*/ 74 h 139"/>
                <a:gd name="T34" fmla="*/ 2 w 149"/>
                <a:gd name="T35" fmla="*/ 70 h 139"/>
                <a:gd name="T36" fmla="*/ 7 w 149"/>
                <a:gd name="T37" fmla="*/ 66 h 139"/>
                <a:gd name="T38" fmla="*/ 16 w 149"/>
                <a:gd name="T39" fmla="*/ 66 h 139"/>
                <a:gd name="T40" fmla="*/ 70 w 149"/>
                <a:gd name="T41" fmla="*/ 15 h 139"/>
                <a:gd name="T42" fmla="*/ 75 w 149"/>
                <a:gd name="T43" fmla="*/ 0 h 139"/>
                <a:gd name="T44" fmla="*/ 0 w 149"/>
                <a:gd name="T45" fmla="*/ 70 h 139"/>
                <a:gd name="T46" fmla="*/ 75 w 149"/>
                <a:gd name="T47" fmla="*/ 139 h 139"/>
                <a:gd name="T48" fmla="*/ 149 w 149"/>
                <a:gd name="T49" fmla="*/ 70 h 139"/>
                <a:gd name="T50" fmla="*/ 75 w 149"/>
                <a:gd name="T5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9" h="139">
                  <a:moveTo>
                    <a:pt x="70" y="15"/>
                  </a:moveTo>
                  <a:cubicBezTo>
                    <a:pt x="70" y="6"/>
                    <a:pt x="70" y="6"/>
                    <a:pt x="70" y="6"/>
                  </a:cubicBezTo>
                  <a:cubicBezTo>
                    <a:pt x="70" y="4"/>
                    <a:pt x="72" y="2"/>
                    <a:pt x="75" y="2"/>
                  </a:cubicBezTo>
                  <a:cubicBezTo>
                    <a:pt x="77" y="2"/>
                    <a:pt x="79" y="4"/>
                    <a:pt x="79" y="6"/>
                  </a:cubicBezTo>
                  <a:cubicBezTo>
                    <a:pt x="79" y="15"/>
                    <a:pt x="79" y="15"/>
                    <a:pt x="79" y="15"/>
                  </a:cubicBezTo>
                  <a:cubicBezTo>
                    <a:pt x="108" y="17"/>
                    <a:pt x="131" y="39"/>
                    <a:pt x="133" y="66"/>
                  </a:cubicBezTo>
                  <a:cubicBezTo>
                    <a:pt x="142" y="66"/>
                    <a:pt x="142" y="66"/>
                    <a:pt x="142" y="66"/>
                  </a:cubicBezTo>
                  <a:cubicBezTo>
                    <a:pt x="145" y="66"/>
                    <a:pt x="147" y="67"/>
                    <a:pt x="147" y="70"/>
                  </a:cubicBezTo>
                  <a:cubicBezTo>
                    <a:pt x="147" y="72"/>
                    <a:pt x="145" y="74"/>
                    <a:pt x="142" y="74"/>
                  </a:cubicBezTo>
                  <a:cubicBezTo>
                    <a:pt x="133" y="74"/>
                    <a:pt x="133" y="74"/>
                    <a:pt x="133" y="74"/>
                  </a:cubicBezTo>
                  <a:cubicBezTo>
                    <a:pt x="131" y="101"/>
                    <a:pt x="108" y="122"/>
                    <a:pt x="79" y="124"/>
                  </a:cubicBezTo>
                  <a:cubicBezTo>
                    <a:pt x="79" y="133"/>
                    <a:pt x="79" y="133"/>
                    <a:pt x="79" y="133"/>
                  </a:cubicBezTo>
                  <a:cubicBezTo>
                    <a:pt x="79" y="135"/>
                    <a:pt x="77" y="137"/>
                    <a:pt x="75" y="137"/>
                  </a:cubicBezTo>
                  <a:cubicBezTo>
                    <a:pt x="72" y="137"/>
                    <a:pt x="70" y="135"/>
                    <a:pt x="70" y="133"/>
                  </a:cubicBezTo>
                  <a:cubicBezTo>
                    <a:pt x="70" y="124"/>
                    <a:pt x="70" y="124"/>
                    <a:pt x="70" y="124"/>
                  </a:cubicBezTo>
                  <a:cubicBezTo>
                    <a:pt x="41" y="122"/>
                    <a:pt x="18" y="101"/>
                    <a:pt x="16" y="74"/>
                  </a:cubicBezTo>
                  <a:cubicBezTo>
                    <a:pt x="7" y="74"/>
                    <a:pt x="7" y="74"/>
                    <a:pt x="7" y="74"/>
                  </a:cubicBezTo>
                  <a:cubicBezTo>
                    <a:pt x="4" y="74"/>
                    <a:pt x="2" y="72"/>
                    <a:pt x="2" y="70"/>
                  </a:cubicBezTo>
                  <a:cubicBezTo>
                    <a:pt x="2" y="67"/>
                    <a:pt x="4" y="66"/>
                    <a:pt x="7" y="66"/>
                  </a:cubicBezTo>
                  <a:cubicBezTo>
                    <a:pt x="16" y="66"/>
                    <a:pt x="16" y="66"/>
                    <a:pt x="16" y="66"/>
                  </a:cubicBezTo>
                  <a:cubicBezTo>
                    <a:pt x="18" y="39"/>
                    <a:pt x="41" y="17"/>
                    <a:pt x="70" y="15"/>
                  </a:cubicBezTo>
                  <a:moveTo>
                    <a:pt x="75" y="0"/>
                  </a:moveTo>
                  <a:cubicBezTo>
                    <a:pt x="34" y="0"/>
                    <a:pt x="0" y="31"/>
                    <a:pt x="0" y="70"/>
                  </a:cubicBezTo>
                  <a:cubicBezTo>
                    <a:pt x="0" y="108"/>
                    <a:pt x="34" y="139"/>
                    <a:pt x="75" y="139"/>
                  </a:cubicBezTo>
                  <a:cubicBezTo>
                    <a:pt x="116" y="139"/>
                    <a:pt x="149" y="108"/>
                    <a:pt x="149" y="70"/>
                  </a:cubicBezTo>
                  <a:cubicBezTo>
                    <a:pt x="149" y="31"/>
                    <a:pt x="116" y="0"/>
                    <a:pt x="7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 name="Freeform 16">
              <a:extLst>
                <a:ext uri="{FF2B5EF4-FFF2-40B4-BE49-F238E27FC236}">
                  <a16:creationId xmlns:a16="http://schemas.microsoft.com/office/drawing/2014/main" id="{2BB95B9E-9E59-4679-8D6D-57CB668AD435}"/>
                </a:ext>
              </a:extLst>
            </p:cNvPr>
            <p:cNvSpPr>
              <a:spLocks/>
            </p:cNvSpPr>
            <p:nvPr/>
          </p:nvSpPr>
          <p:spPr bwMode="auto">
            <a:xfrm>
              <a:off x="5312317" y="5601681"/>
              <a:ext cx="40732" cy="39102"/>
            </a:xfrm>
            <a:custGeom>
              <a:avLst/>
              <a:gdLst>
                <a:gd name="T0" fmla="*/ 11 w 21"/>
                <a:gd name="T1" fmla="*/ 0 h 20"/>
                <a:gd name="T2" fmla="*/ 7 w 21"/>
                <a:gd name="T3" fmla="*/ 0 h 20"/>
                <a:gd name="T4" fmla="*/ 0 w 21"/>
                <a:gd name="T5" fmla="*/ 10 h 20"/>
                <a:gd name="T6" fmla="*/ 0 w 21"/>
                <a:gd name="T7" fmla="*/ 10 h 20"/>
                <a:gd name="T8" fmla="*/ 11 w 21"/>
                <a:gd name="T9" fmla="*/ 20 h 20"/>
                <a:gd name="T10" fmla="*/ 21 w 21"/>
                <a:gd name="T11" fmla="*/ 13 h 20"/>
                <a:gd name="T12" fmla="*/ 21 w 21"/>
                <a:gd name="T13" fmla="*/ 10 h 20"/>
                <a:gd name="T14" fmla="*/ 18 w 21"/>
                <a:gd name="T15" fmla="*/ 2 h 20"/>
                <a:gd name="T16" fmla="*/ 11 w 21"/>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0">
                  <a:moveTo>
                    <a:pt x="11" y="0"/>
                  </a:moveTo>
                  <a:cubicBezTo>
                    <a:pt x="9" y="0"/>
                    <a:pt x="8" y="0"/>
                    <a:pt x="7" y="0"/>
                  </a:cubicBezTo>
                  <a:cubicBezTo>
                    <a:pt x="3" y="2"/>
                    <a:pt x="0" y="5"/>
                    <a:pt x="0" y="10"/>
                  </a:cubicBezTo>
                  <a:cubicBezTo>
                    <a:pt x="0" y="10"/>
                    <a:pt x="0" y="10"/>
                    <a:pt x="0" y="10"/>
                  </a:cubicBezTo>
                  <a:cubicBezTo>
                    <a:pt x="0" y="15"/>
                    <a:pt x="5" y="20"/>
                    <a:pt x="11" y="20"/>
                  </a:cubicBezTo>
                  <a:cubicBezTo>
                    <a:pt x="15" y="20"/>
                    <a:pt x="19" y="17"/>
                    <a:pt x="21" y="13"/>
                  </a:cubicBezTo>
                  <a:cubicBezTo>
                    <a:pt x="21" y="12"/>
                    <a:pt x="21" y="11"/>
                    <a:pt x="21" y="10"/>
                  </a:cubicBezTo>
                  <a:cubicBezTo>
                    <a:pt x="21" y="7"/>
                    <a:pt x="20" y="4"/>
                    <a:pt x="18" y="2"/>
                  </a:cubicBezTo>
                  <a:cubicBezTo>
                    <a:pt x="16" y="1"/>
                    <a:pt x="13" y="0"/>
                    <a:pt x="11"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Freeform 17">
              <a:extLst>
                <a:ext uri="{FF2B5EF4-FFF2-40B4-BE49-F238E27FC236}">
                  <a16:creationId xmlns:a16="http://schemas.microsoft.com/office/drawing/2014/main" id="{29DF3ED1-5046-4306-B9F6-FF2EB510AD6F}"/>
                </a:ext>
              </a:extLst>
            </p:cNvPr>
            <p:cNvSpPr>
              <a:spLocks/>
            </p:cNvSpPr>
            <p:nvPr/>
          </p:nvSpPr>
          <p:spPr bwMode="auto">
            <a:xfrm>
              <a:off x="5323721" y="5698623"/>
              <a:ext cx="17922" cy="51322"/>
            </a:xfrm>
            <a:custGeom>
              <a:avLst/>
              <a:gdLst>
                <a:gd name="T0" fmla="*/ 5 w 9"/>
                <a:gd name="T1" fmla="*/ 0 h 27"/>
                <a:gd name="T2" fmla="*/ 0 w 9"/>
                <a:gd name="T3" fmla="*/ 4 h 27"/>
                <a:gd name="T4" fmla="*/ 0 w 9"/>
                <a:gd name="T5" fmla="*/ 14 h 27"/>
                <a:gd name="T6" fmla="*/ 0 w 9"/>
                <a:gd name="T7" fmla="*/ 23 h 27"/>
                <a:gd name="T8" fmla="*/ 5 w 9"/>
                <a:gd name="T9" fmla="*/ 27 h 27"/>
                <a:gd name="T10" fmla="*/ 9 w 9"/>
                <a:gd name="T11" fmla="*/ 23 h 27"/>
                <a:gd name="T12" fmla="*/ 9 w 9"/>
                <a:gd name="T13" fmla="*/ 14 h 27"/>
                <a:gd name="T14" fmla="*/ 9 w 9"/>
                <a:gd name="T15" fmla="*/ 4 h 27"/>
                <a:gd name="T16" fmla="*/ 5 w 9"/>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7">
                  <a:moveTo>
                    <a:pt x="5" y="0"/>
                  </a:moveTo>
                  <a:cubicBezTo>
                    <a:pt x="2" y="0"/>
                    <a:pt x="0" y="1"/>
                    <a:pt x="0" y="4"/>
                  </a:cubicBezTo>
                  <a:cubicBezTo>
                    <a:pt x="0" y="14"/>
                    <a:pt x="0" y="14"/>
                    <a:pt x="0" y="14"/>
                  </a:cubicBezTo>
                  <a:cubicBezTo>
                    <a:pt x="0" y="23"/>
                    <a:pt x="0" y="23"/>
                    <a:pt x="0" y="23"/>
                  </a:cubicBezTo>
                  <a:cubicBezTo>
                    <a:pt x="0" y="25"/>
                    <a:pt x="2" y="27"/>
                    <a:pt x="5" y="27"/>
                  </a:cubicBezTo>
                  <a:cubicBezTo>
                    <a:pt x="7" y="27"/>
                    <a:pt x="9" y="25"/>
                    <a:pt x="9" y="23"/>
                  </a:cubicBezTo>
                  <a:cubicBezTo>
                    <a:pt x="9" y="14"/>
                    <a:pt x="9" y="14"/>
                    <a:pt x="9" y="14"/>
                  </a:cubicBezTo>
                  <a:cubicBezTo>
                    <a:pt x="9" y="4"/>
                    <a:pt x="9" y="4"/>
                    <a:pt x="9" y="4"/>
                  </a:cubicBezTo>
                  <a:cubicBezTo>
                    <a:pt x="9" y="1"/>
                    <a:pt x="7" y="0"/>
                    <a:pt x="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Freeform 18">
              <a:extLst>
                <a:ext uri="{FF2B5EF4-FFF2-40B4-BE49-F238E27FC236}">
                  <a16:creationId xmlns:a16="http://schemas.microsoft.com/office/drawing/2014/main" id="{5CA0CB77-E58D-4A15-9F54-C301092186BE}"/>
                </a:ext>
              </a:extLst>
            </p:cNvPr>
            <p:cNvSpPr>
              <a:spLocks/>
            </p:cNvSpPr>
            <p:nvPr/>
          </p:nvSpPr>
          <p:spPr bwMode="auto">
            <a:xfrm>
              <a:off x="5323721" y="5490076"/>
              <a:ext cx="17922" cy="53766"/>
            </a:xfrm>
            <a:custGeom>
              <a:avLst/>
              <a:gdLst>
                <a:gd name="T0" fmla="*/ 5 w 9"/>
                <a:gd name="T1" fmla="*/ 0 h 28"/>
                <a:gd name="T2" fmla="*/ 0 w 9"/>
                <a:gd name="T3" fmla="*/ 4 h 28"/>
                <a:gd name="T4" fmla="*/ 0 w 9"/>
                <a:gd name="T5" fmla="*/ 13 h 28"/>
                <a:gd name="T6" fmla="*/ 0 w 9"/>
                <a:gd name="T7" fmla="*/ 24 h 28"/>
                <a:gd name="T8" fmla="*/ 5 w 9"/>
                <a:gd name="T9" fmla="*/ 28 h 28"/>
                <a:gd name="T10" fmla="*/ 9 w 9"/>
                <a:gd name="T11" fmla="*/ 24 h 28"/>
                <a:gd name="T12" fmla="*/ 9 w 9"/>
                <a:gd name="T13" fmla="*/ 13 h 28"/>
                <a:gd name="T14" fmla="*/ 9 w 9"/>
                <a:gd name="T15" fmla="*/ 4 h 28"/>
                <a:gd name="T16" fmla="*/ 5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5" y="0"/>
                  </a:moveTo>
                  <a:cubicBezTo>
                    <a:pt x="2" y="0"/>
                    <a:pt x="0" y="2"/>
                    <a:pt x="0" y="4"/>
                  </a:cubicBezTo>
                  <a:cubicBezTo>
                    <a:pt x="0" y="13"/>
                    <a:pt x="0" y="13"/>
                    <a:pt x="0" y="13"/>
                  </a:cubicBezTo>
                  <a:cubicBezTo>
                    <a:pt x="0" y="24"/>
                    <a:pt x="0" y="24"/>
                    <a:pt x="0" y="24"/>
                  </a:cubicBezTo>
                  <a:cubicBezTo>
                    <a:pt x="0" y="26"/>
                    <a:pt x="2" y="28"/>
                    <a:pt x="5" y="28"/>
                  </a:cubicBezTo>
                  <a:cubicBezTo>
                    <a:pt x="7" y="28"/>
                    <a:pt x="9" y="26"/>
                    <a:pt x="9" y="24"/>
                  </a:cubicBezTo>
                  <a:cubicBezTo>
                    <a:pt x="9" y="13"/>
                    <a:pt x="9" y="13"/>
                    <a:pt x="9" y="13"/>
                  </a:cubicBezTo>
                  <a:cubicBezTo>
                    <a:pt x="9" y="4"/>
                    <a:pt x="9" y="4"/>
                    <a:pt x="9" y="4"/>
                  </a:cubicBezTo>
                  <a:cubicBezTo>
                    <a:pt x="9" y="2"/>
                    <a:pt x="7" y="0"/>
                    <a:pt x="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2" name="Freeform 19">
              <a:extLst>
                <a:ext uri="{FF2B5EF4-FFF2-40B4-BE49-F238E27FC236}">
                  <a16:creationId xmlns:a16="http://schemas.microsoft.com/office/drawing/2014/main" id="{86987230-7715-45B8-9FAA-5F2B5B682740}"/>
                </a:ext>
              </a:extLst>
            </p:cNvPr>
            <p:cNvSpPr>
              <a:spLocks/>
            </p:cNvSpPr>
            <p:nvPr/>
          </p:nvSpPr>
          <p:spPr bwMode="auto">
            <a:xfrm>
              <a:off x="5414961" y="5613901"/>
              <a:ext cx="57025" cy="15479"/>
            </a:xfrm>
            <a:custGeom>
              <a:avLst/>
              <a:gdLst>
                <a:gd name="T0" fmla="*/ 25 w 30"/>
                <a:gd name="T1" fmla="*/ 0 h 8"/>
                <a:gd name="T2" fmla="*/ 16 w 30"/>
                <a:gd name="T3" fmla="*/ 0 h 8"/>
                <a:gd name="T4" fmla="*/ 5 w 30"/>
                <a:gd name="T5" fmla="*/ 0 h 8"/>
                <a:gd name="T6" fmla="*/ 0 w 30"/>
                <a:gd name="T7" fmla="*/ 4 h 8"/>
                <a:gd name="T8" fmla="*/ 5 w 30"/>
                <a:gd name="T9" fmla="*/ 8 h 8"/>
                <a:gd name="T10" fmla="*/ 16 w 30"/>
                <a:gd name="T11" fmla="*/ 8 h 8"/>
                <a:gd name="T12" fmla="*/ 25 w 30"/>
                <a:gd name="T13" fmla="*/ 8 h 8"/>
                <a:gd name="T14" fmla="*/ 30 w 30"/>
                <a:gd name="T15" fmla="*/ 4 h 8"/>
                <a:gd name="T16" fmla="*/ 25 w 30"/>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8">
                  <a:moveTo>
                    <a:pt x="25" y="0"/>
                  </a:moveTo>
                  <a:cubicBezTo>
                    <a:pt x="16" y="0"/>
                    <a:pt x="16" y="0"/>
                    <a:pt x="16" y="0"/>
                  </a:cubicBezTo>
                  <a:cubicBezTo>
                    <a:pt x="5" y="0"/>
                    <a:pt x="5" y="0"/>
                    <a:pt x="5" y="0"/>
                  </a:cubicBezTo>
                  <a:cubicBezTo>
                    <a:pt x="2" y="0"/>
                    <a:pt x="0" y="1"/>
                    <a:pt x="0" y="4"/>
                  </a:cubicBezTo>
                  <a:cubicBezTo>
                    <a:pt x="0" y="6"/>
                    <a:pt x="2" y="8"/>
                    <a:pt x="5" y="8"/>
                  </a:cubicBezTo>
                  <a:cubicBezTo>
                    <a:pt x="16" y="8"/>
                    <a:pt x="16" y="8"/>
                    <a:pt x="16" y="8"/>
                  </a:cubicBezTo>
                  <a:cubicBezTo>
                    <a:pt x="25" y="8"/>
                    <a:pt x="25" y="8"/>
                    <a:pt x="25" y="8"/>
                  </a:cubicBezTo>
                  <a:cubicBezTo>
                    <a:pt x="28" y="8"/>
                    <a:pt x="30" y="6"/>
                    <a:pt x="30" y="4"/>
                  </a:cubicBezTo>
                  <a:cubicBezTo>
                    <a:pt x="30" y="1"/>
                    <a:pt x="28" y="0"/>
                    <a:pt x="2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Freeform 20">
              <a:extLst>
                <a:ext uri="{FF2B5EF4-FFF2-40B4-BE49-F238E27FC236}">
                  <a16:creationId xmlns:a16="http://schemas.microsoft.com/office/drawing/2014/main" id="{C6D78544-B7FA-4645-AA70-F3EBF3FEF133}"/>
                </a:ext>
              </a:extLst>
            </p:cNvPr>
            <p:cNvSpPr>
              <a:spLocks/>
            </p:cNvSpPr>
            <p:nvPr/>
          </p:nvSpPr>
          <p:spPr bwMode="auto">
            <a:xfrm>
              <a:off x="5193379" y="5613901"/>
              <a:ext cx="57025" cy="15479"/>
            </a:xfrm>
            <a:custGeom>
              <a:avLst/>
              <a:gdLst>
                <a:gd name="T0" fmla="*/ 25 w 30"/>
                <a:gd name="T1" fmla="*/ 0 h 8"/>
                <a:gd name="T2" fmla="*/ 14 w 30"/>
                <a:gd name="T3" fmla="*/ 0 h 8"/>
                <a:gd name="T4" fmla="*/ 5 w 30"/>
                <a:gd name="T5" fmla="*/ 0 h 8"/>
                <a:gd name="T6" fmla="*/ 0 w 30"/>
                <a:gd name="T7" fmla="*/ 4 h 8"/>
                <a:gd name="T8" fmla="*/ 5 w 30"/>
                <a:gd name="T9" fmla="*/ 8 h 8"/>
                <a:gd name="T10" fmla="*/ 14 w 30"/>
                <a:gd name="T11" fmla="*/ 8 h 8"/>
                <a:gd name="T12" fmla="*/ 25 w 30"/>
                <a:gd name="T13" fmla="*/ 8 h 8"/>
                <a:gd name="T14" fmla="*/ 30 w 30"/>
                <a:gd name="T15" fmla="*/ 4 h 8"/>
                <a:gd name="T16" fmla="*/ 25 w 30"/>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8">
                  <a:moveTo>
                    <a:pt x="25" y="0"/>
                  </a:moveTo>
                  <a:cubicBezTo>
                    <a:pt x="14" y="0"/>
                    <a:pt x="14" y="0"/>
                    <a:pt x="14" y="0"/>
                  </a:cubicBezTo>
                  <a:cubicBezTo>
                    <a:pt x="5" y="0"/>
                    <a:pt x="5" y="0"/>
                    <a:pt x="5" y="0"/>
                  </a:cubicBezTo>
                  <a:cubicBezTo>
                    <a:pt x="2" y="0"/>
                    <a:pt x="0" y="1"/>
                    <a:pt x="0" y="4"/>
                  </a:cubicBezTo>
                  <a:cubicBezTo>
                    <a:pt x="0" y="6"/>
                    <a:pt x="2" y="8"/>
                    <a:pt x="5" y="8"/>
                  </a:cubicBezTo>
                  <a:cubicBezTo>
                    <a:pt x="14" y="8"/>
                    <a:pt x="14" y="8"/>
                    <a:pt x="14" y="8"/>
                  </a:cubicBezTo>
                  <a:cubicBezTo>
                    <a:pt x="25" y="8"/>
                    <a:pt x="25" y="8"/>
                    <a:pt x="25" y="8"/>
                  </a:cubicBezTo>
                  <a:cubicBezTo>
                    <a:pt x="28" y="8"/>
                    <a:pt x="30" y="6"/>
                    <a:pt x="30" y="4"/>
                  </a:cubicBezTo>
                  <a:cubicBezTo>
                    <a:pt x="30" y="1"/>
                    <a:pt x="28" y="0"/>
                    <a:pt x="25" y="0"/>
                  </a:cubicBezTo>
                </a:path>
              </a:pathLst>
            </a:custGeom>
            <a:solidFill>
              <a:srgbClr val="A3A3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4" name="Freeform 26">
              <a:extLst>
                <a:ext uri="{FF2B5EF4-FFF2-40B4-BE49-F238E27FC236}">
                  <a16:creationId xmlns:a16="http://schemas.microsoft.com/office/drawing/2014/main" id="{AC4150B2-D2B4-4323-AD24-95F73E73A4CB}"/>
                </a:ext>
              </a:extLst>
            </p:cNvPr>
            <p:cNvSpPr>
              <a:spLocks/>
            </p:cNvSpPr>
            <p:nvPr/>
          </p:nvSpPr>
          <p:spPr bwMode="auto">
            <a:xfrm>
              <a:off x="5990911" y="5688847"/>
              <a:ext cx="228913" cy="246836"/>
            </a:xfrm>
            <a:custGeom>
              <a:avLst/>
              <a:gdLst>
                <a:gd name="T0" fmla="*/ 115 w 119"/>
                <a:gd name="T1" fmla="*/ 5 h 128"/>
                <a:gd name="T2" fmla="*/ 117 w 119"/>
                <a:gd name="T3" fmla="*/ 11 h 128"/>
                <a:gd name="T4" fmla="*/ 110 w 119"/>
                <a:gd name="T5" fmla="*/ 64 h 128"/>
                <a:gd name="T6" fmla="*/ 28 w 119"/>
                <a:gd name="T7" fmla="*/ 127 h 128"/>
                <a:gd name="T8" fmla="*/ 11 w 119"/>
                <a:gd name="T9" fmla="*/ 128 h 128"/>
                <a:gd name="T10" fmla="*/ 1 w 119"/>
                <a:gd name="T11" fmla="*/ 118 h 128"/>
                <a:gd name="T12" fmla="*/ 8 w 119"/>
                <a:gd name="T13" fmla="*/ 107 h 128"/>
                <a:gd name="T14" fmla="*/ 14 w 119"/>
                <a:gd name="T15" fmla="*/ 106 h 128"/>
                <a:gd name="T16" fmla="*/ 41 w 119"/>
                <a:gd name="T17" fmla="*/ 102 h 128"/>
                <a:gd name="T18" fmla="*/ 81 w 119"/>
                <a:gd name="T19" fmla="*/ 72 h 128"/>
                <a:gd name="T20" fmla="*/ 94 w 119"/>
                <a:gd name="T21" fmla="*/ 40 h 128"/>
                <a:gd name="T22" fmla="*/ 96 w 119"/>
                <a:gd name="T23" fmla="*/ 20 h 128"/>
                <a:gd name="T24" fmla="*/ 96 w 119"/>
                <a:gd name="T25" fmla="*/ 11 h 128"/>
                <a:gd name="T26" fmla="*/ 102 w 119"/>
                <a:gd name="T27" fmla="*/ 2 h 128"/>
                <a:gd name="T28" fmla="*/ 115 w 119"/>
                <a:gd name="T29" fmla="*/ 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128">
                  <a:moveTo>
                    <a:pt x="115" y="5"/>
                  </a:moveTo>
                  <a:cubicBezTo>
                    <a:pt x="116" y="6"/>
                    <a:pt x="117" y="8"/>
                    <a:pt x="117" y="11"/>
                  </a:cubicBezTo>
                  <a:cubicBezTo>
                    <a:pt x="119" y="30"/>
                    <a:pt x="117" y="48"/>
                    <a:pt x="110" y="64"/>
                  </a:cubicBezTo>
                  <a:cubicBezTo>
                    <a:pt x="94" y="100"/>
                    <a:pt x="66" y="121"/>
                    <a:pt x="28" y="127"/>
                  </a:cubicBezTo>
                  <a:cubicBezTo>
                    <a:pt x="22" y="128"/>
                    <a:pt x="16" y="128"/>
                    <a:pt x="11" y="128"/>
                  </a:cubicBezTo>
                  <a:cubicBezTo>
                    <a:pt x="5" y="128"/>
                    <a:pt x="1" y="124"/>
                    <a:pt x="1" y="118"/>
                  </a:cubicBezTo>
                  <a:cubicBezTo>
                    <a:pt x="0" y="113"/>
                    <a:pt x="3" y="108"/>
                    <a:pt x="8" y="107"/>
                  </a:cubicBezTo>
                  <a:cubicBezTo>
                    <a:pt x="10" y="106"/>
                    <a:pt x="12" y="106"/>
                    <a:pt x="14" y="106"/>
                  </a:cubicBezTo>
                  <a:cubicBezTo>
                    <a:pt x="23" y="106"/>
                    <a:pt x="32" y="105"/>
                    <a:pt x="41" y="102"/>
                  </a:cubicBezTo>
                  <a:cubicBezTo>
                    <a:pt x="57" y="96"/>
                    <a:pt x="71" y="86"/>
                    <a:pt x="81" y="72"/>
                  </a:cubicBezTo>
                  <a:cubicBezTo>
                    <a:pt x="87" y="62"/>
                    <a:pt x="92" y="52"/>
                    <a:pt x="94" y="40"/>
                  </a:cubicBezTo>
                  <a:cubicBezTo>
                    <a:pt x="96" y="34"/>
                    <a:pt x="96" y="27"/>
                    <a:pt x="96" y="20"/>
                  </a:cubicBezTo>
                  <a:cubicBezTo>
                    <a:pt x="96" y="17"/>
                    <a:pt x="95" y="14"/>
                    <a:pt x="96" y="11"/>
                  </a:cubicBezTo>
                  <a:cubicBezTo>
                    <a:pt x="96" y="7"/>
                    <a:pt x="98" y="4"/>
                    <a:pt x="102" y="2"/>
                  </a:cubicBezTo>
                  <a:cubicBezTo>
                    <a:pt x="106" y="0"/>
                    <a:pt x="111" y="1"/>
                    <a:pt x="11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Freeform 27">
              <a:extLst>
                <a:ext uri="{FF2B5EF4-FFF2-40B4-BE49-F238E27FC236}">
                  <a16:creationId xmlns:a16="http://schemas.microsoft.com/office/drawing/2014/main" id="{2A1F08B6-C30F-4649-9547-5306F107C0EE}"/>
                </a:ext>
              </a:extLst>
            </p:cNvPr>
            <p:cNvSpPr>
              <a:spLocks/>
            </p:cNvSpPr>
            <p:nvPr/>
          </p:nvSpPr>
          <p:spPr bwMode="auto">
            <a:xfrm>
              <a:off x="5985208" y="5692921"/>
              <a:ext cx="153967" cy="167001"/>
            </a:xfrm>
            <a:custGeom>
              <a:avLst/>
              <a:gdLst>
                <a:gd name="T0" fmla="*/ 62 w 80"/>
                <a:gd name="T1" fmla="*/ 68 h 87"/>
                <a:gd name="T2" fmla="*/ 18 w 80"/>
                <a:gd name="T3" fmla="*/ 86 h 87"/>
                <a:gd name="T4" fmla="*/ 7 w 80"/>
                <a:gd name="T5" fmla="*/ 85 h 87"/>
                <a:gd name="T6" fmla="*/ 1 w 80"/>
                <a:gd name="T7" fmla="*/ 73 h 87"/>
                <a:gd name="T8" fmla="*/ 11 w 80"/>
                <a:gd name="T9" fmla="*/ 63 h 87"/>
                <a:gd name="T10" fmla="*/ 20 w 80"/>
                <a:gd name="T11" fmla="*/ 62 h 87"/>
                <a:gd name="T12" fmla="*/ 56 w 80"/>
                <a:gd name="T13" fmla="*/ 22 h 87"/>
                <a:gd name="T14" fmla="*/ 56 w 80"/>
                <a:gd name="T15" fmla="*/ 12 h 87"/>
                <a:gd name="T16" fmla="*/ 67 w 80"/>
                <a:gd name="T17" fmla="*/ 1 h 87"/>
                <a:gd name="T18" fmla="*/ 79 w 80"/>
                <a:gd name="T19" fmla="*/ 10 h 87"/>
                <a:gd name="T20" fmla="*/ 80 w 80"/>
                <a:gd name="T21" fmla="*/ 22 h 87"/>
                <a:gd name="T22" fmla="*/ 72 w 80"/>
                <a:gd name="T23" fmla="*/ 55 h 87"/>
                <a:gd name="T24" fmla="*/ 62 w 80"/>
                <a:gd name="T25"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87">
                  <a:moveTo>
                    <a:pt x="62" y="68"/>
                  </a:moveTo>
                  <a:cubicBezTo>
                    <a:pt x="50" y="80"/>
                    <a:pt x="35" y="86"/>
                    <a:pt x="18" y="86"/>
                  </a:cubicBezTo>
                  <a:cubicBezTo>
                    <a:pt x="14" y="87"/>
                    <a:pt x="11" y="87"/>
                    <a:pt x="7" y="85"/>
                  </a:cubicBezTo>
                  <a:cubicBezTo>
                    <a:pt x="3" y="83"/>
                    <a:pt x="0" y="78"/>
                    <a:pt x="1" y="73"/>
                  </a:cubicBezTo>
                  <a:cubicBezTo>
                    <a:pt x="2" y="68"/>
                    <a:pt x="6" y="63"/>
                    <a:pt x="11" y="63"/>
                  </a:cubicBezTo>
                  <a:cubicBezTo>
                    <a:pt x="14" y="63"/>
                    <a:pt x="17" y="63"/>
                    <a:pt x="20" y="62"/>
                  </a:cubicBezTo>
                  <a:cubicBezTo>
                    <a:pt x="41" y="61"/>
                    <a:pt x="56" y="44"/>
                    <a:pt x="56" y="22"/>
                  </a:cubicBezTo>
                  <a:cubicBezTo>
                    <a:pt x="56" y="19"/>
                    <a:pt x="56" y="15"/>
                    <a:pt x="56" y="12"/>
                  </a:cubicBezTo>
                  <a:cubicBezTo>
                    <a:pt x="56" y="6"/>
                    <a:pt x="61" y="1"/>
                    <a:pt x="67" y="1"/>
                  </a:cubicBezTo>
                  <a:cubicBezTo>
                    <a:pt x="72" y="0"/>
                    <a:pt x="78" y="4"/>
                    <a:pt x="79" y="10"/>
                  </a:cubicBezTo>
                  <a:cubicBezTo>
                    <a:pt x="80" y="14"/>
                    <a:pt x="80" y="18"/>
                    <a:pt x="80" y="22"/>
                  </a:cubicBezTo>
                  <a:cubicBezTo>
                    <a:pt x="80" y="33"/>
                    <a:pt x="78" y="45"/>
                    <a:pt x="72" y="55"/>
                  </a:cubicBezTo>
                  <a:cubicBezTo>
                    <a:pt x="69" y="59"/>
                    <a:pt x="66" y="64"/>
                    <a:pt x="62"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Freeform 28">
              <a:extLst>
                <a:ext uri="{FF2B5EF4-FFF2-40B4-BE49-F238E27FC236}">
                  <a16:creationId xmlns:a16="http://schemas.microsoft.com/office/drawing/2014/main" id="{9DD213F0-2EC3-4554-844D-ADD2D36ABB20}"/>
                </a:ext>
              </a:extLst>
            </p:cNvPr>
            <p:cNvSpPr>
              <a:spLocks/>
            </p:cNvSpPr>
            <p:nvPr/>
          </p:nvSpPr>
          <p:spPr bwMode="auto">
            <a:xfrm>
              <a:off x="5977062" y="5692921"/>
              <a:ext cx="80650" cy="82279"/>
            </a:xfrm>
            <a:custGeom>
              <a:avLst/>
              <a:gdLst>
                <a:gd name="T0" fmla="*/ 34 w 42"/>
                <a:gd name="T1" fmla="*/ 7 h 43"/>
                <a:gd name="T2" fmla="*/ 35 w 42"/>
                <a:gd name="T3" fmla="*/ 34 h 43"/>
                <a:gd name="T4" fmla="*/ 8 w 42"/>
                <a:gd name="T5" fmla="*/ 35 h 43"/>
                <a:gd name="T6" fmla="*/ 7 w 42"/>
                <a:gd name="T7" fmla="*/ 8 h 43"/>
                <a:gd name="T8" fmla="*/ 34 w 42"/>
                <a:gd name="T9" fmla="*/ 7 h 43"/>
              </a:gdLst>
              <a:ahLst/>
              <a:cxnLst>
                <a:cxn ang="0">
                  <a:pos x="T0" y="T1"/>
                </a:cxn>
                <a:cxn ang="0">
                  <a:pos x="T2" y="T3"/>
                </a:cxn>
                <a:cxn ang="0">
                  <a:pos x="T4" y="T5"/>
                </a:cxn>
                <a:cxn ang="0">
                  <a:pos x="T6" y="T7"/>
                </a:cxn>
                <a:cxn ang="0">
                  <a:pos x="T8" y="T9"/>
                </a:cxn>
              </a:cxnLst>
              <a:rect l="0" t="0" r="r" b="b"/>
              <a:pathLst>
                <a:path w="42" h="43">
                  <a:moveTo>
                    <a:pt x="34" y="7"/>
                  </a:moveTo>
                  <a:cubicBezTo>
                    <a:pt x="42" y="15"/>
                    <a:pt x="42" y="27"/>
                    <a:pt x="35" y="34"/>
                  </a:cubicBezTo>
                  <a:cubicBezTo>
                    <a:pt x="28" y="42"/>
                    <a:pt x="16" y="43"/>
                    <a:pt x="8" y="35"/>
                  </a:cubicBezTo>
                  <a:cubicBezTo>
                    <a:pt x="0" y="28"/>
                    <a:pt x="0" y="16"/>
                    <a:pt x="7" y="8"/>
                  </a:cubicBezTo>
                  <a:cubicBezTo>
                    <a:pt x="14" y="1"/>
                    <a:pt x="26" y="0"/>
                    <a:pt x="34"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0" name="Freeform 35">
              <a:extLst>
                <a:ext uri="{FF2B5EF4-FFF2-40B4-BE49-F238E27FC236}">
                  <a16:creationId xmlns:a16="http://schemas.microsoft.com/office/drawing/2014/main" id="{0344F1AA-C06A-4370-8A92-32F1AD4F9DED}"/>
                </a:ext>
              </a:extLst>
            </p:cNvPr>
            <p:cNvSpPr>
              <a:spLocks noEditPoints="1"/>
            </p:cNvSpPr>
            <p:nvPr/>
          </p:nvSpPr>
          <p:spPr bwMode="auto">
            <a:xfrm>
              <a:off x="6932633" y="2390376"/>
              <a:ext cx="1191002" cy="1192631"/>
            </a:xfrm>
            <a:custGeom>
              <a:avLst/>
              <a:gdLst>
                <a:gd name="T0" fmla="*/ 207 w 618"/>
                <a:gd name="T1" fmla="*/ 17 h 619"/>
                <a:gd name="T2" fmla="*/ 187 w 618"/>
                <a:gd name="T3" fmla="*/ 58 h 619"/>
                <a:gd name="T4" fmla="*/ 140 w 618"/>
                <a:gd name="T5" fmla="*/ 72 h 619"/>
                <a:gd name="T6" fmla="*/ 105 w 618"/>
                <a:gd name="T7" fmla="*/ 77 h 619"/>
                <a:gd name="T8" fmla="*/ 60 w 618"/>
                <a:gd name="T9" fmla="*/ 126 h 619"/>
                <a:gd name="T10" fmla="*/ 67 w 618"/>
                <a:gd name="T11" fmla="*/ 170 h 619"/>
                <a:gd name="T12" fmla="*/ 13 w 618"/>
                <a:gd name="T13" fmla="*/ 220 h 619"/>
                <a:gd name="T14" fmla="*/ 30 w 618"/>
                <a:gd name="T15" fmla="*/ 291 h 619"/>
                <a:gd name="T16" fmla="*/ 0 w 618"/>
                <a:gd name="T17" fmla="*/ 324 h 619"/>
                <a:gd name="T18" fmla="*/ 10 w 618"/>
                <a:gd name="T19" fmla="*/ 390 h 619"/>
                <a:gd name="T20" fmla="*/ 49 w 618"/>
                <a:gd name="T21" fmla="*/ 413 h 619"/>
                <a:gd name="T22" fmla="*/ 55 w 618"/>
                <a:gd name="T23" fmla="*/ 485 h 619"/>
                <a:gd name="T24" fmla="*/ 121 w 618"/>
                <a:gd name="T25" fmla="*/ 516 h 619"/>
                <a:gd name="T26" fmla="*/ 128 w 618"/>
                <a:gd name="T27" fmla="*/ 561 h 619"/>
                <a:gd name="T28" fmla="*/ 186 w 618"/>
                <a:gd name="T29" fmla="*/ 594 h 619"/>
                <a:gd name="T30" fmla="*/ 228 w 618"/>
                <a:gd name="T31" fmla="*/ 577 h 619"/>
                <a:gd name="T32" fmla="*/ 288 w 618"/>
                <a:gd name="T33" fmla="*/ 618 h 619"/>
                <a:gd name="T34" fmla="*/ 307 w 618"/>
                <a:gd name="T35" fmla="*/ 602 h 619"/>
                <a:gd name="T36" fmla="*/ 368 w 618"/>
                <a:gd name="T37" fmla="*/ 614 h 619"/>
                <a:gd name="T38" fmla="*/ 393 w 618"/>
                <a:gd name="T39" fmla="*/ 577 h 619"/>
                <a:gd name="T40" fmla="*/ 455 w 618"/>
                <a:gd name="T41" fmla="*/ 583 h 619"/>
                <a:gd name="T42" fmla="*/ 468 w 618"/>
                <a:gd name="T43" fmla="*/ 540 h 619"/>
                <a:gd name="T44" fmla="*/ 538 w 618"/>
                <a:gd name="T45" fmla="*/ 519 h 619"/>
                <a:gd name="T46" fmla="*/ 553 w 618"/>
                <a:gd name="T47" fmla="*/ 448 h 619"/>
                <a:gd name="T48" fmla="*/ 595 w 618"/>
                <a:gd name="T49" fmla="*/ 430 h 619"/>
                <a:gd name="T50" fmla="*/ 576 w 618"/>
                <a:gd name="T51" fmla="*/ 395 h 619"/>
                <a:gd name="T52" fmla="*/ 616 w 618"/>
                <a:gd name="T53" fmla="*/ 354 h 619"/>
                <a:gd name="T54" fmla="*/ 589 w 618"/>
                <a:gd name="T55" fmla="*/ 286 h 619"/>
                <a:gd name="T56" fmla="*/ 614 w 618"/>
                <a:gd name="T57" fmla="*/ 249 h 619"/>
                <a:gd name="T58" fmla="*/ 570 w 618"/>
                <a:gd name="T59" fmla="*/ 205 h 619"/>
                <a:gd name="T60" fmla="*/ 582 w 618"/>
                <a:gd name="T61" fmla="*/ 162 h 619"/>
                <a:gd name="T62" fmla="*/ 544 w 618"/>
                <a:gd name="T63" fmla="*/ 107 h 619"/>
                <a:gd name="T64" fmla="*/ 499 w 618"/>
                <a:gd name="T65" fmla="*/ 103 h 619"/>
                <a:gd name="T66" fmla="*/ 466 w 618"/>
                <a:gd name="T67" fmla="*/ 77 h 619"/>
                <a:gd name="T68" fmla="*/ 452 w 618"/>
                <a:gd name="T69" fmla="*/ 34 h 619"/>
                <a:gd name="T70" fmla="*/ 390 w 618"/>
                <a:gd name="T71" fmla="*/ 10 h 619"/>
                <a:gd name="T72" fmla="*/ 350 w 618"/>
                <a:gd name="T73" fmla="*/ 32 h 619"/>
                <a:gd name="T74" fmla="*/ 285 w 618"/>
                <a:gd name="T75" fmla="*/ 1 h 619"/>
                <a:gd name="T76" fmla="*/ 225 w 618"/>
                <a:gd name="T77" fmla="*/ 42 h 619"/>
                <a:gd name="T78" fmla="*/ 188 w 618"/>
                <a:gd name="T79" fmla="*/ 286 h 619"/>
                <a:gd name="T80" fmla="*/ 228 w 618"/>
                <a:gd name="T81" fmla="*/ 335 h 619"/>
                <a:gd name="T82" fmla="*/ 334 w 618"/>
                <a:gd name="T83" fmla="*/ 390 h 619"/>
                <a:gd name="T84" fmla="*/ 223 w 618"/>
                <a:gd name="T85" fmla="*/ 399 h 619"/>
                <a:gd name="T86" fmla="*/ 82 w 618"/>
                <a:gd name="T87" fmla="*/ 398 h 619"/>
                <a:gd name="T88" fmla="*/ 323 w 618"/>
                <a:gd name="T89" fmla="*/ 552 h 619"/>
                <a:gd name="T90" fmla="*/ 534 w 618"/>
                <a:gd name="T91" fmla="*/ 402 h 619"/>
                <a:gd name="T92" fmla="*/ 437 w 618"/>
                <a:gd name="T93" fmla="*/ 291 h 619"/>
                <a:gd name="T94" fmla="*/ 541 w 618"/>
                <a:gd name="T95" fmla="*/ 237 h 619"/>
                <a:gd name="T96" fmla="*/ 295 w 618"/>
                <a:gd name="T97" fmla="*/ 186 h 619"/>
                <a:gd name="T98" fmla="*/ 441 w 618"/>
                <a:gd name="T99" fmla="*/ 105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8" h="619">
                  <a:moveTo>
                    <a:pt x="225" y="42"/>
                  </a:moveTo>
                  <a:cubicBezTo>
                    <a:pt x="225" y="42"/>
                    <a:pt x="225" y="42"/>
                    <a:pt x="225" y="42"/>
                  </a:cubicBezTo>
                  <a:cubicBezTo>
                    <a:pt x="207" y="17"/>
                    <a:pt x="207" y="17"/>
                    <a:pt x="207" y="17"/>
                  </a:cubicBezTo>
                  <a:cubicBezTo>
                    <a:pt x="195" y="22"/>
                    <a:pt x="195" y="22"/>
                    <a:pt x="195" y="22"/>
                  </a:cubicBezTo>
                  <a:cubicBezTo>
                    <a:pt x="183" y="27"/>
                    <a:pt x="183" y="27"/>
                    <a:pt x="183" y="27"/>
                  </a:cubicBezTo>
                  <a:cubicBezTo>
                    <a:pt x="187" y="58"/>
                    <a:pt x="187" y="58"/>
                    <a:pt x="187" y="58"/>
                  </a:cubicBezTo>
                  <a:cubicBezTo>
                    <a:pt x="174" y="64"/>
                    <a:pt x="162" y="71"/>
                    <a:pt x="150" y="79"/>
                  </a:cubicBezTo>
                  <a:cubicBezTo>
                    <a:pt x="140" y="72"/>
                    <a:pt x="140" y="72"/>
                    <a:pt x="140" y="72"/>
                  </a:cubicBezTo>
                  <a:cubicBezTo>
                    <a:pt x="140" y="72"/>
                    <a:pt x="140" y="72"/>
                    <a:pt x="140" y="72"/>
                  </a:cubicBezTo>
                  <a:cubicBezTo>
                    <a:pt x="125" y="60"/>
                    <a:pt x="125" y="60"/>
                    <a:pt x="125" y="60"/>
                  </a:cubicBezTo>
                  <a:cubicBezTo>
                    <a:pt x="115" y="68"/>
                    <a:pt x="115" y="68"/>
                    <a:pt x="115" y="68"/>
                  </a:cubicBezTo>
                  <a:cubicBezTo>
                    <a:pt x="105" y="77"/>
                    <a:pt x="105" y="77"/>
                    <a:pt x="105" y="77"/>
                  </a:cubicBezTo>
                  <a:cubicBezTo>
                    <a:pt x="118" y="105"/>
                    <a:pt x="118" y="105"/>
                    <a:pt x="118" y="105"/>
                  </a:cubicBezTo>
                  <a:cubicBezTo>
                    <a:pt x="108" y="115"/>
                    <a:pt x="98" y="125"/>
                    <a:pt x="89" y="137"/>
                  </a:cubicBezTo>
                  <a:cubicBezTo>
                    <a:pt x="60" y="126"/>
                    <a:pt x="60" y="126"/>
                    <a:pt x="60" y="126"/>
                  </a:cubicBezTo>
                  <a:cubicBezTo>
                    <a:pt x="53" y="137"/>
                    <a:pt x="53" y="137"/>
                    <a:pt x="53" y="137"/>
                  </a:cubicBezTo>
                  <a:cubicBezTo>
                    <a:pt x="45" y="147"/>
                    <a:pt x="45" y="147"/>
                    <a:pt x="45" y="147"/>
                  </a:cubicBezTo>
                  <a:cubicBezTo>
                    <a:pt x="67" y="170"/>
                    <a:pt x="67" y="170"/>
                    <a:pt x="67" y="170"/>
                  </a:cubicBezTo>
                  <a:cubicBezTo>
                    <a:pt x="59" y="183"/>
                    <a:pt x="53" y="196"/>
                    <a:pt x="48" y="209"/>
                  </a:cubicBezTo>
                  <a:cubicBezTo>
                    <a:pt x="17" y="207"/>
                    <a:pt x="17" y="207"/>
                    <a:pt x="17" y="207"/>
                  </a:cubicBezTo>
                  <a:cubicBezTo>
                    <a:pt x="13" y="220"/>
                    <a:pt x="13" y="220"/>
                    <a:pt x="13" y="220"/>
                  </a:cubicBezTo>
                  <a:cubicBezTo>
                    <a:pt x="9" y="232"/>
                    <a:pt x="9" y="232"/>
                    <a:pt x="9" y="232"/>
                  </a:cubicBezTo>
                  <a:cubicBezTo>
                    <a:pt x="36" y="248"/>
                    <a:pt x="36" y="248"/>
                    <a:pt x="36" y="248"/>
                  </a:cubicBezTo>
                  <a:cubicBezTo>
                    <a:pt x="33" y="262"/>
                    <a:pt x="31" y="276"/>
                    <a:pt x="30" y="291"/>
                  </a:cubicBezTo>
                  <a:cubicBezTo>
                    <a:pt x="0" y="298"/>
                    <a:pt x="0" y="298"/>
                    <a:pt x="0" y="298"/>
                  </a:cubicBezTo>
                  <a:cubicBezTo>
                    <a:pt x="0" y="311"/>
                    <a:pt x="0" y="311"/>
                    <a:pt x="0" y="311"/>
                  </a:cubicBezTo>
                  <a:cubicBezTo>
                    <a:pt x="0" y="324"/>
                    <a:pt x="0" y="324"/>
                    <a:pt x="0" y="324"/>
                  </a:cubicBezTo>
                  <a:cubicBezTo>
                    <a:pt x="30" y="331"/>
                    <a:pt x="30" y="331"/>
                    <a:pt x="30" y="331"/>
                  </a:cubicBezTo>
                  <a:cubicBezTo>
                    <a:pt x="31" y="346"/>
                    <a:pt x="34" y="360"/>
                    <a:pt x="37" y="374"/>
                  </a:cubicBezTo>
                  <a:cubicBezTo>
                    <a:pt x="10" y="390"/>
                    <a:pt x="10" y="390"/>
                    <a:pt x="10" y="390"/>
                  </a:cubicBezTo>
                  <a:cubicBezTo>
                    <a:pt x="14" y="403"/>
                    <a:pt x="14" y="403"/>
                    <a:pt x="14" y="403"/>
                  </a:cubicBezTo>
                  <a:cubicBezTo>
                    <a:pt x="18" y="415"/>
                    <a:pt x="18" y="415"/>
                    <a:pt x="18" y="415"/>
                  </a:cubicBezTo>
                  <a:cubicBezTo>
                    <a:pt x="49" y="413"/>
                    <a:pt x="49" y="413"/>
                    <a:pt x="49" y="413"/>
                  </a:cubicBezTo>
                  <a:cubicBezTo>
                    <a:pt x="55" y="426"/>
                    <a:pt x="61" y="439"/>
                    <a:pt x="68" y="452"/>
                  </a:cubicBezTo>
                  <a:cubicBezTo>
                    <a:pt x="47" y="475"/>
                    <a:pt x="47" y="475"/>
                    <a:pt x="47" y="475"/>
                  </a:cubicBezTo>
                  <a:cubicBezTo>
                    <a:pt x="55" y="485"/>
                    <a:pt x="55" y="485"/>
                    <a:pt x="55" y="485"/>
                  </a:cubicBezTo>
                  <a:cubicBezTo>
                    <a:pt x="62" y="496"/>
                    <a:pt x="62" y="496"/>
                    <a:pt x="62" y="496"/>
                  </a:cubicBezTo>
                  <a:cubicBezTo>
                    <a:pt x="91" y="485"/>
                    <a:pt x="91" y="485"/>
                    <a:pt x="91" y="485"/>
                  </a:cubicBezTo>
                  <a:cubicBezTo>
                    <a:pt x="100" y="496"/>
                    <a:pt x="110" y="507"/>
                    <a:pt x="121" y="516"/>
                  </a:cubicBezTo>
                  <a:cubicBezTo>
                    <a:pt x="108" y="545"/>
                    <a:pt x="108" y="545"/>
                    <a:pt x="108" y="545"/>
                  </a:cubicBezTo>
                  <a:cubicBezTo>
                    <a:pt x="118" y="553"/>
                    <a:pt x="118" y="553"/>
                    <a:pt x="118" y="553"/>
                  </a:cubicBezTo>
                  <a:cubicBezTo>
                    <a:pt x="128" y="561"/>
                    <a:pt x="128" y="561"/>
                    <a:pt x="128" y="561"/>
                  </a:cubicBezTo>
                  <a:cubicBezTo>
                    <a:pt x="153" y="542"/>
                    <a:pt x="153" y="542"/>
                    <a:pt x="153" y="542"/>
                  </a:cubicBezTo>
                  <a:cubicBezTo>
                    <a:pt x="165" y="550"/>
                    <a:pt x="177" y="557"/>
                    <a:pt x="190" y="563"/>
                  </a:cubicBezTo>
                  <a:cubicBezTo>
                    <a:pt x="186" y="594"/>
                    <a:pt x="186" y="594"/>
                    <a:pt x="186" y="594"/>
                  </a:cubicBezTo>
                  <a:cubicBezTo>
                    <a:pt x="198" y="598"/>
                    <a:pt x="198" y="598"/>
                    <a:pt x="198" y="598"/>
                  </a:cubicBezTo>
                  <a:cubicBezTo>
                    <a:pt x="210" y="603"/>
                    <a:pt x="210" y="603"/>
                    <a:pt x="210" y="603"/>
                  </a:cubicBezTo>
                  <a:cubicBezTo>
                    <a:pt x="228" y="577"/>
                    <a:pt x="228" y="577"/>
                    <a:pt x="228" y="577"/>
                  </a:cubicBezTo>
                  <a:cubicBezTo>
                    <a:pt x="242" y="582"/>
                    <a:pt x="256" y="585"/>
                    <a:pt x="270" y="587"/>
                  </a:cubicBezTo>
                  <a:cubicBezTo>
                    <a:pt x="275" y="618"/>
                    <a:pt x="275" y="618"/>
                    <a:pt x="275" y="618"/>
                  </a:cubicBezTo>
                  <a:cubicBezTo>
                    <a:pt x="288" y="618"/>
                    <a:pt x="288" y="618"/>
                    <a:pt x="288" y="618"/>
                  </a:cubicBezTo>
                  <a:cubicBezTo>
                    <a:pt x="301" y="619"/>
                    <a:pt x="301" y="619"/>
                    <a:pt x="301" y="619"/>
                  </a:cubicBezTo>
                  <a:cubicBezTo>
                    <a:pt x="307" y="602"/>
                    <a:pt x="307" y="602"/>
                    <a:pt x="307" y="602"/>
                  </a:cubicBezTo>
                  <a:cubicBezTo>
                    <a:pt x="307" y="602"/>
                    <a:pt x="307" y="602"/>
                    <a:pt x="307" y="602"/>
                  </a:cubicBezTo>
                  <a:cubicBezTo>
                    <a:pt x="311" y="590"/>
                    <a:pt x="311" y="590"/>
                    <a:pt x="311" y="590"/>
                  </a:cubicBezTo>
                  <a:cubicBezTo>
                    <a:pt x="325" y="590"/>
                    <a:pt x="339" y="588"/>
                    <a:pt x="354" y="586"/>
                  </a:cubicBezTo>
                  <a:cubicBezTo>
                    <a:pt x="368" y="614"/>
                    <a:pt x="368" y="614"/>
                    <a:pt x="368" y="614"/>
                  </a:cubicBezTo>
                  <a:cubicBezTo>
                    <a:pt x="380" y="611"/>
                    <a:pt x="380" y="611"/>
                    <a:pt x="380" y="611"/>
                  </a:cubicBezTo>
                  <a:cubicBezTo>
                    <a:pt x="393" y="608"/>
                    <a:pt x="393" y="608"/>
                    <a:pt x="393" y="608"/>
                  </a:cubicBezTo>
                  <a:cubicBezTo>
                    <a:pt x="393" y="577"/>
                    <a:pt x="393" y="577"/>
                    <a:pt x="393" y="577"/>
                  </a:cubicBezTo>
                  <a:cubicBezTo>
                    <a:pt x="394" y="577"/>
                    <a:pt x="394" y="577"/>
                    <a:pt x="394" y="577"/>
                  </a:cubicBezTo>
                  <a:cubicBezTo>
                    <a:pt x="408" y="572"/>
                    <a:pt x="421" y="567"/>
                    <a:pt x="433" y="561"/>
                  </a:cubicBezTo>
                  <a:cubicBezTo>
                    <a:pt x="455" y="583"/>
                    <a:pt x="455" y="583"/>
                    <a:pt x="455" y="583"/>
                  </a:cubicBezTo>
                  <a:cubicBezTo>
                    <a:pt x="466" y="577"/>
                    <a:pt x="466" y="577"/>
                    <a:pt x="466" y="577"/>
                  </a:cubicBezTo>
                  <a:cubicBezTo>
                    <a:pt x="477" y="570"/>
                    <a:pt x="477" y="570"/>
                    <a:pt x="477" y="570"/>
                  </a:cubicBezTo>
                  <a:cubicBezTo>
                    <a:pt x="468" y="540"/>
                    <a:pt x="468" y="540"/>
                    <a:pt x="468" y="540"/>
                  </a:cubicBezTo>
                  <a:cubicBezTo>
                    <a:pt x="480" y="532"/>
                    <a:pt x="491" y="523"/>
                    <a:pt x="502" y="513"/>
                  </a:cubicBezTo>
                  <a:cubicBezTo>
                    <a:pt x="529" y="528"/>
                    <a:pt x="529" y="528"/>
                    <a:pt x="529" y="528"/>
                  </a:cubicBezTo>
                  <a:cubicBezTo>
                    <a:pt x="538" y="519"/>
                    <a:pt x="538" y="519"/>
                    <a:pt x="538" y="519"/>
                  </a:cubicBezTo>
                  <a:cubicBezTo>
                    <a:pt x="547" y="509"/>
                    <a:pt x="547" y="509"/>
                    <a:pt x="547" y="509"/>
                  </a:cubicBezTo>
                  <a:cubicBezTo>
                    <a:pt x="529" y="483"/>
                    <a:pt x="529" y="483"/>
                    <a:pt x="529" y="483"/>
                  </a:cubicBezTo>
                  <a:cubicBezTo>
                    <a:pt x="538" y="472"/>
                    <a:pt x="546" y="460"/>
                    <a:pt x="553" y="448"/>
                  </a:cubicBezTo>
                  <a:cubicBezTo>
                    <a:pt x="584" y="454"/>
                    <a:pt x="584" y="454"/>
                    <a:pt x="584" y="454"/>
                  </a:cubicBezTo>
                  <a:cubicBezTo>
                    <a:pt x="589" y="442"/>
                    <a:pt x="589" y="442"/>
                    <a:pt x="589" y="442"/>
                  </a:cubicBezTo>
                  <a:cubicBezTo>
                    <a:pt x="595" y="430"/>
                    <a:pt x="595" y="430"/>
                    <a:pt x="595" y="430"/>
                  </a:cubicBezTo>
                  <a:cubicBezTo>
                    <a:pt x="571" y="411"/>
                    <a:pt x="571" y="411"/>
                    <a:pt x="571" y="411"/>
                  </a:cubicBezTo>
                  <a:cubicBezTo>
                    <a:pt x="572" y="408"/>
                    <a:pt x="573" y="405"/>
                    <a:pt x="574" y="402"/>
                  </a:cubicBezTo>
                  <a:cubicBezTo>
                    <a:pt x="576" y="395"/>
                    <a:pt x="576" y="395"/>
                    <a:pt x="576" y="395"/>
                  </a:cubicBezTo>
                  <a:cubicBezTo>
                    <a:pt x="579" y="386"/>
                    <a:pt x="581" y="378"/>
                    <a:pt x="583" y="370"/>
                  </a:cubicBezTo>
                  <a:cubicBezTo>
                    <a:pt x="614" y="367"/>
                    <a:pt x="614" y="367"/>
                    <a:pt x="614" y="367"/>
                  </a:cubicBezTo>
                  <a:cubicBezTo>
                    <a:pt x="616" y="354"/>
                    <a:pt x="616" y="354"/>
                    <a:pt x="616" y="354"/>
                  </a:cubicBezTo>
                  <a:cubicBezTo>
                    <a:pt x="618" y="341"/>
                    <a:pt x="618" y="341"/>
                    <a:pt x="618" y="341"/>
                  </a:cubicBezTo>
                  <a:cubicBezTo>
                    <a:pt x="589" y="329"/>
                    <a:pt x="589" y="329"/>
                    <a:pt x="589" y="329"/>
                  </a:cubicBezTo>
                  <a:cubicBezTo>
                    <a:pt x="590" y="315"/>
                    <a:pt x="590" y="301"/>
                    <a:pt x="589" y="286"/>
                  </a:cubicBezTo>
                  <a:cubicBezTo>
                    <a:pt x="618" y="274"/>
                    <a:pt x="618" y="274"/>
                    <a:pt x="618" y="274"/>
                  </a:cubicBezTo>
                  <a:cubicBezTo>
                    <a:pt x="616" y="261"/>
                    <a:pt x="616" y="261"/>
                    <a:pt x="616" y="261"/>
                  </a:cubicBezTo>
                  <a:cubicBezTo>
                    <a:pt x="614" y="249"/>
                    <a:pt x="614" y="249"/>
                    <a:pt x="614" y="249"/>
                  </a:cubicBezTo>
                  <a:cubicBezTo>
                    <a:pt x="582" y="246"/>
                    <a:pt x="582" y="246"/>
                    <a:pt x="582" y="246"/>
                  </a:cubicBezTo>
                  <a:cubicBezTo>
                    <a:pt x="581" y="239"/>
                    <a:pt x="579" y="232"/>
                    <a:pt x="577" y="225"/>
                  </a:cubicBezTo>
                  <a:cubicBezTo>
                    <a:pt x="575" y="218"/>
                    <a:pt x="572" y="212"/>
                    <a:pt x="570" y="205"/>
                  </a:cubicBezTo>
                  <a:cubicBezTo>
                    <a:pt x="594" y="185"/>
                    <a:pt x="594" y="185"/>
                    <a:pt x="594" y="185"/>
                  </a:cubicBezTo>
                  <a:cubicBezTo>
                    <a:pt x="588" y="173"/>
                    <a:pt x="588" y="173"/>
                    <a:pt x="588" y="173"/>
                  </a:cubicBezTo>
                  <a:cubicBezTo>
                    <a:pt x="582" y="162"/>
                    <a:pt x="582" y="162"/>
                    <a:pt x="582" y="162"/>
                  </a:cubicBezTo>
                  <a:cubicBezTo>
                    <a:pt x="552" y="168"/>
                    <a:pt x="552" y="168"/>
                    <a:pt x="552" y="168"/>
                  </a:cubicBezTo>
                  <a:cubicBezTo>
                    <a:pt x="544" y="156"/>
                    <a:pt x="536" y="144"/>
                    <a:pt x="527" y="133"/>
                  </a:cubicBezTo>
                  <a:cubicBezTo>
                    <a:pt x="544" y="107"/>
                    <a:pt x="544" y="107"/>
                    <a:pt x="544" y="107"/>
                  </a:cubicBezTo>
                  <a:cubicBezTo>
                    <a:pt x="535" y="97"/>
                    <a:pt x="535" y="97"/>
                    <a:pt x="535" y="97"/>
                  </a:cubicBezTo>
                  <a:cubicBezTo>
                    <a:pt x="526" y="88"/>
                    <a:pt x="526" y="88"/>
                    <a:pt x="526" y="88"/>
                  </a:cubicBezTo>
                  <a:cubicBezTo>
                    <a:pt x="499" y="103"/>
                    <a:pt x="499" y="103"/>
                    <a:pt x="499" y="103"/>
                  </a:cubicBezTo>
                  <a:cubicBezTo>
                    <a:pt x="493" y="97"/>
                    <a:pt x="486" y="92"/>
                    <a:pt x="479" y="87"/>
                  </a:cubicBezTo>
                  <a:cubicBezTo>
                    <a:pt x="473" y="82"/>
                    <a:pt x="473" y="82"/>
                    <a:pt x="473" y="82"/>
                  </a:cubicBezTo>
                  <a:cubicBezTo>
                    <a:pt x="471" y="80"/>
                    <a:pt x="468" y="78"/>
                    <a:pt x="466" y="77"/>
                  </a:cubicBezTo>
                  <a:cubicBezTo>
                    <a:pt x="474" y="47"/>
                    <a:pt x="474" y="47"/>
                    <a:pt x="474" y="47"/>
                  </a:cubicBezTo>
                  <a:cubicBezTo>
                    <a:pt x="463" y="40"/>
                    <a:pt x="463" y="40"/>
                    <a:pt x="463" y="40"/>
                  </a:cubicBezTo>
                  <a:cubicBezTo>
                    <a:pt x="452" y="34"/>
                    <a:pt x="452" y="34"/>
                    <a:pt x="452" y="34"/>
                  </a:cubicBezTo>
                  <a:cubicBezTo>
                    <a:pt x="430" y="57"/>
                    <a:pt x="430" y="57"/>
                    <a:pt x="430" y="57"/>
                  </a:cubicBezTo>
                  <a:cubicBezTo>
                    <a:pt x="417" y="50"/>
                    <a:pt x="404" y="45"/>
                    <a:pt x="390" y="41"/>
                  </a:cubicBezTo>
                  <a:cubicBezTo>
                    <a:pt x="390" y="10"/>
                    <a:pt x="390" y="10"/>
                    <a:pt x="390" y="10"/>
                  </a:cubicBezTo>
                  <a:cubicBezTo>
                    <a:pt x="377" y="7"/>
                    <a:pt x="377" y="7"/>
                    <a:pt x="377" y="7"/>
                  </a:cubicBezTo>
                  <a:cubicBezTo>
                    <a:pt x="364" y="4"/>
                    <a:pt x="364" y="4"/>
                    <a:pt x="364" y="4"/>
                  </a:cubicBezTo>
                  <a:cubicBezTo>
                    <a:pt x="350" y="32"/>
                    <a:pt x="350" y="32"/>
                    <a:pt x="350" y="32"/>
                  </a:cubicBezTo>
                  <a:cubicBezTo>
                    <a:pt x="336" y="30"/>
                    <a:pt x="322" y="29"/>
                    <a:pt x="307" y="29"/>
                  </a:cubicBezTo>
                  <a:cubicBezTo>
                    <a:pt x="298" y="0"/>
                    <a:pt x="298" y="0"/>
                    <a:pt x="298" y="0"/>
                  </a:cubicBezTo>
                  <a:cubicBezTo>
                    <a:pt x="285" y="1"/>
                    <a:pt x="285" y="1"/>
                    <a:pt x="285" y="1"/>
                  </a:cubicBezTo>
                  <a:cubicBezTo>
                    <a:pt x="272" y="2"/>
                    <a:pt x="272" y="2"/>
                    <a:pt x="272" y="2"/>
                  </a:cubicBezTo>
                  <a:cubicBezTo>
                    <a:pt x="267" y="33"/>
                    <a:pt x="267" y="33"/>
                    <a:pt x="267" y="33"/>
                  </a:cubicBezTo>
                  <a:cubicBezTo>
                    <a:pt x="253" y="35"/>
                    <a:pt x="239" y="38"/>
                    <a:pt x="225" y="42"/>
                  </a:cubicBezTo>
                  <a:moveTo>
                    <a:pt x="156" y="121"/>
                  </a:moveTo>
                  <a:cubicBezTo>
                    <a:pt x="198" y="255"/>
                    <a:pt x="198" y="255"/>
                    <a:pt x="198" y="255"/>
                  </a:cubicBezTo>
                  <a:cubicBezTo>
                    <a:pt x="201" y="266"/>
                    <a:pt x="197" y="279"/>
                    <a:pt x="188" y="286"/>
                  </a:cubicBezTo>
                  <a:cubicBezTo>
                    <a:pt x="73" y="367"/>
                    <a:pt x="73" y="367"/>
                    <a:pt x="73" y="367"/>
                  </a:cubicBezTo>
                  <a:cubicBezTo>
                    <a:pt x="50" y="274"/>
                    <a:pt x="84" y="179"/>
                    <a:pt x="156" y="121"/>
                  </a:cubicBezTo>
                  <a:moveTo>
                    <a:pt x="228" y="335"/>
                  </a:moveTo>
                  <a:cubicBezTo>
                    <a:pt x="214" y="291"/>
                    <a:pt x="239" y="243"/>
                    <a:pt x="284" y="229"/>
                  </a:cubicBezTo>
                  <a:cubicBezTo>
                    <a:pt x="328" y="215"/>
                    <a:pt x="375" y="240"/>
                    <a:pt x="389" y="284"/>
                  </a:cubicBezTo>
                  <a:cubicBezTo>
                    <a:pt x="404" y="329"/>
                    <a:pt x="379" y="376"/>
                    <a:pt x="334" y="390"/>
                  </a:cubicBezTo>
                  <a:cubicBezTo>
                    <a:pt x="290" y="404"/>
                    <a:pt x="242" y="380"/>
                    <a:pt x="228" y="335"/>
                  </a:cubicBezTo>
                  <a:moveTo>
                    <a:pt x="82" y="398"/>
                  </a:moveTo>
                  <a:cubicBezTo>
                    <a:pt x="223" y="399"/>
                    <a:pt x="223" y="399"/>
                    <a:pt x="223" y="399"/>
                  </a:cubicBezTo>
                  <a:cubicBezTo>
                    <a:pt x="235" y="399"/>
                    <a:pt x="246" y="407"/>
                    <a:pt x="249" y="418"/>
                  </a:cubicBezTo>
                  <a:cubicBezTo>
                    <a:pt x="291" y="552"/>
                    <a:pt x="291" y="552"/>
                    <a:pt x="291" y="552"/>
                  </a:cubicBezTo>
                  <a:cubicBezTo>
                    <a:pt x="200" y="546"/>
                    <a:pt x="117" y="487"/>
                    <a:pt x="82" y="398"/>
                  </a:cubicBezTo>
                  <a:moveTo>
                    <a:pt x="534" y="402"/>
                  </a:moveTo>
                  <a:cubicBezTo>
                    <a:pt x="507" y="466"/>
                    <a:pt x="454" y="519"/>
                    <a:pt x="382" y="542"/>
                  </a:cubicBezTo>
                  <a:cubicBezTo>
                    <a:pt x="363" y="548"/>
                    <a:pt x="343" y="551"/>
                    <a:pt x="323" y="552"/>
                  </a:cubicBezTo>
                  <a:cubicBezTo>
                    <a:pt x="368" y="419"/>
                    <a:pt x="368" y="419"/>
                    <a:pt x="368" y="419"/>
                  </a:cubicBezTo>
                  <a:cubicBezTo>
                    <a:pt x="372" y="408"/>
                    <a:pt x="382" y="400"/>
                    <a:pt x="394" y="401"/>
                  </a:cubicBezTo>
                  <a:cubicBezTo>
                    <a:pt x="534" y="402"/>
                    <a:pt x="534" y="402"/>
                    <a:pt x="534" y="402"/>
                  </a:cubicBezTo>
                  <a:moveTo>
                    <a:pt x="541" y="237"/>
                  </a:moveTo>
                  <a:cubicBezTo>
                    <a:pt x="555" y="282"/>
                    <a:pt x="555" y="328"/>
                    <a:pt x="544" y="371"/>
                  </a:cubicBezTo>
                  <a:cubicBezTo>
                    <a:pt x="437" y="291"/>
                    <a:pt x="437" y="291"/>
                    <a:pt x="437" y="291"/>
                  </a:cubicBezTo>
                  <a:cubicBezTo>
                    <a:pt x="424" y="282"/>
                    <a:pt x="419" y="266"/>
                    <a:pt x="424" y="251"/>
                  </a:cubicBezTo>
                  <a:cubicBezTo>
                    <a:pt x="467" y="125"/>
                    <a:pt x="467" y="125"/>
                    <a:pt x="467" y="125"/>
                  </a:cubicBezTo>
                  <a:cubicBezTo>
                    <a:pt x="500" y="153"/>
                    <a:pt x="527" y="191"/>
                    <a:pt x="541" y="237"/>
                  </a:cubicBezTo>
                  <a:moveTo>
                    <a:pt x="441" y="105"/>
                  </a:moveTo>
                  <a:cubicBezTo>
                    <a:pt x="327" y="186"/>
                    <a:pt x="327" y="186"/>
                    <a:pt x="327" y="186"/>
                  </a:cubicBezTo>
                  <a:cubicBezTo>
                    <a:pt x="317" y="193"/>
                    <a:pt x="304" y="193"/>
                    <a:pt x="295" y="186"/>
                  </a:cubicBezTo>
                  <a:cubicBezTo>
                    <a:pt x="182" y="102"/>
                    <a:pt x="182" y="102"/>
                    <a:pt x="182" y="102"/>
                  </a:cubicBezTo>
                  <a:cubicBezTo>
                    <a:pt x="198" y="92"/>
                    <a:pt x="216" y="84"/>
                    <a:pt x="236" y="78"/>
                  </a:cubicBezTo>
                  <a:cubicBezTo>
                    <a:pt x="308" y="55"/>
                    <a:pt x="382" y="68"/>
                    <a:pt x="441" y="105"/>
                  </a:cubicBezTo>
                </a:path>
              </a:pathLst>
            </a:custGeom>
            <a:solidFill>
              <a:schemeClr val="accent2"/>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Freeform 36">
              <a:extLst>
                <a:ext uri="{FF2B5EF4-FFF2-40B4-BE49-F238E27FC236}">
                  <a16:creationId xmlns:a16="http://schemas.microsoft.com/office/drawing/2014/main" id="{E63788AD-7316-4639-BAF0-4277C752BC5A}"/>
                </a:ext>
              </a:extLst>
            </p:cNvPr>
            <p:cNvSpPr>
              <a:spLocks noEditPoints="1"/>
            </p:cNvSpPr>
            <p:nvPr/>
          </p:nvSpPr>
          <p:spPr bwMode="auto">
            <a:xfrm>
              <a:off x="5942847" y="4075863"/>
              <a:ext cx="597130" cy="597945"/>
            </a:xfrm>
            <a:custGeom>
              <a:avLst/>
              <a:gdLst>
                <a:gd name="T0" fmla="*/ 234 w 310"/>
                <a:gd name="T1" fmla="*/ 262 h 310"/>
                <a:gd name="T2" fmla="*/ 263 w 310"/>
                <a:gd name="T3" fmla="*/ 266 h 310"/>
                <a:gd name="T4" fmla="*/ 264 w 310"/>
                <a:gd name="T5" fmla="*/ 250 h 310"/>
                <a:gd name="T6" fmla="*/ 280 w 310"/>
                <a:gd name="T7" fmla="*/ 234 h 310"/>
                <a:gd name="T8" fmla="*/ 289 w 310"/>
                <a:gd name="T9" fmla="*/ 216 h 310"/>
                <a:gd name="T10" fmla="*/ 288 w 310"/>
                <a:gd name="T11" fmla="*/ 192 h 310"/>
                <a:gd name="T12" fmla="*/ 308 w 310"/>
                <a:gd name="T13" fmla="*/ 184 h 310"/>
                <a:gd name="T14" fmla="*/ 287 w 310"/>
                <a:gd name="T15" fmla="*/ 164 h 310"/>
                <a:gd name="T16" fmla="*/ 310 w 310"/>
                <a:gd name="T17" fmla="*/ 146 h 310"/>
                <a:gd name="T18" fmla="*/ 298 w 310"/>
                <a:gd name="T19" fmla="*/ 135 h 310"/>
                <a:gd name="T20" fmla="*/ 296 w 310"/>
                <a:gd name="T21" fmla="*/ 112 h 310"/>
                <a:gd name="T22" fmla="*/ 290 w 310"/>
                <a:gd name="T23" fmla="*/ 94 h 310"/>
                <a:gd name="T24" fmla="*/ 276 w 310"/>
                <a:gd name="T25" fmla="*/ 76 h 310"/>
                <a:gd name="T26" fmla="*/ 277 w 310"/>
                <a:gd name="T27" fmla="*/ 59 h 310"/>
                <a:gd name="T28" fmla="*/ 250 w 310"/>
                <a:gd name="T29" fmla="*/ 62 h 310"/>
                <a:gd name="T30" fmla="*/ 250 w 310"/>
                <a:gd name="T31" fmla="*/ 32 h 310"/>
                <a:gd name="T32" fmla="*/ 233 w 310"/>
                <a:gd name="T33" fmla="*/ 34 h 310"/>
                <a:gd name="T34" fmla="*/ 214 w 310"/>
                <a:gd name="T35" fmla="*/ 23 h 310"/>
                <a:gd name="T36" fmla="*/ 206 w 310"/>
                <a:gd name="T37" fmla="*/ 8 h 310"/>
                <a:gd name="T38" fmla="*/ 183 w 310"/>
                <a:gd name="T39" fmla="*/ 25 h 310"/>
                <a:gd name="T40" fmla="*/ 169 w 310"/>
                <a:gd name="T41" fmla="*/ 0 h 310"/>
                <a:gd name="T42" fmla="*/ 156 w 310"/>
                <a:gd name="T43" fmla="*/ 11 h 310"/>
                <a:gd name="T44" fmla="*/ 133 w 310"/>
                <a:gd name="T45" fmla="*/ 9 h 310"/>
                <a:gd name="T46" fmla="*/ 114 w 310"/>
                <a:gd name="T47" fmla="*/ 13 h 310"/>
                <a:gd name="T48" fmla="*/ 94 w 310"/>
                <a:gd name="T49" fmla="*/ 24 h 310"/>
                <a:gd name="T50" fmla="*/ 83 w 310"/>
                <a:gd name="T51" fmla="*/ 17 h 310"/>
                <a:gd name="T52" fmla="*/ 78 w 310"/>
                <a:gd name="T53" fmla="*/ 34 h 310"/>
                <a:gd name="T54" fmla="*/ 58 w 310"/>
                <a:gd name="T55" fmla="*/ 44 h 310"/>
                <a:gd name="T56" fmla="*/ 44 w 310"/>
                <a:gd name="T57" fmla="*/ 58 h 310"/>
                <a:gd name="T58" fmla="*/ 33 w 310"/>
                <a:gd name="T59" fmla="*/ 78 h 310"/>
                <a:gd name="T60" fmla="*/ 17 w 310"/>
                <a:gd name="T61" fmla="*/ 84 h 310"/>
                <a:gd name="T62" fmla="*/ 31 w 310"/>
                <a:gd name="T63" fmla="*/ 109 h 310"/>
                <a:gd name="T64" fmla="*/ 4 w 310"/>
                <a:gd name="T65" fmla="*/ 119 h 310"/>
                <a:gd name="T66" fmla="*/ 13 w 310"/>
                <a:gd name="T67" fmla="*/ 134 h 310"/>
                <a:gd name="T68" fmla="*/ 8 w 310"/>
                <a:gd name="T69" fmla="*/ 156 h 310"/>
                <a:gd name="T70" fmla="*/ 9 w 310"/>
                <a:gd name="T71" fmla="*/ 176 h 310"/>
                <a:gd name="T72" fmla="*/ 17 w 310"/>
                <a:gd name="T73" fmla="*/ 197 h 310"/>
                <a:gd name="T74" fmla="*/ 11 w 310"/>
                <a:gd name="T75" fmla="*/ 213 h 310"/>
                <a:gd name="T76" fmla="*/ 39 w 310"/>
                <a:gd name="T77" fmla="*/ 219 h 310"/>
                <a:gd name="T78" fmla="*/ 29 w 310"/>
                <a:gd name="T79" fmla="*/ 246 h 310"/>
                <a:gd name="T80" fmla="*/ 46 w 310"/>
                <a:gd name="T81" fmla="*/ 249 h 310"/>
                <a:gd name="T82" fmla="*/ 60 w 310"/>
                <a:gd name="T83" fmla="*/ 267 h 310"/>
                <a:gd name="T84" fmla="*/ 75 w 310"/>
                <a:gd name="T85" fmla="*/ 279 h 310"/>
                <a:gd name="T86" fmla="*/ 97 w 310"/>
                <a:gd name="T87" fmla="*/ 287 h 310"/>
                <a:gd name="T88" fmla="*/ 104 w 310"/>
                <a:gd name="T89" fmla="*/ 302 h 310"/>
                <a:gd name="T90" fmla="*/ 126 w 310"/>
                <a:gd name="T91" fmla="*/ 284 h 310"/>
                <a:gd name="T92" fmla="*/ 142 w 310"/>
                <a:gd name="T93" fmla="*/ 309 h 310"/>
                <a:gd name="T94" fmla="*/ 155 w 310"/>
                <a:gd name="T95" fmla="*/ 299 h 310"/>
                <a:gd name="T96" fmla="*/ 177 w 310"/>
                <a:gd name="T97" fmla="*/ 301 h 310"/>
                <a:gd name="T98" fmla="*/ 197 w 310"/>
                <a:gd name="T99" fmla="*/ 297 h 310"/>
                <a:gd name="T100" fmla="*/ 217 w 310"/>
                <a:gd name="T101" fmla="*/ 286 h 310"/>
                <a:gd name="T102" fmla="*/ 227 w 310"/>
                <a:gd name="T103" fmla="*/ 292 h 310"/>
                <a:gd name="T104" fmla="*/ 128 w 310"/>
                <a:gd name="T105" fmla="*/ 120 h 310"/>
                <a:gd name="T106" fmla="*/ 141 w 310"/>
                <a:gd name="T107" fmla="*/ 124 h 310"/>
                <a:gd name="T108" fmla="*/ 198 w 310"/>
                <a:gd name="T109" fmla="*/ 143 h 310"/>
                <a:gd name="T110" fmla="*/ 202 w 310"/>
                <a:gd name="T111" fmla="*/ 130 h 310"/>
                <a:gd name="T112" fmla="*/ 126 w 310"/>
                <a:gd name="T113" fmla="*/ 169 h 310"/>
                <a:gd name="T114" fmla="*/ 133 w 310"/>
                <a:gd name="T115" fmla="*/ 166 h 310"/>
                <a:gd name="T116" fmla="*/ 166 w 310"/>
                <a:gd name="T117" fmla="*/ 177 h 310"/>
                <a:gd name="T118" fmla="*/ 171 w 310"/>
                <a:gd name="T119" fmla="*/ 184 h 310"/>
                <a:gd name="T120" fmla="*/ 167 w 310"/>
                <a:gd name="T121" fmla="*/ 197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0" h="310">
                  <a:moveTo>
                    <a:pt x="235" y="279"/>
                  </a:moveTo>
                  <a:cubicBezTo>
                    <a:pt x="233" y="276"/>
                    <a:pt x="233" y="276"/>
                    <a:pt x="233" y="276"/>
                  </a:cubicBezTo>
                  <a:cubicBezTo>
                    <a:pt x="230" y="272"/>
                    <a:pt x="230" y="266"/>
                    <a:pt x="234" y="262"/>
                  </a:cubicBezTo>
                  <a:cubicBezTo>
                    <a:pt x="239" y="257"/>
                    <a:pt x="247" y="258"/>
                    <a:pt x="251" y="263"/>
                  </a:cubicBezTo>
                  <a:cubicBezTo>
                    <a:pt x="253" y="266"/>
                    <a:pt x="253" y="266"/>
                    <a:pt x="253" y="266"/>
                  </a:cubicBezTo>
                  <a:cubicBezTo>
                    <a:pt x="255" y="269"/>
                    <a:pt x="260" y="269"/>
                    <a:pt x="263" y="266"/>
                  </a:cubicBezTo>
                  <a:cubicBezTo>
                    <a:pt x="265" y="265"/>
                    <a:pt x="266" y="264"/>
                    <a:pt x="268" y="262"/>
                  </a:cubicBezTo>
                  <a:cubicBezTo>
                    <a:pt x="270" y="259"/>
                    <a:pt x="270" y="254"/>
                    <a:pt x="267" y="252"/>
                  </a:cubicBezTo>
                  <a:cubicBezTo>
                    <a:pt x="264" y="250"/>
                    <a:pt x="264" y="250"/>
                    <a:pt x="264" y="250"/>
                  </a:cubicBezTo>
                  <a:cubicBezTo>
                    <a:pt x="260" y="246"/>
                    <a:pt x="258" y="240"/>
                    <a:pt x="261" y="235"/>
                  </a:cubicBezTo>
                  <a:cubicBezTo>
                    <a:pt x="264" y="229"/>
                    <a:pt x="272" y="228"/>
                    <a:pt x="277" y="232"/>
                  </a:cubicBezTo>
                  <a:cubicBezTo>
                    <a:pt x="280" y="234"/>
                    <a:pt x="280" y="234"/>
                    <a:pt x="280" y="234"/>
                  </a:cubicBezTo>
                  <a:cubicBezTo>
                    <a:pt x="283" y="236"/>
                    <a:pt x="288" y="235"/>
                    <a:pt x="290" y="232"/>
                  </a:cubicBezTo>
                  <a:cubicBezTo>
                    <a:pt x="291" y="230"/>
                    <a:pt x="292" y="228"/>
                    <a:pt x="293" y="226"/>
                  </a:cubicBezTo>
                  <a:cubicBezTo>
                    <a:pt x="295" y="222"/>
                    <a:pt x="293" y="218"/>
                    <a:pt x="289" y="216"/>
                  </a:cubicBezTo>
                  <a:cubicBezTo>
                    <a:pt x="286" y="215"/>
                    <a:pt x="286" y="215"/>
                    <a:pt x="286" y="215"/>
                  </a:cubicBezTo>
                  <a:cubicBezTo>
                    <a:pt x="280" y="213"/>
                    <a:pt x="277" y="206"/>
                    <a:pt x="280" y="200"/>
                  </a:cubicBezTo>
                  <a:cubicBezTo>
                    <a:pt x="277" y="195"/>
                    <a:pt x="282" y="189"/>
                    <a:pt x="288" y="192"/>
                  </a:cubicBezTo>
                  <a:cubicBezTo>
                    <a:pt x="297" y="195"/>
                    <a:pt x="297" y="195"/>
                    <a:pt x="297" y="195"/>
                  </a:cubicBezTo>
                  <a:cubicBezTo>
                    <a:pt x="301" y="197"/>
                    <a:pt x="305" y="195"/>
                    <a:pt x="306" y="190"/>
                  </a:cubicBezTo>
                  <a:cubicBezTo>
                    <a:pt x="307" y="188"/>
                    <a:pt x="307" y="186"/>
                    <a:pt x="308" y="184"/>
                  </a:cubicBezTo>
                  <a:cubicBezTo>
                    <a:pt x="308" y="180"/>
                    <a:pt x="305" y="176"/>
                    <a:pt x="301" y="176"/>
                  </a:cubicBezTo>
                  <a:cubicBezTo>
                    <a:pt x="298" y="176"/>
                    <a:pt x="298" y="176"/>
                    <a:pt x="298" y="176"/>
                  </a:cubicBezTo>
                  <a:cubicBezTo>
                    <a:pt x="291" y="175"/>
                    <a:pt x="287" y="170"/>
                    <a:pt x="287" y="164"/>
                  </a:cubicBezTo>
                  <a:cubicBezTo>
                    <a:pt x="288" y="157"/>
                    <a:pt x="293" y="153"/>
                    <a:pt x="300" y="153"/>
                  </a:cubicBezTo>
                  <a:cubicBezTo>
                    <a:pt x="303" y="154"/>
                    <a:pt x="303" y="154"/>
                    <a:pt x="303" y="154"/>
                  </a:cubicBezTo>
                  <a:cubicBezTo>
                    <a:pt x="307" y="154"/>
                    <a:pt x="310" y="151"/>
                    <a:pt x="310" y="146"/>
                  </a:cubicBezTo>
                  <a:cubicBezTo>
                    <a:pt x="310" y="144"/>
                    <a:pt x="310" y="142"/>
                    <a:pt x="310" y="140"/>
                  </a:cubicBezTo>
                  <a:cubicBezTo>
                    <a:pt x="309" y="136"/>
                    <a:pt x="305" y="133"/>
                    <a:pt x="301" y="134"/>
                  </a:cubicBezTo>
                  <a:cubicBezTo>
                    <a:pt x="298" y="135"/>
                    <a:pt x="298" y="135"/>
                    <a:pt x="298" y="135"/>
                  </a:cubicBezTo>
                  <a:cubicBezTo>
                    <a:pt x="292" y="136"/>
                    <a:pt x="286" y="132"/>
                    <a:pt x="285" y="126"/>
                  </a:cubicBezTo>
                  <a:cubicBezTo>
                    <a:pt x="283" y="120"/>
                    <a:pt x="287" y="114"/>
                    <a:pt x="293" y="113"/>
                  </a:cubicBezTo>
                  <a:cubicBezTo>
                    <a:pt x="296" y="112"/>
                    <a:pt x="296" y="112"/>
                    <a:pt x="296" y="112"/>
                  </a:cubicBezTo>
                  <a:cubicBezTo>
                    <a:pt x="300" y="111"/>
                    <a:pt x="303" y="107"/>
                    <a:pt x="301" y="103"/>
                  </a:cubicBezTo>
                  <a:cubicBezTo>
                    <a:pt x="301" y="101"/>
                    <a:pt x="300" y="99"/>
                    <a:pt x="299" y="97"/>
                  </a:cubicBezTo>
                  <a:cubicBezTo>
                    <a:pt x="298" y="93"/>
                    <a:pt x="293" y="92"/>
                    <a:pt x="290" y="94"/>
                  </a:cubicBezTo>
                  <a:cubicBezTo>
                    <a:pt x="286" y="95"/>
                    <a:pt x="286" y="95"/>
                    <a:pt x="286" y="95"/>
                  </a:cubicBezTo>
                  <a:cubicBezTo>
                    <a:pt x="281" y="98"/>
                    <a:pt x="274" y="96"/>
                    <a:pt x="271" y="91"/>
                  </a:cubicBezTo>
                  <a:cubicBezTo>
                    <a:pt x="268" y="85"/>
                    <a:pt x="270" y="79"/>
                    <a:pt x="276" y="76"/>
                  </a:cubicBezTo>
                  <a:cubicBezTo>
                    <a:pt x="279" y="74"/>
                    <a:pt x="279" y="74"/>
                    <a:pt x="279" y="74"/>
                  </a:cubicBezTo>
                  <a:cubicBezTo>
                    <a:pt x="282" y="72"/>
                    <a:pt x="283" y="67"/>
                    <a:pt x="281" y="64"/>
                  </a:cubicBezTo>
                  <a:cubicBezTo>
                    <a:pt x="280" y="62"/>
                    <a:pt x="278" y="61"/>
                    <a:pt x="277" y="59"/>
                  </a:cubicBezTo>
                  <a:cubicBezTo>
                    <a:pt x="275" y="56"/>
                    <a:pt x="270" y="55"/>
                    <a:pt x="267" y="58"/>
                  </a:cubicBezTo>
                  <a:cubicBezTo>
                    <a:pt x="264" y="61"/>
                    <a:pt x="264" y="61"/>
                    <a:pt x="264" y="61"/>
                  </a:cubicBezTo>
                  <a:cubicBezTo>
                    <a:pt x="260" y="64"/>
                    <a:pt x="254" y="65"/>
                    <a:pt x="250" y="62"/>
                  </a:cubicBezTo>
                  <a:cubicBezTo>
                    <a:pt x="244" y="58"/>
                    <a:pt x="244" y="50"/>
                    <a:pt x="249" y="45"/>
                  </a:cubicBezTo>
                  <a:cubicBezTo>
                    <a:pt x="251" y="43"/>
                    <a:pt x="251" y="43"/>
                    <a:pt x="251" y="43"/>
                  </a:cubicBezTo>
                  <a:cubicBezTo>
                    <a:pt x="254" y="40"/>
                    <a:pt x="254" y="35"/>
                    <a:pt x="250" y="32"/>
                  </a:cubicBezTo>
                  <a:cubicBezTo>
                    <a:pt x="249" y="31"/>
                    <a:pt x="247" y="30"/>
                    <a:pt x="245" y="28"/>
                  </a:cubicBezTo>
                  <a:cubicBezTo>
                    <a:pt x="242" y="26"/>
                    <a:pt x="237" y="27"/>
                    <a:pt x="235" y="31"/>
                  </a:cubicBezTo>
                  <a:cubicBezTo>
                    <a:pt x="233" y="34"/>
                    <a:pt x="233" y="34"/>
                    <a:pt x="233" y="34"/>
                  </a:cubicBezTo>
                  <a:cubicBezTo>
                    <a:pt x="230" y="39"/>
                    <a:pt x="223" y="41"/>
                    <a:pt x="218" y="38"/>
                  </a:cubicBezTo>
                  <a:cubicBezTo>
                    <a:pt x="218" y="38"/>
                    <a:pt x="218" y="38"/>
                    <a:pt x="218" y="38"/>
                  </a:cubicBezTo>
                  <a:cubicBezTo>
                    <a:pt x="213" y="35"/>
                    <a:pt x="211" y="28"/>
                    <a:pt x="214" y="23"/>
                  </a:cubicBezTo>
                  <a:cubicBezTo>
                    <a:pt x="215" y="20"/>
                    <a:pt x="215" y="20"/>
                    <a:pt x="215" y="20"/>
                  </a:cubicBezTo>
                  <a:cubicBezTo>
                    <a:pt x="217" y="17"/>
                    <a:pt x="216" y="12"/>
                    <a:pt x="212" y="10"/>
                  </a:cubicBezTo>
                  <a:cubicBezTo>
                    <a:pt x="210" y="10"/>
                    <a:pt x="208" y="9"/>
                    <a:pt x="206" y="8"/>
                  </a:cubicBezTo>
                  <a:cubicBezTo>
                    <a:pt x="202" y="7"/>
                    <a:pt x="198" y="9"/>
                    <a:pt x="197" y="13"/>
                  </a:cubicBezTo>
                  <a:cubicBezTo>
                    <a:pt x="196" y="17"/>
                    <a:pt x="196" y="17"/>
                    <a:pt x="196" y="17"/>
                  </a:cubicBezTo>
                  <a:cubicBezTo>
                    <a:pt x="195" y="23"/>
                    <a:pt x="189" y="27"/>
                    <a:pt x="183" y="25"/>
                  </a:cubicBezTo>
                  <a:cubicBezTo>
                    <a:pt x="177" y="24"/>
                    <a:pt x="173" y="18"/>
                    <a:pt x="174" y="12"/>
                  </a:cubicBezTo>
                  <a:cubicBezTo>
                    <a:pt x="175" y="9"/>
                    <a:pt x="175" y="9"/>
                    <a:pt x="175" y="9"/>
                  </a:cubicBezTo>
                  <a:cubicBezTo>
                    <a:pt x="176" y="5"/>
                    <a:pt x="173" y="1"/>
                    <a:pt x="169" y="0"/>
                  </a:cubicBezTo>
                  <a:cubicBezTo>
                    <a:pt x="167" y="0"/>
                    <a:pt x="165" y="0"/>
                    <a:pt x="163" y="0"/>
                  </a:cubicBezTo>
                  <a:cubicBezTo>
                    <a:pt x="158" y="0"/>
                    <a:pt x="155" y="3"/>
                    <a:pt x="155" y="7"/>
                  </a:cubicBezTo>
                  <a:cubicBezTo>
                    <a:pt x="156" y="11"/>
                    <a:pt x="156" y="11"/>
                    <a:pt x="156" y="11"/>
                  </a:cubicBezTo>
                  <a:cubicBezTo>
                    <a:pt x="156" y="17"/>
                    <a:pt x="151" y="22"/>
                    <a:pt x="145" y="23"/>
                  </a:cubicBezTo>
                  <a:cubicBezTo>
                    <a:pt x="139" y="23"/>
                    <a:pt x="134" y="18"/>
                    <a:pt x="133" y="12"/>
                  </a:cubicBezTo>
                  <a:cubicBezTo>
                    <a:pt x="133" y="9"/>
                    <a:pt x="133" y="9"/>
                    <a:pt x="133" y="9"/>
                  </a:cubicBezTo>
                  <a:cubicBezTo>
                    <a:pt x="133" y="5"/>
                    <a:pt x="129" y="2"/>
                    <a:pt x="125" y="3"/>
                  </a:cubicBezTo>
                  <a:cubicBezTo>
                    <a:pt x="123" y="3"/>
                    <a:pt x="121" y="4"/>
                    <a:pt x="119" y="4"/>
                  </a:cubicBezTo>
                  <a:cubicBezTo>
                    <a:pt x="115" y="5"/>
                    <a:pt x="112" y="9"/>
                    <a:pt x="114" y="13"/>
                  </a:cubicBezTo>
                  <a:cubicBezTo>
                    <a:pt x="115" y="17"/>
                    <a:pt x="115" y="17"/>
                    <a:pt x="115" y="17"/>
                  </a:cubicBezTo>
                  <a:cubicBezTo>
                    <a:pt x="117" y="23"/>
                    <a:pt x="114" y="29"/>
                    <a:pt x="108" y="31"/>
                  </a:cubicBezTo>
                  <a:cubicBezTo>
                    <a:pt x="102" y="33"/>
                    <a:pt x="96" y="30"/>
                    <a:pt x="94" y="24"/>
                  </a:cubicBezTo>
                  <a:cubicBezTo>
                    <a:pt x="93" y="21"/>
                    <a:pt x="93" y="21"/>
                    <a:pt x="93" y="21"/>
                  </a:cubicBezTo>
                  <a:cubicBezTo>
                    <a:pt x="92" y="17"/>
                    <a:pt x="87" y="15"/>
                    <a:pt x="83" y="17"/>
                  </a:cubicBezTo>
                  <a:cubicBezTo>
                    <a:pt x="83" y="17"/>
                    <a:pt x="83" y="17"/>
                    <a:pt x="83" y="17"/>
                  </a:cubicBezTo>
                  <a:cubicBezTo>
                    <a:pt x="81" y="18"/>
                    <a:pt x="79" y="19"/>
                    <a:pt x="78" y="21"/>
                  </a:cubicBezTo>
                  <a:cubicBezTo>
                    <a:pt x="74" y="23"/>
                    <a:pt x="73" y="27"/>
                    <a:pt x="75" y="31"/>
                  </a:cubicBezTo>
                  <a:cubicBezTo>
                    <a:pt x="78" y="34"/>
                    <a:pt x="78" y="34"/>
                    <a:pt x="78" y="34"/>
                  </a:cubicBezTo>
                  <a:cubicBezTo>
                    <a:pt x="81" y="39"/>
                    <a:pt x="80" y="46"/>
                    <a:pt x="75" y="49"/>
                  </a:cubicBezTo>
                  <a:cubicBezTo>
                    <a:pt x="70" y="53"/>
                    <a:pt x="63" y="52"/>
                    <a:pt x="60" y="47"/>
                  </a:cubicBezTo>
                  <a:cubicBezTo>
                    <a:pt x="58" y="44"/>
                    <a:pt x="58" y="44"/>
                    <a:pt x="58" y="44"/>
                  </a:cubicBezTo>
                  <a:cubicBezTo>
                    <a:pt x="55" y="41"/>
                    <a:pt x="50" y="40"/>
                    <a:pt x="47" y="43"/>
                  </a:cubicBezTo>
                  <a:cubicBezTo>
                    <a:pt x="46" y="45"/>
                    <a:pt x="44" y="46"/>
                    <a:pt x="43" y="48"/>
                  </a:cubicBezTo>
                  <a:cubicBezTo>
                    <a:pt x="40" y="51"/>
                    <a:pt x="40" y="56"/>
                    <a:pt x="44" y="58"/>
                  </a:cubicBezTo>
                  <a:cubicBezTo>
                    <a:pt x="47" y="60"/>
                    <a:pt x="47" y="60"/>
                    <a:pt x="47" y="60"/>
                  </a:cubicBezTo>
                  <a:cubicBezTo>
                    <a:pt x="52" y="64"/>
                    <a:pt x="52" y="71"/>
                    <a:pt x="49" y="76"/>
                  </a:cubicBezTo>
                  <a:cubicBezTo>
                    <a:pt x="45" y="81"/>
                    <a:pt x="38" y="82"/>
                    <a:pt x="33" y="78"/>
                  </a:cubicBezTo>
                  <a:cubicBezTo>
                    <a:pt x="31" y="76"/>
                    <a:pt x="31" y="76"/>
                    <a:pt x="31" y="76"/>
                  </a:cubicBezTo>
                  <a:cubicBezTo>
                    <a:pt x="27" y="74"/>
                    <a:pt x="22" y="75"/>
                    <a:pt x="20" y="78"/>
                  </a:cubicBezTo>
                  <a:cubicBezTo>
                    <a:pt x="19" y="80"/>
                    <a:pt x="18" y="82"/>
                    <a:pt x="17" y="84"/>
                  </a:cubicBezTo>
                  <a:cubicBezTo>
                    <a:pt x="15" y="87"/>
                    <a:pt x="17" y="92"/>
                    <a:pt x="21" y="93"/>
                  </a:cubicBezTo>
                  <a:cubicBezTo>
                    <a:pt x="24" y="95"/>
                    <a:pt x="24" y="95"/>
                    <a:pt x="24" y="95"/>
                  </a:cubicBezTo>
                  <a:cubicBezTo>
                    <a:pt x="30" y="97"/>
                    <a:pt x="33" y="104"/>
                    <a:pt x="31" y="109"/>
                  </a:cubicBezTo>
                  <a:cubicBezTo>
                    <a:pt x="34" y="114"/>
                    <a:pt x="28" y="120"/>
                    <a:pt x="23" y="118"/>
                  </a:cubicBezTo>
                  <a:cubicBezTo>
                    <a:pt x="14" y="114"/>
                    <a:pt x="14" y="114"/>
                    <a:pt x="14" y="114"/>
                  </a:cubicBezTo>
                  <a:cubicBezTo>
                    <a:pt x="10" y="113"/>
                    <a:pt x="5" y="115"/>
                    <a:pt x="4" y="119"/>
                  </a:cubicBezTo>
                  <a:cubicBezTo>
                    <a:pt x="4" y="121"/>
                    <a:pt x="3" y="123"/>
                    <a:pt x="3" y="125"/>
                  </a:cubicBezTo>
                  <a:cubicBezTo>
                    <a:pt x="2" y="130"/>
                    <a:pt x="5" y="133"/>
                    <a:pt x="9" y="134"/>
                  </a:cubicBezTo>
                  <a:cubicBezTo>
                    <a:pt x="13" y="134"/>
                    <a:pt x="13" y="134"/>
                    <a:pt x="13" y="134"/>
                  </a:cubicBezTo>
                  <a:cubicBezTo>
                    <a:pt x="18" y="135"/>
                    <a:pt x="23" y="139"/>
                    <a:pt x="23" y="144"/>
                  </a:cubicBezTo>
                  <a:cubicBezTo>
                    <a:pt x="24" y="151"/>
                    <a:pt x="18" y="157"/>
                    <a:pt x="11" y="156"/>
                  </a:cubicBezTo>
                  <a:cubicBezTo>
                    <a:pt x="8" y="156"/>
                    <a:pt x="8" y="156"/>
                    <a:pt x="8" y="156"/>
                  </a:cubicBezTo>
                  <a:cubicBezTo>
                    <a:pt x="4" y="156"/>
                    <a:pt x="0" y="159"/>
                    <a:pt x="0" y="163"/>
                  </a:cubicBezTo>
                  <a:cubicBezTo>
                    <a:pt x="0" y="165"/>
                    <a:pt x="1" y="168"/>
                    <a:pt x="1" y="170"/>
                  </a:cubicBezTo>
                  <a:cubicBezTo>
                    <a:pt x="1" y="174"/>
                    <a:pt x="5" y="177"/>
                    <a:pt x="9" y="176"/>
                  </a:cubicBezTo>
                  <a:cubicBezTo>
                    <a:pt x="13" y="175"/>
                    <a:pt x="13" y="175"/>
                    <a:pt x="13" y="175"/>
                  </a:cubicBezTo>
                  <a:cubicBezTo>
                    <a:pt x="18" y="174"/>
                    <a:pt x="23" y="177"/>
                    <a:pt x="25" y="182"/>
                  </a:cubicBezTo>
                  <a:cubicBezTo>
                    <a:pt x="28" y="188"/>
                    <a:pt x="24" y="196"/>
                    <a:pt x="17" y="197"/>
                  </a:cubicBezTo>
                  <a:cubicBezTo>
                    <a:pt x="14" y="198"/>
                    <a:pt x="14" y="198"/>
                    <a:pt x="14" y="198"/>
                  </a:cubicBezTo>
                  <a:cubicBezTo>
                    <a:pt x="10" y="198"/>
                    <a:pt x="8" y="203"/>
                    <a:pt x="9" y="207"/>
                  </a:cubicBezTo>
                  <a:cubicBezTo>
                    <a:pt x="10" y="209"/>
                    <a:pt x="10" y="211"/>
                    <a:pt x="11" y="213"/>
                  </a:cubicBezTo>
                  <a:cubicBezTo>
                    <a:pt x="13" y="216"/>
                    <a:pt x="17" y="218"/>
                    <a:pt x="21" y="216"/>
                  </a:cubicBezTo>
                  <a:cubicBezTo>
                    <a:pt x="24" y="214"/>
                    <a:pt x="24" y="214"/>
                    <a:pt x="24" y="214"/>
                  </a:cubicBezTo>
                  <a:cubicBezTo>
                    <a:pt x="30" y="212"/>
                    <a:pt x="36" y="214"/>
                    <a:pt x="39" y="219"/>
                  </a:cubicBezTo>
                  <a:cubicBezTo>
                    <a:pt x="42" y="224"/>
                    <a:pt x="40" y="231"/>
                    <a:pt x="35" y="234"/>
                  </a:cubicBezTo>
                  <a:cubicBezTo>
                    <a:pt x="32" y="236"/>
                    <a:pt x="32" y="236"/>
                    <a:pt x="32" y="236"/>
                  </a:cubicBezTo>
                  <a:cubicBezTo>
                    <a:pt x="28" y="238"/>
                    <a:pt x="27" y="242"/>
                    <a:pt x="29" y="246"/>
                  </a:cubicBezTo>
                  <a:cubicBezTo>
                    <a:pt x="31" y="248"/>
                    <a:pt x="32" y="249"/>
                    <a:pt x="33" y="251"/>
                  </a:cubicBezTo>
                  <a:cubicBezTo>
                    <a:pt x="36" y="254"/>
                    <a:pt x="41" y="254"/>
                    <a:pt x="44" y="252"/>
                  </a:cubicBezTo>
                  <a:cubicBezTo>
                    <a:pt x="46" y="249"/>
                    <a:pt x="46" y="249"/>
                    <a:pt x="46" y="249"/>
                  </a:cubicBezTo>
                  <a:cubicBezTo>
                    <a:pt x="50" y="245"/>
                    <a:pt x="56" y="245"/>
                    <a:pt x="61" y="248"/>
                  </a:cubicBezTo>
                  <a:cubicBezTo>
                    <a:pt x="66" y="252"/>
                    <a:pt x="67" y="260"/>
                    <a:pt x="62" y="265"/>
                  </a:cubicBezTo>
                  <a:cubicBezTo>
                    <a:pt x="60" y="267"/>
                    <a:pt x="60" y="267"/>
                    <a:pt x="60" y="267"/>
                  </a:cubicBezTo>
                  <a:cubicBezTo>
                    <a:pt x="57" y="270"/>
                    <a:pt x="57" y="275"/>
                    <a:pt x="60" y="278"/>
                  </a:cubicBezTo>
                  <a:cubicBezTo>
                    <a:pt x="62" y="279"/>
                    <a:pt x="63" y="280"/>
                    <a:pt x="65" y="281"/>
                  </a:cubicBezTo>
                  <a:cubicBezTo>
                    <a:pt x="69" y="284"/>
                    <a:pt x="73" y="283"/>
                    <a:pt x="75" y="279"/>
                  </a:cubicBezTo>
                  <a:cubicBezTo>
                    <a:pt x="77" y="276"/>
                    <a:pt x="77" y="276"/>
                    <a:pt x="77" y="276"/>
                  </a:cubicBezTo>
                  <a:cubicBezTo>
                    <a:pt x="80" y="271"/>
                    <a:pt x="85" y="269"/>
                    <a:pt x="91" y="271"/>
                  </a:cubicBezTo>
                  <a:cubicBezTo>
                    <a:pt x="97" y="273"/>
                    <a:pt x="100" y="281"/>
                    <a:pt x="97" y="287"/>
                  </a:cubicBezTo>
                  <a:cubicBezTo>
                    <a:pt x="95" y="289"/>
                    <a:pt x="95" y="289"/>
                    <a:pt x="95" y="289"/>
                  </a:cubicBezTo>
                  <a:cubicBezTo>
                    <a:pt x="93" y="293"/>
                    <a:pt x="95" y="298"/>
                    <a:pt x="99" y="299"/>
                  </a:cubicBezTo>
                  <a:cubicBezTo>
                    <a:pt x="101" y="300"/>
                    <a:pt x="102" y="301"/>
                    <a:pt x="104" y="302"/>
                  </a:cubicBezTo>
                  <a:cubicBezTo>
                    <a:pt x="108" y="303"/>
                    <a:pt x="113" y="301"/>
                    <a:pt x="114" y="297"/>
                  </a:cubicBezTo>
                  <a:cubicBezTo>
                    <a:pt x="114" y="293"/>
                    <a:pt x="114" y="293"/>
                    <a:pt x="114" y="293"/>
                  </a:cubicBezTo>
                  <a:cubicBezTo>
                    <a:pt x="116" y="288"/>
                    <a:pt x="120" y="284"/>
                    <a:pt x="126" y="284"/>
                  </a:cubicBezTo>
                  <a:cubicBezTo>
                    <a:pt x="133" y="285"/>
                    <a:pt x="138" y="291"/>
                    <a:pt x="136" y="298"/>
                  </a:cubicBezTo>
                  <a:cubicBezTo>
                    <a:pt x="135" y="301"/>
                    <a:pt x="135" y="301"/>
                    <a:pt x="135" y="301"/>
                  </a:cubicBezTo>
                  <a:cubicBezTo>
                    <a:pt x="134" y="305"/>
                    <a:pt x="137" y="309"/>
                    <a:pt x="142" y="309"/>
                  </a:cubicBezTo>
                  <a:cubicBezTo>
                    <a:pt x="144" y="310"/>
                    <a:pt x="146" y="310"/>
                    <a:pt x="148" y="310"/>
                  </a:cubicBezTo>
                  <a:cubicBezTo>
                    <a:pt x="152" y="310"/>
                    <a:pt x="155" y="307"/>
                    <a:pt x="155" y="303"/>
                  </a:cubicBezTo>
                  <a:cubicBezTo>
                    <a:pt x="155" y="299"/>
                    <a:pt x="155" y="299"/>
                    <a:pt x="155" y="299"/>
                  </a:cubicBezTo>
                  <a:cubicBezTo>
                    <a:pt x="155" y="293"/>
                    <a:pt x="159" y="287"/>
                    <a:pt x="165" y="287"/>
                  </a:cubicBezTo>
                  <a:cubicBezTo>
                    <a:pt x="171" y="284"/>
                    <a:pt x="177" y="288"/>
                    <a:pt x="177" y="294"/>
                  </a:cubicBezTo>
                  <a:cubicBezTo>
                    <a:pt x="177" y="301"/>
                    <a:pt x="177" y="301"/>
                    <a:pt x="177" y="301"/>
                  </a:cubicBezTo>
                  <a:cubicBezTo>
                    <a:pt x="178" y="305"/>
                    <a:pt x="182" y="308"/>
                    <a:pt x="186" y="307"/>
                  </a:cubicBezTo>
                  <a:cubicBezTo>
                    <a:pt x="188" y="307"/>
                    <a:pt x="190" y="306"/>
                    <a:pt x="192" y="306"/>
                  </a:cubicBezTo>
                  <a:cubicBezTo>
                    <a:pt x="196" y="305"/>
                    <a:pt x="198" y="300"/>
                    <a:pt x="197" y="297"/>
                  </a:cubicBezTo>
                  <a:cubicBezTo>
                    <a:pt x="195" y="293"/>
                    <a:pt x="195" y="293"/>
                    <a:pt x="195" y="293"/>
                  </a:cubicBezTo>
                  <a:cubicBezTo>
                    <a:pt x="193" y="287"/>
                    <a:pt x="197" y="279"/>
                    <a:pt x="204" y="278"/>
                  </a:cubicBezTo>
                  <a:cubicBezTo>
                    <a:pt x="210" y="277"/>
                    <a:pt x="215" y="281"/>
                    <a:pt x="217" y="286"/>
                  </a:cubicBezTo>
                  <a:cubicBezTo>
                    <a:pt x="217" y="288"/>
                    <a:pt x="217" y="288"/>
                    <a:pt x="217" y="288"/>
                  </a:cubicBezTo>
                  <a:cubicBezTo>
                    <a:pt x="219" y="292"/>
                    <a:pt x="224" y="294"/>
                    <a:pt x="227" y="292"/>
                  </a:cubicBezTo>
                  <a:cubicBezTo>
                    <a:pt x="227" y="292"/>
                    <a:pt x="227" y="292"/>
                    <a:pt x="227" y="292"/>
                  </a:cubicBezTo>
                  <a:cubicBezTo>
                    <a:pt x="229" y="291"/>
                    <a:pt x="231" y="290"/>
                    <a:pt x="233" y="289"/>
                  </a:cubicBezTo>
                  <a:cubicBezTo>
                    <a:pt x="236" y="287"/>
                    <a:pt x="237" y="282"/>
                    <a:pt x="235" y="279"/>
                  </a:cubicBezTo>
                  <a:moveTo>
                    <a:pt x="128" y="120"/>
                  </a:moveTo>
                  <a:cubicBezTo>
                    <a:pt x="125" y="116"/>
                    <a:pt x="127" y="110"/>
                    <a:pt x="132" y="108"/>
                  </a:cubicBezTo>
                  <a:cubicBezTo>
                    <a:pt x="136" y="105"/>
                    <a:pt x="142" y="107"/>
                    <a:pt x="145" y="111"/>
                  </a:cubicBezTo>
                  <a:cubicBezTo>
                    <a:pt x="147" y="116"/>
                    <a:pt x="145" y="122"/>
                    <a:pt x="141" y="124"/>
                  </a:cubicBezTo>
                  <a:cubicBezTo>
                    <a:pt x="136" y="127"/>
                    <a:pt x="130" y="125"/>
                    <a:pt x="128" y="120"/>
                  </a:cubicBezTo>
                  <a:moveTo>
                    <a:pt x="202" y="130"/>
                  </a:moveTo>
                  <a:cubicBezTo>
                    <a:pt x="205" y="135"/>
                    <a:pt x="203" y="140"/>
                    <a:pt x="198" y="143"/>
                  </a:cubicBezTo>
                  <a:cubicBezTo>
                    <a:pt x="194" y="145"/>
                    <a:pt x="188" y="144"/>
                    <a:pt x="186" y="139"/>
                  </a:cubicBezTo>
                  <a:cubicBezTo>
                    <a:pt x="183" y="134"/>
                    <a:pt x="185" y="129"/>
                    <a:pt x="190" y="126"/>
                  </a:cubicBezTo>
                  <a:cubicBezTo>
                    <a:pt x="194" y="124"/>
                    <a:pt x="200" y="126"/>
                    <a:pt x="202" y="130"/>
                  </a:cubicBezTo>
                  <a:moveTo>
                    <a:pt x="109" y="178"/>
                  </a:moveTo>
                  <a:cubicBezTo>
                    <a:pt x="107" y="174"/>
                    <a:pt x="108" y="168"/>
                    <a:pt x="113" y="165"/>
                  </a:cubicBezTo>
                  <a:cubicBezTo>
                    <a:pt x="118" y="163"/>
                    <a:pt x="123" y="165"/>
                    <a:pt x="126" y="169"/>
                  </a:cubicBezTo>
                  <a:cubicBezTo>
                    <a:pt x="128" y="174"/>
                    <a:pt x="126" y="180"/>
                    <a:pt x="122" y="182"/>
                  </a:cubicBezTo>
                  <a:cubicBezTo>
                    <a:pt x="117" y="185"/>
                    <a:pt x="112" y="183"/>
                    <a:pt x="109" y="178"/>
                  </a:cubicBezTo>
                  <a:moveTo>
                    <a:pt x="133" y="166"/>
                  </a:moveTo>
                  <a:cubicBezTo>
                    <a:pt x="127" y="154"/>
                    <a:pt x="132" y="140"/>
                    <a:pt x="144" y="133"/>
                  </a:cubicBezTo>
                  <a:cubicBezTo>
                    <a:pt x="156" y="127"/>
                    <a:pt x="170" y="132"/>
                    <a:pt x="177" y="144"/>
                  </a:cubicBezTo>
                  <a:cubicBezTo>
                    <a:pt x="183" y="156"/>
                    <a:pt x="178" y="170"/>
                    <a:pt x="166" y="177"/>
                  </a:cubicBezTo>
                  <a:cubicBezTo>
                    <a:pt x="155" y="183"/>
                    <a:pt x="140" y="178"/>
                    <a:pt x="133" y="166"/>
                  </a:cubicBezTo>
                  <a:moveTo>
                    <a:pt x="167" y="197"/>
                  </a:moveTo>
                  <a:cubicBezTo>
                    <a:pt x="165" y="192"/>
                    <a:pt x="166" y="187"/>
                    <a:pt x="171" y="184"/>
                  </a:cubicBezTo>
                  <a:cubicBezTo>
                    <a:pt x="176" y="182"/>
                    <a:pt x="181" y="183"/>
                    <a:pt x="184" y="188"/>
                  </a:cubicBezTo>
                  <a:cubicBezTo>
                    <a:pt x="186" y="193"/>
                    <a:pt x="184" y="198"/>
                    <a:pt x="180" y="201"/>
                  </a:cubicBezTo>
                  <a:cubicBezTo>
                    <a:pt x="175" y="203"/>
                    <a:pt x="169" y="202"/>
                    <a:pt x="167" y="197"/>
                  </a:cubicBezTo>
                </a:path>
              </a:pathLst>
            </a:custGeom>
            <a:solidFill>
              <a:schemeClr val="accent2"/>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32" name="Picture 39">
              <a:extLst>
                <a:ext uri="{FF2B5EF4-FFF2-40B4-BE49-F238E27FC236}">
                  <a16:creationId xmlns:a16="http://schemas.microsoft.com/office/drawing/2014/main" id="{AFEB7507-8345-4C05-9B81-EDDF60CC4E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2862866"/>
              <a:ext cx="53766" cy="7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Freeform 40">
              <a:extLst>
                <a:ext uri="{FF2B5EF4-FFF2-40B4-BE49-F238E27FC236}">
                  <a16:creationId xmlns:a16="http://schemas.microsoft.com/office/drawing/2014/main" id="{32F4B710-F091-4E0A-91C2-A3953A25C9BD}"/>
                </a:ext>
              </a:extLst>
            </p:cNvPr>
            <p:cNvSpPr>
              <a:spLocks noEditPoints="1"/>
            </p:cNvSpPr>
            <p:nvPr/>
          </p:nvSpPr>
          <p:spPr bwMode="auto">
            <a:xfrm>
              <a:off x="8130965" y="2556562"/>
              <a:ext cx="366587" cy="365773"/>
            </a:xfrm>
            <a:custGeom>
              <a:avLst/>
              <a:gdLst>
                <a:gd name="T0" fmla="*/ 143 w 190"/>
                <a:gd name="T1" fmla="*/ 160 h 190"/>
                <a:gd name="T2" fmla="*/ 161 w 190"/>
                <a:gd name="T3" fmla="*/ 163 h 190"/>
                <a:gd name="T4" fmla="*/ 161 w 190"/>
                <a:gd name="T5" fmla="*/ 153 h 190"/>
                <a:gd name="T6" fmla="*/ 171 w 190"/>
                <a:gd name="T7" fmla="*/ 143 h 190"/>
                <a:gd name="T8" fmla="*/ 177 w 190"/>
                <a:gd name="T9" fmla="*/ 133 h 190"/>
                <a:gd name="T10" fmla="*/ 176 w 190"/>
                <a:gd name="T11" fmla="*/ 118 h 190"/>
                <a:gd name="T12" fmla="*/ 188 w 190"/>
                <a:gd name="T13" fmla="*/ 113 h 190"/>
                <a:gd name="T14" fmla="*/ 175 w 190"/>
                <a:gd name="T15" fmla="*/ 100 h 190"/>
                <a:gd name="T16" fmla="*/ 189 w 190"/>
                <a:gd name="T17" fmla="*/ 90 h 190"/>
                <a:gd name="T18" fmla="*/ 182 w 190"/>
                <a:gd name="T19" fmla="*/ 83 h 190"/>
                <a:gd name="T20" fmla="*/ 181 w 190"/>
                <a:gd name="T21" fmla="*/ 69 h 190"/>
                <a:gd name="T22" fmla="*/ 177 w 190"/>
                <a:gd name="T23" fmla="*/ 58 h 190"/>
                <a:gd name="T24" fmla="*/ 168 w 190"/>
                <a:gd name="T25" fmla="*/ 47 h 190"/>
                <a:gd name="T26" fmla="*/ 169 w 190"/>
                <a:gd name="T27" fmla="*/ 37 h 190"/>
                <a:gd name="T28" fmla="*/ 153 w 190"/>
                <a:gd name="T29" fmla="*/ 38 h 190"/>
                <a:gd name="T30" fmla="*/ 153 w 190"/>
                <a:gd name="T31" fmla="*/ 20 h 190"/>
                <a:gd name="T32" fmla="*/ 142 w 190"/>
                <a:gd name="T33" fmla="*/ 21 h 190"/>
                <a:gd name="T34" fmla="*/ 131 w 190"/>
                <a:gd name="T35" fmla="*/ 13 h 190"/>
                <a:gd name="T36" fmla="*/ 120 w 190"/>
                <a:gd name="T37" fmla="*/ 9 h 190"/>
                <a:gd name="T38" fmla="*/ 106 w 190"/>
                <a:gd name="T39" fmla="*/ 8 h 190"/>
                <a:gd name="T40" fmla="*/ 99 w 190"/>
                <a:gd name="T41" fmla="*/ 0 h 190"/>
                <a:gd name="T42" fmla="*/ 89 w 190"/>
                <a:gd name="T43" fmla="*/ 14 h 190"/>
                <a:gd name="T44" fmla="*/ 81 w 190"/>
                <a:gd name="T45" fmla="*/ 6 h 190"/>
                <a:gd name="T46" fmla="*/ 69 w 190"/>
                <a:gd name="T47" fmla="*/ 9 h 190"/>
                <a:gd name="T48" fmla="*/ 57 w 190"/>
                <a:gd name="T49" fmla="*/ 15 h 190"/>
                <a:gd name="T50" fmla="*/ 51 w 190"/>
                <a:gd name="T51" fmla="*/ 11 h 190"/>
                <a:gd name="T52" fmla="*/ 47 w 190"/>
                <a:gd name="T53" fmla="*/ 21 h 190"/>
                <a:gd name="T54" fmla="*/ 35 w 190"/>
                <a:gd name="T55" fmla="*/ 28 h 190"/>
                <a:gd name="T56" fmla="*/ 27 w 190"/>
                <a:gd name="T57" fmla="*/ 36 h 190"/>
                <a:gd name="T58" fmla="*/ 20 w 190"/>
                <a:gd name="T59" fmla="*/ 48 h 190"/>
                <a:gd name="T60" fmla="*/ 11 w 190"/>
                <a:gd name="T61" fmla="*/ 52 h 190"/>
                <a:gd name="T62" fmla="*/ 19 w 190"/>
                <a:gd name="T63" fmla="*/ 67 h 190"/>
                <a:gd name="T64" fmla="*/ 3 w 190"/>
                <a:gd name="T65" fmla="*/ 73 h 190"/>
                <a:gd name="T66" fmla="*/ 8 w 190"/>
                <a:gd name="T67" fmla="*/ 82 h 190"/>
                <a:gd name="T68" fmla="*/ 5 w 190"/>
                <a:gd name="T69" fmla="*/ 96 h 190"/>
                <a:gd name="T70" fmla="*/ 6 w 190"/>
                <a:gd name="T71" fmla="*/ 108 h 190"/>
                <a:gd name="T72" fmla="*/ 10 w 190"/>
                <a:gd name="T73" fmla="*/ 121 h 190"/>
                <a:gd name="T74" fmla="*/ 7 w 190"/>
                <a:gd name="T75" fmla="*/ 130 h 190"/>
                <a:gd name="T76" fmla="*/ 24 w 190"/>
                <a:gd name="T77" fmla="*/ 134 h 190"/>
                <a:gd name="T78" fmla="*/ 18 w 190"/>
                <a:gd name="T79" fmla="*/ 151 h 190"/>
                <a:gd name="T80" fmla="*/ 28 w 190"/>
                <a:gd name="T81" fmla="*/ 153 h 190"/>
                <a:gd name="T82" fmla="*/ 36 w 190"/>
                <a:gd name="T83" fmla="*/ 164 h 190"/>
                <a:gd name="T84" fmla="*/ 46 w 190"/>
                <a:gd name="T85" fmla="*/ 171 h 190"/>
                <a:gd name="T86" fmla="*/ 59 w 190"/>
                <a:gd name="T87" fmla="*/ 176 h 190"/>
                <a:gd name="T88" fmla="*/ 64 w 190"/>
                <a:gd name="T89" fmla="*/ 185 h 190"/>
                <a:gd name="T90" fmla="*/ 77 w 190"/>
                <a:gd name="T91" fmla="*/ 174 h 190"/>
                <a:gd name="T92" fmla="*/ 86 w 190"/>
                <a:gd name="T93" fmla="*/ 189 h 190"/>
                <a:gd name="T94" fmla="*/ 95 w 190"/>
                <a:gd name="T95" fmla="*/ 183 h 190"/>
                <a:gd name="T96" fmla="*/ 108 w 190"/>
                <a:gd name="T97" fmla="*/ 184 h 190"/>
                <a:gd name="T98" fmla="*/ 120 w 190"/>
                <a:gd name="T99" fmla="*/ 182 h 190"/>
                <a:gd name="T100" fmla="*/ 132 w 190"/>
                <a:gd name="T101" fmla="*/ 175 h 190"/>
                <a:gd name="T102" fmla="*/ 139 w 190"/>
                <a:gd name="T103" fmla="*/ 179 h 190"/>
                <a:gd name="T104" fmla="*/ 78 w 190"/>
                <a:gd name="T105" fmla="*/ 74 h 190"/>
                <a:gd name="T106" fmla="*/ 86 w 190"/>
                <a:gd name="T107" fmla="*/ 76 h 190"/>
                <a:gd name="T108" fmla="*/ 121 w 190"/>
                <a:gd name="T109" fmla="*/ 88 h 190"/>
                <a:gd name="T110" fmla="*/ 124 w 190"/>
                <a:gd name="T111" fmla="*/ 80 h 190"/>
                <a:gd name="T112" fmla="*/ 77 w 190"/>
                <a:gd name="T113" fmla="*/ 104 h 190"/>
                <a:gd name="T114" fmla="*/ 81 w 190"/>
                <a:gd name="T115" fmla="*/ 102 h 190"/>
                <a:gd name="T116" fmla="*/ 102 w 190"/>
                <a:gd name="T117" fmla="*/ 108 h 190"/>
                <a:gd name="T118" fmla="*/ 104 w 190"/>
                <a:gd name="T119" fmla="*/ 113 h 190"/>
                <a:gd name="T120" fmla="*/ 102 w 190"/>
                <a:gd name="T121" fmla="*/ 12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 h="190">
                  <a:moveTo>
                    <a:pt x="143" y="171"/>
                  </a:moveTo>
                  <a:cubicBezTo>
                    <a:pt x="142" y="169"/>
                    <a:pt x="142" y="169"/>
                    <a:pt x="142" y="169"/>
                  </a:cubicBezTo>
                  <a:cubicBezTo>
                    <a:pt x="140" y="167"/>
                    <a:pt x="140" y="163"/>
                    <a:pt x="143" y="160"/>
                  </a:cubicBezTo>
                  <a:cubicBezTo>
                    <a:pt x="146" y="157"/>
                    <a:pt x="151" y="158"/>
                    <a:pt x="153" y="161"/>
                  </a:cubicBezTo>
                  <a:cubicBezTo>
                    <a:pt x="154" y="163"/>
                    <a:pt x="154" y="163"/>
                    <a:pt x="154" y="163"/>
                  </a:cubicBezTo>
                  <a:cubicBezTo>
                    <a:pt x="156" y="165"/>
                    <a:pt x="159" y="165"/>
                    <a:pt x="161" y="163"/>
                  </a:cubicBezTo>
                  <a:cubicBezTo>
                    <a:pt x="162" y="162"/>
                    <a:pt x="162" y="161"/>
                    <a:pt x="163" y="160"/>
                  </a:cubicBezTo>
                  <a:cubicBezTo>
                    <a:pt x="165" y="159"/>
                    <a:pt x="165" y="156"/>
                    <a:pt x="163" y="154"/>
                  </a:cubicBezTo>
                  <a:cubicBezTo>
                    <a:pt x="161" y="153"/>
                    <a:pt x="161" y="153"/>
                    <a:pt x="161" y="153"/>
                  </a:cubicBezTo>
                  <a:cubicBezTo>
                    <a:pt x="159" y="151"/>
                    <a:pt x="158" y="147"/>
                    <a:pt x="159" y="144"/>
                  </a:cubicBezTo>
                  <a:cubicBezTo>
                    <a:pt x="161" y="140"/>
                    <a:pt x="166" y="139"/>
                    <a:pt x="169" y="142"/>
                  </a:cubicBezTo>
                  <a:cubicBezTo>
                    <a:pt x="171" y="143"/>
                    <a:pt x="171" y="143"/>
                    <a:pt x="171" y="143"/>
                  </a:cubicBezTo>
                  <a:cubicBezTo>
                    <a:pt x="173" y="145"/>
                    <a:pt x="176" y="144"/>
                    <a:pt x="177" y="142"/>
                  </a:cubicBezTo>
                  <a:cubicBezTo>
                    <a:pt x="178" y="141"/>
                    <a:pt x="178" y="140"/>
                    <a:pt x="179" y="139"/>
                  </a:cubicBezTo>
                  <a:cubicBezTo>
                    <a:pt x="180" y="136"/>
                    <a:pt x="179" y="134"/>
                    <a:pt x="177" y="133"/>
                  </a:cubicBezTo>
                  <a:cubicBezTo>
                    <a:pt x="175" y="132"/>
                    <a:pt x="175" y="132"/>
                    <a:pt x="175" y="132"/>
                  </a:cubicBezTo>
                  <a:cubicBezTo>
                    <a:pt x="171" y="130"/>
                    <a:pt x="169" y="126"/>
                    <a:pt x="171" y="123"/>
                  </a:cubicBezTo>
                  <a:cubicBezTo>
                    <a:pt x="169" y="120"/>
                    <a:pt x="172" y="116"/>
                    <a:pt x="176" y="118"/>
                  </a:cubicBezTo>
                  <a:cubicBezTo>
                    <a:pt x="181" y="120"/>
                    <a:pt x="181" y="120"/>
                    <a:pt x="181" y="120"/>
                  </a:cubicBezTo>
                  <a:cubicBezTo>
                    <a:pt x="184" y="121"/>
                    <a:pt x="186" y="119"/>
                    <a:pt x="187" y="117"/>
                  </a:cubicBezTo>
                  <a:cubicBezTo>
                    <a:pt x="187" y="116"/>
                    <a:pt x="188" y="114"/>
                    <a:pt x="188" y="113"/>
                  </a:cubicBezTo>
                  <a:cubicBezTo>
                    <a:pt x="188" y="111"/>
                    <a:pt x="186" y="108"/>
                    <a:pt x="184" y="108"/>
                  </a:cubicBezTo>
                  <a:cubicBezTo>
                    <a:pt x="182" y="108"/>
                    <a:pt x="182" y="108"/>
                    <a:pt x="182" y="108"/>
                  </a:cubicBezTo>
                  <a:cubicBezTo>
                    <a:pt x="178" y="107"/>
                    <a:pt x="175" y="104"/>
                    <a:pt x="175" y="100"/>
                  </a:cubicBezTo>
                  <a:cubicBezTo>
                    <a:pt x="176" y="97"/>
                    <a:pt x="179" y="94"/>
                    <a:pt x="183" y="94"/>
                  </a:cubicBezTo>
                  <a:cubicBezTo>
                    <a:pt x="185" y="94"/>
                    <a:pt x="185" y="94"/>
                    <a:pt x="185" y="94"/>
                  </a:cubicBezTo>
                  <a:cubicBezTo>
                    <a:pt x="187" y="95"/>
                    <a:pt x="190" y="93"/>
                    <a:pt x="189" y="90"/>
                  </a:cubicBezTo>
                  <a:cubicBezTo>
                    <a:pt x="189" y="89"/>
                    <a:pt x="189" y="87"/>
                    <a:pt x="189" y="86"/>
                  </a:cubicBezTo>
                  <a:cubicBezTo>
                    <a:pt x="189" y="84"/>
                    <a:pt x="186" y="82"/>
                    <a:pt x="184" y="82"/>
                  </a:cubicBezTo>
                  <a:cubicBezTo>
                    <a:pt x="182" y="83"/>
                    <a:pt x="182" y="83"/>
                    <a:pt x="182" y="83"/>
                  </a:cubicBezTo>
                  <a:cubicBezTo>
                    <a:pt x="178" y="84"/>
                    <a:pt x="174" y="81"/>
                    <a:pt x="174" y="77"/>
                  </a:cubicBezTo>
                  <a:cubicBezTo>
                    <a:pt x="173" y="74"/>
                    <a:pt x="175" y="70"/>
                    <a:pt x="179" y="69"/>
                  </a:cubicBezTo>
                  <a:cubicBezTo>
                    <a:pt x="181" y="69"/>
                    <a:pt x="181" y="69"/>
                    <a:pt x="181" y="69"/>
                  </a:cubicBezTo>
                  <a:cubicBezTo>
                    <a:pt x="183" y="69"/>
                    <a:pt x="185" y="66"/>
                    <a:pt x="184" y="63"/>
                  </a:cubicBezTo>
                  <a:cubicBezTo>
                    <a:pt x="184" y="62"/>
                    <a:pt x="183" y="61"/>
                    <a:pt x="183" y="60"/>
                  </a:cubicBezTo>
                  <a:cubicBezTo>
                    <a:pt x="182" y="58"/>
                    <a:pt x="179" y="57"/>
                    <a:pt x="177" y="58"/>
                  </a:cubicBezTo>
                  <a:cubicBezTo>
                    <a:pt x="175" y="59"/>
                    <a:pt x="175" y="59"/>
                    <a:pt x="175" y="59"/>
                  </a:cubicBezTo>
                  <a:cubicBezTo>
                    <a:pt x="171" y="61"/>
                    <a:pt x="167" y="59"/>
                    <a:pt x="166" y="56"/>
                  </a:cubicBezTo>
                  <a:cubicBezTo>
                    <a:pt x="164" y="53"/>
                    <a:pt x="165" y="48"/>
                    <a:pt x="168" y="47"/>
                  </a:cubicBezTo>
                  <a:cubicBezTo>
                    <a:pt x="170" y="46"/>
                    <a:pt x="170" y="46"/>
                    <a:pt x="170" y="46"/>
                  </a:cubicBezTo>
                  <a:cubicBezTo>
                    <a:pt x="172" y="45"/>
                    <a:pt x="173" y="42"/>
                    <a:pt x="172" y="40"/>
                  </a:cubicBezTo>
                  <a:cubicBezTo>
                    <a:pt x="171" y="39"/>
                    <a:pt x="170" y="38"/>
                    <a:pt x="169" y="37"/>
                  </a:cubicBezTo>
                  <a:cubicBezTo>
                    <a:pt x="168" y="35"/>
                    <a:pt x="165" y="34"/>
                    <a:pt x="163" y="36"/>
                  </a:cubicBezTo>
                  <a:cubicBezTo>
                    <a:pt x="161" y="38"/>
                    <a:pt x="161" y="38"/>
                    <a:pt x="161" y="38"/>
                  </a:cubicBezTo>
                  <a:cubicBezTo>
                    <a:pt x="159" y="40"/>
                    <a:pt x="155" y="40"/>
                    <a:pt x="153" y="38"/>
                  </a:cubicBezTo>
                  <a:cubicBezTo>
                    <a:pt x="149" y="36"/>
                    <a:pt x="149" y="31"/>
                    <a:pt x="152" y="28"/>
                  </a:cubicBezTo>
                  <a:cubicBezTo>
                    <a:pt x="153" y="27"/>
                    <a:pt x="153" y="27"/>
                    <a:pt x="153" y="27"/>
                  </a:cubicBezTo>
                  <a:cubicBezTo>
                    <a:pt x="155" y="25"/>
                    <a:pt x="155" y="22"/>
                    <a:pt x="153" y="20"/>
                  </a:cubicBezTo>
                  <a:cubicBezTo>
                    <a:pt x="152" y="19"/>
                    <a:pt x="151" y="19"/>
                    <a:pt x="150" y="18"/>
                  </a:cubicBezTo>
                  <a:cubicBezTo>
                    <a:pt x="148" y="16"/>
                    <a:pt x="145" y="17"/>
                    <a:pt x="144" y="19"/>
                  </a:cubicBezTo>
                  <a:cubicBezTo>
                    <a:pt x="142" y="21"/>
                    <a:pt x="142" y="21"/>
                    <a:pt x="142" y="21"/>
                  </a:cubicBezTo>
                  <a:cubicBezTo>
                    <a:pt x="141" y="25"/>
                    <a:pt x="136" y="26"/>
                    <a:pt x="133" y="24"/>
                  </a:cubicBezTo>
                  <a:cubicBezTo>
                    <a:pt x="130" y="22"/>
                    <a:pt x="129" y="18"/>
                    <a:pt x="131" y="15"/>
                  </a:cubicBezTo>
                  <a:cubicBezTo>
                    <a:pt x="131" y="13"/>
                    <a:pt x="131" y="13"/>
                    <a:pt x="131" y="13"/>
                  </a:cubicBezTo>
                  <a:cubicBezTo>
                    <a:pt x="133" y="11"/>
                    <a:pt x="132" y="8"/>
                    <a:pt x="129" y="7"/>
                  </a:cubicBezTo>
                  <a:cubicBezTo>
                    <a:pt x="128" y="6"/>
                    <a:pt x="127" y="6"/>
                    <a:pt x="126" y="6"/>
                  </a:cubicBezTo>
                  <a:cubicBezTo>
                    <a:pt x="123" y="5"/>
                    <a:pt x="121" y="6"/>
                    <a:pt x="120" y="9"/>
                  </a:cubicBezTo>
                  <a:cubicBezTo>
                    <a:pt x="120" y="11"/>
                    <a:pt x="120" y="11"/>
                    <a:pt x="120" y="11"/>
                  </a:cubicBezTo>
                  <a:cubicBezTo>
                    <a:pt x="119" y="15"/>
                    <a:pt x="115" y="17"/>
                    <a:pt x="111" y="16"/>
                  </a:cubicBezTo>
                  <a:cubicBezTo>
                    <a:pt x="108" y="15"/>
                    <a:pt x="106" y="11"/>
                    <a:pt x="106" y="8"/>
                  </a:cubicBezTo>
                  <a:cubicBezTo>
                    <a:pt x="107" y="6"/>
                    <a:pt x="107" y="6"/>
                    <a:pt x="107" y="6"/>
                  </a:cubicBezTo>
                  <a:cubicBezTo>
                    <a:pt x="107" y="3"/>
                    <a:pt x="106" y="1"/>
                    <a:pt x="103" y="1"/>
                  </a:cubicBezTo>
                  <a:cubicBezTo>
                    <a:pt x="102" y="1"/>
                    <a:pt x="101" y="1"/>
                    <a:pt x="99" y="0"/>
                  </a:cubicBezTo>
                  <a:cubicBezTo>
                    <a:pt x="97" y="0"/>
                    <a:pt x="95" y="2"/>
                    <a:pt x="95" y="5"/>
                  </a:cubicBezTo>
                  <a:cubicBezTo>
                    <a:pt x="95" y="7"/>
                    <a:pt x="95" y="7"/>
                    <a:pt x="95" y="7"/>
                  </a:cubicBezTo>
                  <a:cubicBezTo>
                    <a:pt x="95" y="11"/>
                    <a:pt x="92" y="14"/>
                    <a:pt x="89" y="14"/>
                  </a:cubicBezTo>
                  <a:cubicBezTo>
                    <a:pt x="89" y="14"/>
                    <a:pt x="89" y="14"/>
                    <a:pt x="89" y="14"/>
                  </a:cubicBezTo>
                  <a:cubicBezTo>
                    <a:pt x="85" y="15"/>
                    <a:pt x="82" y="12"/>
                    <a:pt x="81" y="8"/>
                  </a:cubicBezTo>
                  <a:cubicBezTo>
                    <a:pt x="81" y="6"/>
                    <a:pt x="81" y="6"/>
                    <a:pt x="81" y="6"/>
                  </a:cubicBezTo>
                  <a:cubicBezTo>
                    <a:pt x="81" y="4"/>
                    <a:pt x="79" y="2"/>
                    <a:pt x="76" y="2"/>
                  </a:cubicBezTo>
                  <a:cubicBezTo>
                    <a:pt x="75" y="2"/>
                    <a:pt x="74" y="3"/>
                    <a:pt x="72" y="3"/>
                  </a:cubicBezTo>
                  <a:cubicBezTo>
                    <a:pt x="70" y="4"/>
                    <a:pt x="69" y="6"/>
                    <a:pt x="69" y="9"/>
                  </a:cubicBezTo>
                  <a:cubicBezTo>
                    <a:pt x="70" y="11"/>
                    <a:pt x="70" y="11"/>
                    <a:pt x="70" y="11"/>
                  </a:cubicBezTo>
                  <a:cubicBezTo>
                    <a:pt x="71" y="14"/>
                    <a:pt x="70" y="18"/>
                    <a:pt x="66" y="19"/>
                  </a:cubicBezTo>
                  <a:cubicBezTo>
                    <a:pt x="63" y="21"/>
                    <a:pt x="59" y="19"/>
                    <a:pt x="57" y="15"/>
                  </a:cubicBezTo>
                  <a:cubicBezTo>
                    <a:pt x="57" y="14"/>
                    <a:pt x="57" y="14"/>
                    <a:pt x="57" y="14"/>
                  </a:cubicBezTo>
                  <a:cubicBezTo>
                    <a:pt x="56" y="11"/>
                    <a:pt x="53" y="10"/>
                    <a:pt x="51" y="11"/>
                  </a:cubicBezTo>
                  <a:cubicBezTo>
                    <a:pt x="51" y="11"/>
                    <a:pt x="51" y="11"/>
                    <a:pt x="51" y="11"/>
                  </a:cubicBezTo>
                  <a:cubicBezTo>
                    <a:pt x="50" y="12"/>
                    <a:pt x="48" y="12"/>
                    <a:pt x="47" y="13"/>
                  </a:cubicBezTo>
                  <a:cubicBezTo>
                    <a:pt x="45" y="14"/>
                    <a:pt x="45" y="17"/>
                    <a:pt x="46" y="19"/>
                  </a:cubicBezTo>
                  <a:cubicBezTo>
                    <a:pt x="47" y="21"/>
                    <a:pt x="47" y="21"/>
                    <a:pt x="47" y="21"/>
                  </a:cubicBezTo>
                  <a:cubicBezTo>
                    <a:pt x="50" y="24"/>
                    <a:pt x="49" y="28"/>
                    <a:pt x="46" y="31"/>
                  </a:cubicBezTo>
                  <a:cubicBezTo>
                    <a:pt x="43" y="33"/>
                    <a:pt x="39" y="32"/>
                    <a:pt x="36" y="29"/>
                  </a:cubicBezTo>
                  <a:cubicBezTo>
                    <a:pt x="35" y="28"/>
                    <a:pt x="35" y="28"/>
                    <a:pt x="35" y="28"/>
                  </a:cubicBezTo>
                  <a:cubicBezTo>
                    <a:pt x="34" y="25"/>
                    <a:pt x="31" y="25"/>
                    <a:pt x="29" y="27"/>
                  </a:cubicBezTo>
                  <a:cubicBezTo>
                    <a:pt x="28" y="28"/>
                    <a:pt x="27" y="29"/>
                    <a:pt x="26" y="30"/>
                  </a:cubicBezTo>
                  <a:cubicBezTo>
                    <a:pt x="24" y="32"/>
                    <a:pt x="25" y="34"/>
                    <a:pt x="27" y="36"/>
                  </a:cubicBezTo>
                  <a:cubicBezTo>
                    <a:pt x="28" y="37"/>
                    <a:pt x="28" y="37"/>
                    <a:pt x="28" y="37"/>
                  </a:cubicBezTo>
                  <a:cubicBezTo>
                    <a:pt x="31" y="40"/>
                    <a:pt x="32" y="44"/>
                    <a:pt x="30" y="47"/>
                  </a:cubicBezTo>
                  <a:cubicBezTo>
                    <a:pt x="27" y="50"/>
                    <a:pt x="23" y="50"/>
                    <a:pt x="20" y="48"/>
                  </a:cubicBezTo>
                  <a:cubicBezTo>
                    <a:pt x="19" y="47"/>
                    <a:pt x="19" y="47"/>
                    <a:pt x="19" y="47"/>
                  </a:cubicBezTo>
                  <a:cubicBezTo>
                    <a:pt x="17" y="45"/>
                    <a:pt x="14" y="46"/>
                    <a:pt x="12" y="48"/>
                  </a:cubicBezTo>
                  <a:cubicBezTo>
                    <a:pt x="12" y="49"/>
                    <a:pt x="11" y="51"/>
                    <a:pt x="11" y="52"/>
                  </a:cubicBezTo>
                  <a:cubicBezTo>
                    <a:pt x="9" y="54"/>
                    <a:pt x="10" y="57"/>
                    <a:pt x="13" y="58"/>
                  </a:cubicBezTo>
                  <a:cubicBezTo>
                    <a:pt x="15" y="58"/>
                    <a:pt x="15" y="58"/>
                    <a:pt x="15" y="58"/>
                  </a:cubicBezTo>
                  <a:cubicBezTo>
                    <a:pt x="18" y="60"/>
                    <a:pt x="20" y="64"/>
                    <a:pt x="19" y="67"/>
                  </a:cubicBezTo>
                  <a:cubicBezTo>
                    <a:pt x="20" y="70"/>
                    <a:pt x="17" y="74"/>
                    <a:pt x="14" y="73"/>
                  </a:cubicBezTo>
                  <a:cubicBezTo>
                    <a:pt x="8" y="70"/>
                    <a:pt x="8" y="70"/>
                    <a:pt x="8" y="70"/>
                  </a:cubicBezTo>
                  <a:cubicBezTo>
                    <a:pt x="6" y="69"/>
                    <a:pt x="3" y="71"/>
                    <a:pt x="3" y="73"/>
                  </a:cubicBezTo>
                  <a:cubicBezTo>
                    <a:pt x="2" y="75"/>
                    <a:pt x="2" y="76"/>
                    <a:pt x="2" y="77"/>
                  </a:cubicBezTo>
                  <a:cubicBezTo>
                    <a:pt x="1" y="80"/>
                    <a:pt x="3" y="82"/>
                    <a:pt x="6" y="82"/>
                  </a:cubicBezTo>
                  <a:cubicBezTo>
                    <a:pt x="8" y="82"/>
                    <a:pt x="8" y="82"/>
                    <a:pt x="8" y="82"/>
                  </a:cubicBezTo>
                  <a:cubicBezTo>
                    <a:pt x="11" y="83"/>
                    <a:pt x="14" y="85"/>
                    <a:pt x="14" y="89"/>
                  </a:cubicBezTo>
                  <a:cubicBezTo>
                    <a:pt x="14" y="93"/>
                    <a:pt x="11" y="96"/>
                    <a:pt x="7" y="96"/>
                  </a:cubicBezTo>
                  <a:cubicBezTo>
                    <a:pt x="5" y="96"/>
                    <a:pt x="5" y="96"/>
                    <a:pt x="5" y="96"/>
                  </a:cubicBezTo>
                  <a:cubicBezTo>
                    <a:pt x="2" y="96"/>
                    <a:pt x="0" y="98"/>
                    <a:pt x="0" y="100"/>
                  </a:cubicBezTo>
                  <a:cubicBezTo>
                    <a:pt x="0" y="102"/>
                    <a:pt x="0" y="103"/>
                    <a:pt x="0" y="104"/>
                  </a:cubicBezTo>
                  <a:cubicBezTo>
                    <a:pt x="1" y="107"/>
                    <a:pt x="3" y="108"/>
                    <a:pt x="6" y="108"/>
                  </a:cubicBezTo>
                  <a:cubicBezTo>
                    <a:pt x="8" y="107"/>
                    <a:pt x="8" y="107"/>
                    <a:pt x="8" y="107"/>
                  </a:cubicBezTo>
                  <a:cubicBezTo>
                    <a:pt x="11" y="107"/>
                    <a:pt x="14" y="108"/>
                    <a:pt x="15" y="112"/>
                  </a:cubicBezTo>
                  <a:cubicBezTo>
                    <a:pt x="17" y="116"/>
                    <a:pt x="15" y="120"/>
                    <a:pt x="10" y="121"/>
                  </a:cubicBezTo>
                  <a:cubicBezTo>
                    <a:pt x="9" y="121"/>
                    <a:pt x="9" y="121"/>
                    <a:pt x="9" y="121"/>
                  </a:cubicBezTo>
                  <a:cubicBezTo>
                    <a:pt x="6" y="122"/>
                    <a:pt x="5" y="124"/>
                    <a:pt x="5" y="127"/>
                  </a:cubicBezTo>
                  <a:cubicBezTo>
                    <a:pt x="6" y="128"/>
                    <a:pt x="6" y="129"/>
                    <a:pt x="7" y="130"/>
                  </a:cubicBezTo>
                  <a:cubicBezTo>
                    <a:pt x="8" y="133"/>
                    <a:pt x="11" y="134"/>
                    <a:pt x="13" y="132"/>
                  </a:cubicBezTo>
                  <a:cubicBezTo>
                    <a:pt x="15" y="131"/>
                    <a:pt x="15" y="131"/>
                    <a:pt x="15" y="131"/>
                  </a:cubicBezTo>
                  <a:cubicBezTo>
                    <a:pt x="18" y="130"/>
                    <a:pt x="22" y="131"/>
                    <a:pt x="24" y="134"/>
                  </a:cubicBezTo>
                  <a:cubicBezTo>
                    <a:pt x="26" y="138"/>
                    <a:pt x="24" y="142"/>
                    <a:pt x="21" y="143"/>
                  </a:cubicBezTo>
                  <a:cubicBezTo>
                    <a:pt x="19" y="144"/>
                    <a:pt x="19" y="144"/>
                    <a:pt x="19" y="144"/>
                  </a:cubicBezTo>
                  <a:cubicBezTo>
                    <a:pt x="17" y="146"/>
                    <a:pt x="16" y="149"/>
                    <a:pt x="18" y="151"/>
                  </a:cubicBezTo>
                  <a:cubicBezTo>
                    <a:pt x="19" y="152"/>
                    <a:pt x="19" y="153"/>
                    <a:pt x="20" y="154"/>
                  </a:cubicBezTo>
                  <a:cubicBezTo>
                    <a:pt x="22" y="156"/>
                    <a:pt x="25" y="156"/>
                    <a:pt x="27" y="154"/>
                  </a:cubicBezTo>
                  <a:cubicBezTo>
                    <a:pt x="28" y="153"/>
                    <a:pt x="28" y="153"/>
                    <a:pt x="28" y="153"/>
                  </a:cubicBezTo>
                  <a:cubicBezTo>
                    <a:pt x="31" y="150"/>
                    <a:pt x="34" y="150"/>
                    <a:pt x="37" y="152"/>
                  </a:cubicBezTo>
                  <a:cubicBezTo>
                    <a:pt x="40" y="154"/>
                    <a:pt x="41" y="159"/>
                    <a:pt x="38" y="162"/>
                  </a:cubicBezTo>
                  <a:cubicBezTo>
                    <a:pt x="36" y="164"/>
                    <a:pt x="36" y="164"/>
                    <a:pt x="36" y="164"/>
                  </a:cubicBezTo>
                  <a:cubicBezTo>
                    <a:pt x="35" y="165"/>
                    <a:pt x="35" y="168"/>
                    <a:pt x="37" y="170"/>
                  </a:cubicBezTo>
                  <a:cubicBezTo>
                    <a:pt x="38" y="171"/>
                    <a:pt x="39" y="172"/>
                    <a:pt x="40" y="172"/>
                  </a:cubicBezTo>
                  <a:cubicBezTo>
                    <a:pt x="42" y="174"/>
                    <a:pt x="45" y="173"/>
                    <a:pt x="46" y="171"/>
                  </a:cubicBezTo>
                  <a:cubicBezTo>
                    <a:pt x="47" y="169"/>
                    <a:pt x="47" y="169"/>
                    <a:pt x="47" y="169"/>
                  </a:cubicBezTo>
                  <a:cubicBezTo>
                    <a:pt x="49" y="166"/>
                    <a:pt x="52" y="165"/>
                    <a:pt x="55" y="166"/>
                  </a:cubicBezTo>
                  <a:cubicBezTo>
                    <a:pt x="59" y="167"/>
                    <a:pt x="61" y="172"/>
                    <a:pt x="59" y="176"/>
                  </a:cubicBezTo>
                  <a:cubicBezTo>
                    <a:pt x="58" y="177"/>
                    <a:pt x="58" y="177"/>
                    <a:pt x="58" y="177"/>
                  </a:cubicBezTo>
                  <a:cubicBezTo>
                    <a:pt x="57" y="179"/>
                    <a:pt x="58" y="182"/>
                    <a:pt x="60" y="183"/>
                  </a:cubicBezTo>
                  <a:cubicBezTo>
                    <a:pt x="61" y="184"/>
                    <a:pt x="63" y="184"/>
                    <a:pt x="64" y="185"/>
                  </a:cubicBezTo>
                  <a:cubicBezTo>
                    <a:pt x="66" y="185"/>
                    <a:pt x="69" y="184"/>
                    <a:pt x="69" y="182"/>
                  </a:cubicBezTo>
                  <a:cubicBezTo>
                    <a:pt x="70" y="180"/>
                    <a:pt x="70" y="180"/>
                    <a:pt x="70" y="180"/>
                  </a:cubicBezTo>
                  <a:cubicBezTo>
                    <a:pt x="71" y="176"/>
                    <a:pt x="74" y="174"/>
                    <a:pt x="77" y="174"/>
                  </a:cubicBezTo>
                  <a:cubicBezTo>
                    <a:pt x="81" y="174"/>
                    <a:pt x="84" y="178"/>
                    <a:pt x="83" y="182"/>
                  </a:cubicBezTo>
                  <a:cubicBezTo>
                    <a:pt x="83" y="184"/>
                    <a:pt x="83" y="184"/>
                    <a:pt x="83" y="184"/>
                  </a:cubicBezTo>
                  <a:cubicBezTo>
                    <a:pt x="82" y="187"/>
                    <a:pt x="84" y="189"/>
                    <a:pt x="86" y="189"/>
                  </a:cubicBezTo>
                  <a:cubicBezTo>
                    <a:pt x="88" y="190"/>
                    <a:pt x="89" y="190"/>
                    <a:pt x="90" y="190"/>
                  </a:cubicBezTo>
                  <a:cubicBezTo>
                    <a:pt x="93" y="190"/>
                    <a:pt x="95" y="188"/>
                    <a:pt x="95" y="185"/>
                  </a:cubicBezTo>
                  <a:cubicBezTo>
                    <a:pt x="95" y="183"/>
                    <a:pt x="95" y="183"/>
                    <a:pt x="95" y="183"/>
                  </a:cubicBezTo>
                  <a:cubicBezTo>
                    <a:pt x="94" y="179"/>
                    <a:pt x="97" y="176"/>
                    <a:pt x="101" y="176"/>
                  </a:cubicBezTo>
                  <a:cubicBezTo>
                    <a:pt x="104" y="174"/>
                    <a:pt x="108" y="176"/>
                    <a:pt x="108" y="180"/>
                  </a:cubicBezTo>
                  <a:cubicBezTo>
                    <a:pt x="108" y="184"/>
                    <a:pt x="108" y="184"/>
                    <a:pt x="108" y="184"/>
                  </a:cubicBezTo>
                  <a:cubicBezTo>
                    <a:pt x="108" y="187"/>
                    <a:pt x="111" y="189"/>
                    <a:pt x="113" y="188"/>
                  </a:cubicBezTo>
                  <a:cubicBezTo>
                    <a:pt x="115" y="188"/>
                    <a:pt x="116" y="187"/>
                    <a:pt x="117" y="187"/>
                  </a:cubicBezTo>
                  <a:cubicBezTo>
                    <a:pt x="120" y="187"/>
                    <a:pt x="121" y="184"/>
                    <a:pt x="120" y="182"/>
                  </a:cubicBezTo>
                  <a:cubicBezTo>
                    <a:pt x="119" y="179"/>
                    <a:pt x="119" y="179"/>
                    <a:pt x="119" y="179"/>
                  </a:cubicBezTo>
                  <a:cubicBezTo>
                    <a:pt x="118" y="176"/>
                    <a:pt x="120" y="171"/>
                    <a:pt x="125" y="170"/>
                  </a:cubicBezTo>
                  <a:cubicBezTo>
                    <a:pt x="128" y="170"/>
                    <a:pt x="131" y="172"/>
                    <a:pt x="132" y="175"/>
                  </a:cubicBezTo>
                  <a:cubicBezTo>
                    <a:pt x="133" y="177"/>
                    <a:pt x="133" y="177"/>
                    <a:pt x="133" y="177"/>
                  </a:cubicBezTo>
                  <a:cubicBezTo>
                    <a:pt x="134" y="179"/>
                    <a:pt x="136" y="180"/>
                    <a:pt x="139" y="179"/>
                  </a:cubicBezTo>
                  <a:cubicBezTo>
                    <a:pt x="139" y="179"/>
                    <a:pt x="139" y="179"/>
                    <a:pt x="139" y="179"/>
                  </a:cubicBezTo>
                  <a:cubicBezTo>
                    <a:pt x="140" y="178"/>
                    <a:pt x="141" y="178"/>
                    <a:pt x="142" y="177"/>
                  </a:cubicBezTo>
                  <a:cubicBezTo>
                    <a:pt x="144" y="176"/>
                    <a:pt x="145" y="173"/>
                    <a:pt x="143" y="171"/>
                  </a:cubicBezTo>
                  <a:close/>
                  <a:moveTo>
                    <a:pt x="78" y="74"/>
                  </a:moveTo>
                  <a:cubicBezTo>
                    <a:pt x="77" y="71"/>
                    <a:pt x="78" y="68"/>
                    <a:pt x="80" y="66"/>
                  </a:cubicBezTo>
                  <a:cubicBezTo>
                    <a:pt x="83" y="65"/>
                    <a:pt x="87" y="66"/>
                    <a:pt x="88" y="69"/>
                  </a:cubicBezTo>
                  <a:cubicBezTo>
                    <a:pt x="90" y="71"/>
                    <a:pt x="89" y="75"/>
                    <a:pt x="86" y="76"/>
                  </a:cubicBezTo>
                  <a:cubicBezTo>
                    <a:pt x="83" y="78"/>
                    <a:pt x="79" y="77"/>
                    <a:pt x="78" y="74"/>
                  </a:cubicBezTo>
                  <a:close/>
                  <a:moveTo>
                    <a:pt x="124" y="80"/>
                  </a:moveTo>
                  <a:cubicBezTo>
                    <a:pt x="125" y="83"/>
                    <a:pt x="124" y="86"/>
                    <a:pt x="121" y="88"/>
                  </a:cubicBezTo>
                  <a:cubicBezTo>
                    <a:pt x="118" y="89"/>
                    <a:pt x="115" y="88"/>
                    <a:pt x="113" y="85"/>
                  </a:cubicBezTo>
                  <a:cubicBezTo>
                    <a:pt x="112" y="83"/>
                    <a:pt x="113" y="79"/>
                    <a:pt x="116" y="78"/>
                  </a:cubicBezTo>
                  <a:cubicBezTo>
                    <a:pt x="119" y="76"/>
                    <a:pt x="122" y="77"/>
                    <a:pt x="124" y="80"/>
                  </a:cubicBezTo>
                  <a:close/>
                  <a:moveTo>
                    <a:pt x="67" y="109"/>
                  </a:moveTo>
                  <a:cubicBezTo>
                    <a:pt x="65" y="107"/>
                    <a:pt x="66" y="103"/>
                    <a:pt x="69" y="102"/>
                  </a:cubicBezTo>
                  <a:cubicBezTo>
                    <a:pt x="72" y="100"/>
                    <a:pt x="75" y="101"/>
                    <a:pt x="77" y="104"/>
                  </a:cubicBezTo>
                  <a:cubicBezTo>
                    <a:pt x="78" y="107"/>
                    <a:pt x="77" y="110"/>
                    <a:pt x="74" y="112"/>
                  </a:cubicBezTo>
                  <a:cubicBezTo>
                    <a:pt x="72" y="113"/>
                    <a:pt x="68" y="112"/>
                    <a:pt x="67" y="109"/>
                  </a:cubicBezTo>
                  <a:close/>
                  <a:moveTo>
                    <a:pt x="81" y="102"/>
                  </a:moveTo>
                  <a:cubicBezTo>
                    <a:pt x="78" y="95"/>
                    <a:pt x="80" y="86"/>
                    <a:pt x="88" y="82"/>
                  </a:cubicBezTo>
                  <a:cubicBezTo>
                    <a:pt x="95" y="78"/>
                    <a:pt x="104" y="81"/>
                    <a:pt x="108" y="88"/>
                  </a:cubicBezTo>
                  <a:cubicBezTo>
                    <a:pt x="112" y="96"/>
                    <a:pt x="109" y="105"/>
                    <a:pt x="102" y="108"/>
                  </a:cubicBezTo>
                  <a:cubicBezTo>
                    <a:pt x="94" y="112"/>
                    <a:pt x="85" y="109"/>
                    <a:pt x="81" y="102"/>
                  </a:cubicBezTo>
                  <a:close/>
                  <a:moveTo>
                    <a:pt x="102" y="121"/>
                  </a:moveTo>
                  <a:cubicBezTo>
                    <a:pt x="100" y="118"/>
                    <a:pt x="102" y="114"/>
                    <a:pt x="104" y="113"/>
                  </a:cubicBezTo>
                  <a:cubicBezTo>
                    <a:pt x="107" y="111"/>
                    <a:pt x="111" y="113"/>
                    <a:pt x="112" y="115"/>
                  </a:cubicBezTo>
                  <a:cubicBezTo>
                    <a:pt x="114" y="118"/>
                    <a:pt x="113" y="122"/>
                    <a:pt x="110" y="123"/>
                  </a:cubicBezTo>
                  <a:cubicBezTo>
                    <a:pt x="107" y="125"/>
                    <a:pt x="103" y="124"/>
                    <a:pt x="102" y="121"/>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4" name="Freeform 41">
              <a:extLst>
                <a:ext uri="{FF2B5EF4-FFF2-40B4-BE49-F238E27FC236}">
                  <a16:creationId xmlns:a16="http://schemas.microsoft.com/office/drawing/2014/main" id="{A356083A-BCA0-42AD-BB17-212BA5338C19}"/>
                </a:ext>
              </a:extLst>
            </p:cNvPr>
            <p:cNvSpPr>
              <a:spLocks noEditPoints="1"/>
            </p:cNvSpPr>
            <p:nvPr/>
          </p:nvSpPr>
          <p:spPr bwMode="auto">
            <a:xfrm>
              <a:off x="6607592" y="3575676"/>
              <a:ext cx="1232549" cy="1236621"/>
            </a:xfrm>
            <a:custGeom>
              <a:avLst/>
              <a:gdLst>
                <a:gd name="T0" fmla="*/ 619 w 640"/>
                <a:gd name="T1" fmla="*/ 436 h 642"/>
                <a:gd name="T2" fmla="*/ 614 w 640"/>
                <a:gd name="T3" fmla="*/ 371 h 642"/>
                <a:gd name="T4" fmla="*/ 625 w 640"/>
                <a:gd name="T5" fmla="*/ 332 h 642"/>
                <a:gd name="T6" fmla="*/ 623 w 640"/>
                <a:gd name="T7" fmla="*/ 286 h 642"/>
                <a:gd name="T8" fmla="*/ 608 w 640"/>
                <a:gd name="T9" fmla="*/ 248 h 642"/>
                <a:gd name="T10" fmla="*/ 609 w 640"/>
                <a:gd name="T11" fmla="*/ 182 h 642"/>
                <a:gd name="T12" fmla="*/ 547 w 640"/>
                <a:gd name="T13" fmla="*/ 167 h 642"/>
                <a:gd name="T14" fmla="*/ 550 w 640"/>
                <a:gd name="T15" fmla="*/ 97 h 642"/>
                <a:gd name="T16" fmla="*/ 488 w 640"/>
                <a:gd name="T17" fmla="*/ 74 h 642"/>
                <a:gd name="T18" fmla="*/ 457 w 640"/>
                <a:gd name="T19" fmla="*/ 48 h 642"/>
                <a:gd name="T20" fmla="*/ 414 w 640"/>
                <a:gd name="T21" fmla="*/ 31 h 642"/>
                <a:gd name="T22" fmla="*/ 374 w 640"/>
                <a:gd name="T23" fmla="*/ 29 h 642"/>
                <a:gd name="T24" fmla="*/ 314 w 640"/>
                <a:gd name="T25" fmla="*/ 0 h 642"/>
                <a:gd name="T26" fmla="*/ 266 w 640"/>
                <a:gd name="T27" fmla="*/ 52 h 642"/>
                <a:gd name="T28" fmla="*/ 224 w 640"/>
                <a:gd name="T29" fmla="*/ 15 h 642"/>
                <a:gd name="T30" fmla="*/ 200 w 640"/>
                <a:gd name="T31" fmla="*/ 75 h 642"/>
                <a:gd name="T32" fmla="*/ 131 w 640"/>
                <a:gd name="T33" fmla="*/ 62 h 642"/>
                <a:gd name="T34" fmla="*/ 100 w 640"/>
                <a:gd name="T35" fmla="*/ 120 h 642"/>
                <a:gd name="T36" fmla="*/ 70 w 640"/>
                <a:gd name="T37" fmla="*/ 147 h 642"/>
                <a:gd name="T38" fmla="*/ 47 w 640"/>
                <a:gd name="T39" fmla="*/ 187 h 642"/>
                <a:gd name="T40" fmla="*/ 39 w 640"/>
                <a:gd name="T41" fmla="*/ 227 h 642"/>
                <a:gd name="T42" fmla="*/ 2 w 640"/>
                <a:gd name="T43" fmla="*/ 281 h 642"/>
                <a:gd name="T44" fmla="*/ 47 w 640"/>
                <a:gd name="T45" fmla="*/ 332 h 642"/>
                <a:gd name="T46" fmla="*/ 6 w 640"/>
                <a:gd name="T47" fmla="*/ 385 h 642"/>
                <a:gd name="T48" fmla="*/ 46 w 640"/>
                <a:gd name="T49" fmla="*/ 438 h 642"/>
                <a:gd name="T50" fmla="*/ 58 w 640"/>
                <a:gd name="T51" fmla="*/ 476 h 642"/>
                <a:gd name="T52" fmla="*/ 85 w 640"/>
                <a:gd name="T53" fmla="*/ 514 h 642"/>
                <a:gd name="T54" fmla="*/ 117 w 640"/>
                <a:gd name="T55" fmla="*/ 538 h 642"/>
                <a:gd name="T56" fmla="*/ 152 w 640"/>
                <a:gd name="T57" fmla="*/ 594 h 642"/>
                <a:gd name="T58" fmla="*/ 217 w 640"/>
                <a:gd name="T59" fmla="*/ 574 h 642"/>
                <a:gd name="T60" fmla="*/ 248 w 640"/>
                <a:gd name="T61" fmla="*/ 633 h 642"/>
                <a:gd name="T62" fmla="*/ 313 w 640"/>
                <a:gd name="T63" fmla="*/ 619 h 642"/>
                <a:gd name="T64" fmla="*/ 353 w 640"/>
                <a:gd name="T65" fmla="*/ 624 h 642"/>
                <a:gd name="T66" fmla="*/ 398 w 640"/>
                <a:gd name="T67" fmla="*/ 615 h 642"/>
                <a:gd name="T68" fmla="*/ 437 w 640"/>
                <a:gd name="T69" fmla="*/ 603 h 642"/>
                <a:gd name="T70" fmla="*/ 478 w 640"/>
                <a:gd name="T71" fmla="*/ 581 h 642"/>
                <a:gd name="T72" fmla="*/ 506 w 640"/>
                <a:gd name="T73" fmla="*/ 553 h 642"/>
                <a:gd name="T74" fmla="*/ 567 w 640"/>
                <a:gd name="T75" fmla="*/ 526 h 642"/>
                <a:gd name="T76" fmla="*/ 557 w 640"/>
                <a:gd name="T77" fmla="*/ 459 h 642"/>
                <a:gd name="T78" fmla="*/ 540 w 640"/>
                <a:gd name="T79" fmla="*/ 327 h 642"/>
                <a:gd name="T80" fmla="*/ 480 w 640"/>
                <a:gd name="T81" fmla="*/ 170 h 642"/>
                <a:gd name="T82" fmla="*/ 346 w 640"/>
                <a:gd name="T83" fmla="*/ 103 h 642"/>
                <a:gd name="T84" fmla="*/ 326 w 640"/>
                <a:gd name="T85" fmla="*/ 111 h 642"/>
                <a:gd name="T86" fmla="*/ 169 w 640"/>
                <a:gd name="T87" fmla="*/ 161 h 642"/>
                <a:gd name="T88" fmla="*/ 102 w 640"/>
                <a:gd name="T89" fmla="*/ 295 h 642"/>
                <a:gd name="T90" fmla="*/ 101 w 640"/>
                <a:gd name="T91" fmla="*/ 315 h 642"/>
                <a:gd name="T92" fmla="*/ 161 w 640"/>
                <a:gd name="T93" fmla="*/ 472 h 642"/>
                <a:gd name="T94" fmla="*/ 295 w 640"/>
                <a:gd name="T95" fmla="*/ 539 h 642"/>
                <a:gd name="T96" fmla="*/ 393 w 640"/>
                <a:gd name="T97" fmla="*/ 164 h 642"/>
                <a:gd name="T98" fmla="*/ 314 w 640"/>
                <a:gd name="T99" fmla="*/ 540 h 642"/>
                <a:gd name="T100" fmla="*/ 386 w 640"/>
                <a:gd name="T101" fmla="*/ 530 h 642"/>
                <a:gd name="T102" fmla="*/ 528 w 640"/>
                <a:gd name="T103" fmla="*/ 346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0" h="642">
                  <a:moveTo>
                    <a:pt x="576" y="444"/>
                  </a:moveTo>
                  <a:cubicBezTo>
                    <a:pt x="594" y="455"/>
                    <a:pt x="594" y="455"/>
                    <a:pt x="594" y="455"/>
                  </a:cubicBezTo>
                  <a:cubicBezTo>
                    <a:pt x="601" y="459"/>
                    <a:pt x="611" y="456"/>
                    <a:pt x="614" y="448"/>
                  </a:cubicBezTo>
                  <a:cubicBezTo>
                    <a:pt x="616" y="444"/>
                    <a:pt x="618" y="440"/>
                    <a:pt x="619" y="436"/>
                  </a:cubicBezTo>
                  <a:cubicBezTo>
                    <a:pt x="622" y="428"/>
                    <a:pt x="618" y="420"/>
                    <a:pt x="610" y="417"/>
                  </a:cubicBezTo>
                  <a:cubicBezTo>
                    <a:pt x="603" y="415"/>
                    <a:pt x="603" y="415"/>
                    <a:pt x="603" y="415"/>
                  </a:cubicBezTo>
                  <a:cubicBezTo>
                    <a:pt x="592" y="412"/>
                    <a:pt x="584" y="402"/>
                    <a:pt x="585" y="391"/>
                  </a:cubicBezTo>
                  <a:cubicBezTo>
                    <a:pt x="587" y="376"/>
                    <a:pt x="601" y="367"/>
                    <a:pt x="614" y="371"/>
                  </a:cubicBezTo>
                  <a:cubicBezTo>
                    <a:pt x="620" y="372"/>
                    <a:pt x="620" y="372"/>
                    <a:pt x="620" y="372"/>
                  </a:cubicBezTo>
                  <a:cubicBezTo>
                    <a:pt x="629" y="375"/>
                    <a:pt x="637" y="369"/>
                    <a:pt x="638" y="360"/>
                  </a:cubicBezTo>
                  <a:cubicBezTo>
                    <a:pt x="639" y="356"/>
                    <a:pt x="639" y="352"/>
                    <a:pt x="640" y="348"/>
                  </a:cubicBezTo>
                  <a:cubicBezTo>
                    <a:pt x="640" y="339"/>
                    <a:pt x="634" y="332"/>
                    <a:pt x="625" y="332"/>
                  </a:cubicBezTo>
                  <a:cubicBezTo>
                    <a:pt x="618" y="332"/>
                    <a:pt x="618" y="332"/>
                    <a:pt x="618" y="332"/>
                  </a:cubicBezTo>
                  <a:cubicBezTo>
                    <a:pt x="607" y="332"/>
                    <a:pt x="596" y="325"/>
                    <a:pt x="594" y="314"/>
                  </a:cubicBezTo>
                  <a:cubicBezTo>
                    <a:pt x="591" y="299"/>
                    <a:pt x="602" y="286"/>
                    <a:pt x="616" y="286"/>
                  </a:cubicBezTo>
                  <a:cubicBezTo>
                    <a:pt x="623" y="286"/>
                    <a:pt x="623" y="286"/>
                    <a:pt x="623" y="286"/>
                  </a:cubicBezTo>
                  <a:cubicBezTo>
                    <a:pt x="631" y="286"/>
                    <a:pt x="638" y="278"/>
                    <a:pt x="637" y="269"/>
                  </a:cubicBezTo>
                  <a:cubicBezTo>
                    <a:pt x="636" y="265"/>
                    <a:pt x="635" y="261"/>
                    <a:pt x="634" y="256"/>
                  </a:cubicBezTo>
                  <a:cubicBezTo>
                    <a:pt x="633" y="248"/>
                    <a:pt x="624" y="243"/>
                    <a:pt x="616" y="246"/>
                  </a:cubicBezTo>
                  <a:cubicBezTo>
                    <a:pt x="608" y="248"/>
                    <a:pt x="608" y="248"/>
                    <a:pt x="608" y="248"/>
                  </a:cubicBezTo>
                  <a:cubicBezTo>
                    <a:pt x="596" y="252"/>
                    <a:pt x="583" y="245"/>
                    <a:pt x="579" y="233"/>
                  </a:cubicBezTo>
                  <a:cubicBezTo>
                    <a:pt x="576" y="221"/>
                    <a:pt x="582" y="208"/>
                    <a:pt x="595" y="204"/>
                  </a:cubicBezTo>
                  <a:cubicBezTo>
                    <a:pt x="601" y="202"/>
                    <a:pt x="601" y="202"/>
                    <a:pt x="601" y="202"/>
                  </a:cubicBezTo>
                  <a:cubicBezTo>
                    <a:pt x="609" y="199"/>
                    <a:pt x="613" y="190"/>
                    <a:pt x="609" y="182"/>
                  </a:cubicBezTo>
                  <a:cubicBezTo>
                    <a:pt x="607" y="178"/>
                    <a:pt x="605" y="174"/>
                    <a:pt x="603" y="171"/>
                  </a:cubicBezTo>
                  <a:cubicBezTo>
                    <a:pt x="599" y="163"/>
                    <a:pt x="590" y="161"/>
                    <a:pt x="583" y="165"/>
                  </a:cubicBezTo>
                  <a:cubicBezTo>
                    <a:pt x="577" y="169"/>
                    <a:pt x="577" y="169"/>
                    <a:pt x="577" y="169"/>
                  </a:cubicBezTo>
                  <a:cubicBezTo>
                    <a:pt x="567" y="176"/>
                    <a:pt x="554" y="175"/>
                    <a:pt x="547" y="167"/>
                  </a:cubicBezTo>
                  <a:cubicBezTo>
                    <a:pt x="537" y="156"/>
                    <a:pt x="539" y="139"/>
                    <a:pt x="550" y="132"/>
                  </a:cubicBezTo>
                  <a:cubicBezTo>
                    <a:pt x="556" y="128"/>
                    <a:pt x="556" y="128"/>
                    <a:pt x="556" y="128"/>
                  </a:cubicBezTo>
                  <a:cubicBezTo>
                    <a:pt x="563" y="123"/>
                    <a:pt x="564" y="113"/>
                    <a:pt x="558" y="106"/>
                  </a:cubicBezTo>
                  <a:cubicBezTo>
                    <a:pt x="556" y="103"/>
                    <a:pt x="553" y="100"/>
                    <a:pt x="550" y="97"/>
                  </a:cubicBezTo>
                  <a:cubicBezTo>
                    <a:pt x="544" y="91"/>
                    <a:pt x="534" y="91"/>
                    <a:pt x="528" y="98"/>
                  </a:cubicBezTo>
                  <a:cubicBezTo>
                    <a:pt x="524" y="103"/>
                    <a:pt x="524" y="103"/>
                    <a:pt x="524" y="103"/>
                  </a:cubicBezTo>
                  <a:cubicBezTo>
                    <a:pt x="516" y="112"/>
                    <a:pt x="504" y="115"/>
                    <a:pt x="494" y="109"/>
                  </a:cubicBezTo>
                  <a:cubicBezTo>
                    <a:pt x="481" y="102"/>
                    <a:pt x="479" y="85"/>
                    <a:pt x="488" y="74"/>
                  </a:cubicBezTo>
                  <a:cubicBezTo>
                    <a:pt x="492" y="70"/>
                    <a:pt x="492" y="70"/>
                    <a:pt x="492" y="70"/>
                  </a:cubicBezTo>
                  <a:cubicBezTo>
                    <a:pt x="497" y="63"/>
                    <a:pt x="496" y="53"/>
                    <a:pt x="488" y="48"/>
                  </a:cubicBezTo>
                  <a:cubicBezTo>
                    <a:pt x="485" y="46"/>
                    <a:pt x="481" y="44"/>
                    <a:pt x="477" y="41"/>
                  </a:cubicBezTo>
                  <a:cubicBezTo>
                    <a:pt x="470" y="37"/>
                    <a:pt x="460" y="40"/>
                    <a:pt x="457" y="48"/>
                  </a:cubicBezTo>
                  <a:cubicBezTo>
                    <a:pt x="454" y="55"/>
                    <a:pt x="454" y="55"/>
                    <a:pt x="454" y="55"/>
                  </a:cubicBezTo>
                  <a:cubicBezTo>
                    <a:pt x="450" y="65"/>
                    <a:pt x="438" y="71"/>
                    <a:pt x="427" y="69"/>
                  </a:cubicBezTo>
                  <a:cubicBezTo>
                    <a:pt x="413" y="65"/>
                    <a:pt x="406" y="50"/>
                    <a:pt x="412" y="37"/>
                  </a:cubicBezTo>
                  <a:cubicBezTo>
                    <a:pt x="414" y="31"/>
                    <a:pt x="414" y="31"/>
                    <a:pt x="414" y="31"/>
                  </a:cubicBezTo>
                  <a:cubicBezTo>
                    <a:pt x="418" y="23"/>
                    <a:pt x="413" y="14"/>
                    <a:pt x="405" y="12"/>
                  </a:cubicBezTo>
                  <a:cubicBezTo>
                    <a:pt x="401" y="11"/>
                    <a:pt x="396" y="9"/>
                    <a:pt x="392" y="9"/>
                  </a:cubicBezTo>
                  <a:cubicBezTo>
                    <a:pt x="384" y="7"/>
                    <a:pt x="376" y="12"/>
                    <a:pt x="375" y="21"/>
                  </a:cubicBezTo>
                  <a:cubicBezTo>
                    <a:pt x="374" y="29"/>
                    <a:pt x="374" y="29"/>
                    <a:pt x="374" y="29"/>
                  </a:cubicBezTo>
                  <a:cubicBezTo>
                    <a:pt x="372" y="41"/>
                    <a:pt x="360" y="50"/>
                    <a:pt x="348" y="49"/>
                  </a:cubicBezTo>
                  <a:cubicBezTo>
                    <a:pt x="337" y="52"/>
                    <a:pt x="325" y="43"/>
                    <a:pt x="327" y="31"/>
                  </a:cubicBezTo>
                  <a:cubicBezTo>
                    <a:pt x="329" y="17"/>
                    <a:pt x="329" y="17"/>
                    <a:pt x="329" y="17"/>
                  </a:cubicBezTo>
                  <a:cubicBezTo>
                    <a:pt x="330" y="8"/>
                    <a:pt x="323" y="0"/>
                    <a:pt x="314" y="0"/>
                  </a:cubicBezTo>
                  <a:cubicBezTo>
                    <a:pt x="310" y="0"/>
                    <a:pt x="306" y="1"/>
                    <a:pt x="301" y="1"/>
                  </a:cubicBezTo>
                  <a:cubicBezTo>
                    <a:pt x="293" y="1"/>
                    <a:pt x="286" y="9"/>
                    <a:pt x="288" y="18"/>
                  </a:cubicBezTo>
                  <a:cubicBezTo>
                    <a:pt x="289" y="25"/>
                    <a:pt x="289" y="25"/>
                    <a:pt x="289" y="25"/>
                  </a:cubicBezTo>
                  <a:cubicBezTo>
                    <a:pt x="291" y="39"/>
                    <a:pt x="281" y="52"/>
                    <a:pt x="266" y="52"/>
                  </a:cubicBezTo>
                  <a:cubicBezTo>
                    <a:pt x="255" y="52"/>
                    <a:pt x="245" y="43"/>
                    <a:pt x="244" y="32"/>
                  </a:cubicBezTo>
                  <a:cubicBezTo>
                    <a:pt x="243" y="27"/>
                    <a:pt x="243" y="27"/>
                    <a:pt x="243" y="27"/>
                  </a:cubicBezTo>
                  <a:cubicBezTo>
                    <a:pt x="241" y="18"/>
                    <a:pt x="233" y="13"/>
                    <a:pt x="224" y="15"/>
                  </a:cubicBezTo>
                  <a:cubicBezTo>
                    <a:pt x="224" y="15"/>
                    <a:pt x="224" y="15"/>
                    <a:pt x="224" y="15"/>
                  </a:cubicBezTo>
                  <a:cubicBezTo>
                    <a:pt x="220" y="17"/>
                    <a:pt x="216" y="18"/>
                    <a:pt x="212" y="19"/>
                  </a:cubicBezTo>
                  <a:cubicBezTo>
                    <a:pt x="204" y="22"/>
                    <a:pt x="200" y="31"/>
                    <a:pt x="204" y="39"/>
                  </a:cubicBezTo>
                  <a:cubicBezTo>
                    <a:pt x="207" y="46"/>
                    <a:pt x="207" y="46"/>
                    <a:pt x="207" y="46"/>
                  </a:cubicBezTo>
                  <a:cubicBezTo>
                    <a:pt x="212" y="56"/>
                    <a:pt x="209" y="68"/>
                    <a:pt x="200" y="75"/>
                  </a:cubicBezTo>
                  <a:cubicBezTo>
                    <a:pt x="188" y="83"/>
                    <a:pt x="172" y="79"/>
                    <a:pt x="166" y="66"/>
                  </a:cubicBezTo>
                  <a:cubicBezTo>
                    <a:pt x="163" y="60"/>
                    <a:pt x="163" y="60"/>
                    <a:pt x="163" y="60"/>
                  </a:cubicBezTo>
                  <a:cubicBezTo>
                    <a:pt x="159" y="52"/>
                    <a:pt x="149" y="50"/>
                    <a:pt x="142" y="55"/>
                  </a:cubicBezTo>
                  <a:cubicBezTo>
                    <a:pt x="138" y="57"/>
                    <a:pt x="135" y="59"/>
                    <a:pt x="131" y="62"/>
                  </a:cubicBezTo>
                  <a:cubicBezTo>
                    <a:pt x="124" y="67"/>
                    <a:pt x="123" y="77"/>
                    <a:pt x="129" y="83"/>
                  </a:cubicBezTo>
                  <a:cubicBezTo>
                    <a:pt x="134" y="89"/>
                    <a:pt x="134" y="89"/>
                    <a:pt x="134" y="89"/>
                  </a:cubicBezTo>
                  <a:cubicBezTo>
                    <a:pt x="141" y="97"/>
                    <a:pt x="142" y="110"/>
                    <a:pt x="135" y="119"/>
                  </a:cubicBezTo>
                  <a:cubicBezTo>
                    <a:pt x="126" y="130"/>
                    <a:pt x="109" y="130"/>
                    <a:pt x="100" y="120"/>
                  </a:cubicBezTo>
                  <a:cubicBezTo>
                    <a:pt x="96" y="115"/>
                    <a:pt x="96" y="115"/>
                    <a:pt x="96" y="115"/>
                  </a:cubicBezTo>
                  <a:cubicBezTo>
                    <a:pt x="90" y="109"/>
                    <a:pt x="80" y="109"/>
                    <a:pt x="74" y="116"/>
                  </a:cubicBezTo>
                  <a:cubicBezTo>
                    <a:pt x="71" y="119"/>
                    <a:pt x="69" y="122"/>
                    <a:pt x="66" y="126"/>
                  </a:cubicBezTo>
                  <a:cubicBezTo>
                    <a:pt x="61" y="133"/>
                    <a:pt x="63" y="142"/>
                    <a:pt x="70" y="147"/>
                  </a:cubicBezTo>
                  <a:cubicBezTo>
                    <a:pt x="77" y="151"/>
                    <a:pt x="77" y="151"/>
                    <a:pt x="77" y="151"/>
                  </a:cubicBezTo>
                  <a:cubicBezTo>
                    <a:pt x="87" y="158"/>
                    <a:pt x="91" y="172"/>
                    <a:pt x="84" y="183"/>
                  </a:cubicBezTo>
                  <a:cubicBezTo>
                    <a:pt x="88" y="194"/>
                    <a:pt x="75" y="204"/>
                    <a:pt x="65" y="198"/>
                  </a:cubicBezTo>
                  <a:cubicBezTo>
                    <a:pt x="47" y="187"/>
                    <a:pt x="47" y="187"/>
                    <a:pt x="47" y="187"/>
                  </a:cubicBezTo>
                  <a:cubicBezTo>
                    <a:pt x="40" y="182"/>
                    <a:pt x="30" y="185"/>
                    <a:pt x="26" y="193"/>
                  </a:cubicBezTo>
                  <a:cubicBezTo>
                    <a:pt x="25" y="197"/>
                    <a:pt x="23" y="201"/>
                    <a:pt x="21" y="205"/>
                  </a:cubicBezTo>
                  <a:cubicBezTo>
                    <a:pt x="18" y="213"/>
                    <a:pt x="23" y="222"/>
                    <a:pt x="31" y="225"/>
                  </a:cubicBezTo>
                  <a:cubicBezTo>
                    <a:pt x="39" y="227"/>
                    <a:pt x="39" y="227"/>
                    <a:pt x="39" y="227"/>
                  </a:cubicBezTo>
                  <a:cubicBezTo>
                    <a:pt x="51" y="230"/>
                    <a:pt x="58" y="243"/>
                    <a:pt x="55" y="255"/>
                  </a:cubicBezTo>
                  <a:cubicBezTo>
                    <a:pt x="51" y="267"/>
                    <a:pt x="39" y="274"/>
                    <a:pt x="26" y="271"/>
                  </a:cubicBezTo>
                  <a:cubicBezTo>
                    <a:pt x="20" y="269"/>
                    <a:pt x="20" y="269"/>
                    <a:pt x="20" y="269"/>
                  </a:cubicBezTo>
                  <a:cubicBezTo>
                    <a:pt x="12" y="267"/>
                    <a:pt x="3" y="273"/>
                    <a:pt x="2" y="281"/>
                  </a:cubicBezTo>
                  <a:cubicBezTo>
                    <a:pt x="2" y="286"/>
                    <a:pt x="1" y="290"/>
                    <a:pt x="1" y="294"/>
                  </a:cubicBezTo>
                  <a:cubicBezTo>
                    <a:pt x="0" y="303"/>
                    <a:pt x="7" y="310"/>
                    <a:pt x="16" y="310"/>
                  </a:cubicBezTo>
                  <a:cubicBezTo>
                    <a:pt x="23" y="310"/>
                    <a:pt x="23" y="310"/>
                    <a:pt x="23" y="310"/>
                  </a:cubicBezTo>
                  <a:cubicBezTo>
                    <a:pt x="36" y="310"/>
                    <a:pt x="47" y="320"/>
                    <a:pt x="47" y="332"/>
                  </a:cubicBezTo>
                  <a:cubicBezTo>
                    <a:pt x="47" y="345"/>
                    <a:pt x="37" y="356"/>
                    <a:pt x="24" y="356"/>
                  </a:cubicBezTo>
                  <a:cubicBezTo>
                    <a:pt x="18" y="356"/>
                    <a:pt x="18" y="356"/>
                    <a:pt x="18" y="356"/>
                  </a:cubicBezTo>
                  <a:cubicBezTo>
                    <a:pt x="9" y="356"/>
                    <a:pt x="3" y="364"/>
                    <a:pt x="4" y="373"/>
                  </a:cubicBezTo>
                  <a:cubicBezTo>
                    <a:pt x="5" y="377"/>
                    <a:pt x="5" y="381"/>
                    <a:pt x="6" y="385"/>
                  </a:cubicBezTo>
                  <a:cubicBezTo>
                    <a:pt x="8" y="394"/>
                    <a:pt x="17" y="399"/>
                    <a:pt x="25" y="396"/>
                  </a:cubicBezTo>
                  <a:cubicBezTo>
                    <a:pt x="32" y="394"/>
                    <a:pt x="32" y="394"/>
                    <a:pt x="32" y="394"/>
                  </a:cubicBezTo>
                  <a:cubicBezTo>
                    <a:pt x="44" y="390"/>
                    <a:pt x="57" y="397"/>
                    <a:pt x="61" y="409"/>
                  </a:cubicBezTo>
                  <a:cubicBezTo>
                    <a:pt x="65" y="421"/>
                    <a:pt x="58" y="434"/>
                    <a:pt x="46" y="438"/>
                  </a:cubicBezTo>
                  <a:cubicBezTo>
                    <a:pt x="40" y="440"/>
                    <a:pt x="40" y="440"/>
                    <a:pt x="40" y="440"/>
                  </a:cubicBezTo>
                  <a:cubicBezTo>
                    <a:pt x="32" y="442"/>
                    <a:pt x="28" y="452"/>
                    <a:pt x="31" y="460"/>
                  </a:cubicBezTo>
                  <a:cubicBezTo>
                    <a:pt x="33" y="464"/>
                    <a:pt x="35" y="467"/>
                    <a:pt x="37" y="471"/>
                  </a:cubicBezTo>
                  <a:cubicBezTo>
                    <a:pt x="41" y="479"/>
                    <a:pt x="51" y="481"/>
                    <a:pt x="58" y="476"/>
                  </a:cubicBezTo>
                  <a:cubicBezTo>
                    <a:pt x="64" y="472"/>
                    <a:pt x="64" y="472"/>
                    <a:pt x="64" y="472"/>
                  </a:cubicBezTo>
                  <a:cubicBezTo>
                    <a:pt x="73" y="466"/>
                    <a:pt x="86" y="467"/>
                    <a:pt x="94" y="475"/>
                  </a:cubicBezTo>
                  <a:cubicBezTo>
                    <a:pt x="104" y="486"/>
                    <a:pt x="102" y="503"/>
                    <a:pt x="90" y="510"/>
                  </a:cubicBezTo>
                  <a:cubicBezTo>
                    <a:pt x="85" y="514"/>
                    <a:pt x="85" y="514"/>
                    <a:pt x="85" y="514"/>
                  </a:cubicBezTo>
                  <a:cubicBezTo>
                    <a:pt x="78" y="519"/>
                    <a:pt x="76" y="529"/>
                    <a:pt x="82" y="535"/>
                  </a:cubicBezTo>
                  <a:cubicBezTo>
                    <a:pt x="85" y="539"/>
                    <a:pt x="88" y="542"/>
                    <a:pt x="91" y="545"/>
                  </a:cubicBezTo>
                  <a:cubicBezTo>
                    <a:pt x="97" y="551"/>
                    <a:pt x="107" y="551"/>
                    <a:pt x="112" y="544"/>
                  </a:cubicBezTo>
                  <a:cubicBezTo>
                    <a:pt x="117" y="538"/>
                    <a:pt x="117" y="538"/>
                    <a:pt x="117" y="538"/>
                  </a:cubicBezTo>
                  <a:cubicBezTo>
                    <a:pt x="126" y="528"/>
                    <a:pt x="140" y="527"/>
                    <a:pt x="150" y="535"/>
                  </a:cubicBezTo>
                  <a:cubicBezTo>
                    <a:pt x="160" y="543"/>
                    <a:pt x="161" y="558"/>
                    <a:pt x="153" y="567"/>
                  </a:cubicBezTo>
                  <a:cubicBezTo>
                    <a:pt x="149" y="572"/>
                    <a:pt x="149" y="572"/>
                    <a:pt x="149" y="572"/>
                  </a:cubicBezTo>
                  <a:cubicBezTo>
                    <a:pt x="143" y="579"/>
                    <a:pt x="145" y="589"/>
                    <a:pt x="152" y="594"/>
                  </a:cubicBezTo>
                  <a:cubicBezTo>
                    <a:pt x="156" y="596"/>
                    <a:pt x="160" y="598"/>
                    <a:pt x="163" y="600"/>
                  </a:cubicBezTo>
                  <a:cubicBezTo>
                    <a:pt x="171" y="605"/>
                    <a:pt x="180" y="601"/>
                    <a:pt x="184" y="594"/>
                  </a:cubicBezTo>
                  <a:cubicBezTo>
                    <a:pt x="187" y="586"/>
                    <a:pt x="187" y="586"/>
                    <a:pt x="187" y="586"/>
                  </a:cubicBezTo>
                  <a:cubicBezTo>
                    <a:pt x="192" y="575"/>
                    <a:pt x="205" y="569"/>
                    <a:pt x="217" y="574"/>
                  </a:cubicBezTo>
                  <a:cubicBezTo>
                    <a:pt x="229" y="579"/>
                    <a:pt x="234" y="593"/>
                    <a:pt x="229" y="605"/>
                  </a:cubicBezTo>
                  <a:cubicBezTo>
                    <a:pt x="227" y="610"/>
                    <a:pt x="227" y="610"/>
                    <a:pt x="227" y="610"/>
                  </a:cubicBezTo>
                  <a:cubicBezTo>
                    <a:pt x="223" y="619"/>
                    <a:pt x="228" y="628"/>
                    <a:pt x="236" y="630"/>
                  </a:cubicBezTo>
                  <a:cubicBezTo>
                    <a:pt x="240" y="631"/>
                    <a:pt x="244" y="632"/>
                    <a:pt x="248" y="633"/>
                  </a:cubicBezTo>
                  <a:cubicBezTo>
                    <a:pt x="257" y="635"/>
                    <a:pt x="265" y="629"/>
                    <a:pt x="266" y="621"/>
                  </a:cubicBezTo>
                  <a:cubicBezTo>
                    <a:pt x="267" y="613"/>
                    <a:pt x="267" y="613"/>
                    <a:pt x="267" y="613"/>
                  </a:cubicBezTo>
                  <a:cubicBezTo>
                    <a:pt x="269" y="601"/>
                    <a:pt x="280" y="592"/>
                    <a:pt x="293" y="593"/>
                  </a:cubicBezTo>
                  <a:cubicBezTo>
                    <a:pt x="305" y="595"/>
                    <a:pt x="314" y="606"/>
                    <a:pt x="313" y="619"/>
                  </a:cubicBezTo>
                  <a:cubicBezTo>
                    <a:pt x="312" y="625"/>
                    <a:pt x="312" y="625"/>
                    <a:pt x="312" y="625"/>
                  </a:cubicBezTo>
                  <a:cubicBezTo>
                    <a:pt x="311" y="634"/>
                    <a:pt x="318" y="642"/>
                    <a:pt x="327" y="641"/>
                  </a:cubicBezTo>
                  <a:cubicBezTo>
                    <a:pt x="331" y="641"/>
                    <a:pt x="335" y="641"/>
                    <a:pt x="339" y="641"/>
                  </a:cubicBezTo>
                  <a:cubicBezTo>
                    <a:pt x="348" y="640"/>
                    <a:pt x="354" y="633"/>
                    <a:pt x="353" y="624"/>
                  </a:cubicBezTo>
                  <a:cubicBezTo>
                    <a:pt x="352" y="616"/>
                    <a:pt x="352" y="616"/>
                    <a:pt x="352" y="616"/>
                  </a:cubicBezTo>
                  <a:cubicBezTo>
                    <a:pt x="349" y="604"/>
                    <a:pt x="358" y="592"/>
                    <a:pt x="371" y="590"/>
                  </a:cubicBezTo>
                  <a:cubicBezTo>
                    <a:pt x="383" y="588"/>
                    <a:pt x="395" y="596"/>
                    <a:pt x="397" y="609"/>
                  </a:cubicBezTo>
                  <a:cubicBezTo>
                    <a:pt x="398" y="615"/>
                    <a:pt x="398" y="615"/>
                    <a:pt x="398" y="615"/>
                  </a:cubicBezTo>
                  <a:cubicBezTo>
                    <a:pt x="399" y="624"/>
                    <a:pt x="408" y="629"/>
                    <a:pt x="416" y="627"/>
                  </a:cubicBezTo>
                  <a:cubicBezTo>
                    <a:pt x="417" y="627"/>
                    <a:pt x="417" y="627"/>
                    <a:pt x="417" y="627"/>
                  </a:cubicBezTo>
                  <a:cubicBezTo>
                    <a:pt x="421" y="625"/>
                    <a:pt x="425" y="624"/>
                    <a:pt x="429" y="622"/>
                  </a:cubicBezTo>
                  <a:cubicBezTo>
                    <a:pt x="437" y="620"/>
                    <a:pt x="441" y="610"/>
                    <a:pt x="437" y="603"/>
                  </a:cubicBezTo>
                  <a:cubicBezTo>
                    <a:pt x="434" y="596"/>
                    <a:pt x="434" y="596"/>
                    <a:pt x="434" y="596"/>
                  </a:cubicBezTo>
                  <a:cubicBezTo>
                    <a:pt x="428" y="584"/>
                    <a:pt x="433" y="570"/>
                    <a:pt x="444" y="565"/>
                  </a:cubicBezTo>
                  <a:cubicBezTo>
                    <a:pt x="456" y="559"/>
                    <a:pt x="470" y="564"/>
                    <a:pt x="475" y="576"/>
                  </a:cubicBezTo>
                  <a:cubicBezTo>
                    <a:pt x="478" y="581"/>
                    <a:pt x="478" y="581"/>
                    <a:pt x="478" y="581"/>
                  </a:cubicBezTo>
                  <a:cubicBezTo>
                    <a:pt x="482" y="589"/>
                    <a:pt x="492" y="592"/>
                    <a:pt x="499" y="587"/>
                  </a:cubicBezTo>
                  <a:cubicBezTo>
                    <a:pt x="502" y="585"/>
                    <a:pt x="506" y="582"/>
                    <a:pt x="509" y="580"/>
                  </a:cubicBezTo>
                  <a:cubicBezTo>
                    <a:pt x="516" y="575"/>
                    <a:pt x="517" y="565"/>
                    <a:pt x="512" y="558"/>
                  </a:cubicBezTo>
                  <a:cubicBezTo>
                    <a:pt x="506" y="553"/>
                    <a:pt x="506" y="553"/>
                    <a:pt x="506" y="553"/>
                  </a:cubicBezTo>
                  <a:cubicBezTo>
                    <a:pt x="498" y="543"/>
                    <a:pt x="499" y="529"/>
                    <a:pt x="508" y="520"/>
                  </a:cubicBezTo>
                  <a:cubicBezTo>
                    <a:pt x="517" y="512"/>
                    <a:pt x="532" y="512"/>
                    <a:pt x="541" y="522"/>
                  </a:cubicBezTo>
                  <a:cubicBezTo>
                    <a:pt x="545" y="526"/>
                    <a:pt x="545" y="526"/>
                    <a:pt x="545" y="526"/>
                  </a:cubicBezTo>
                  <a:cubicBezTo>
                    <a:pt x="551" y="533"/>
                    <a:pt x="561" y="533"/>
                    <a:pt x="567" y="526"/>
                  </a:cubicBezTo>
                  <a:cubicBezTo>
                    <a:pt x="569" y="523"/>
                    <a:pt x="572" y="519"/>
                    <a:pt x="575" y="516"/>
                  </a:cubicBezTo>
                  <a:cubicBezTo>
                    <a:pt x="580" y="509"/>
                    <a:pt x="578" y="499"/>
                    <a:pt x="571" y="495"/>
                  </a:cubicBezTo>
                  <a:cubicBezTo>
                    <a:pt x="564" y="491"/>
                    <a:pt x="564" y="491"/>
                    <a:pt x="564" y="491"/>
                  </a:cubicBezTo>
                  <a:cubicBezTo>
                    <a:pt x="553" y="484"/>
                    <a:pt x="550" y="470"/>
                    <a:pt x="557" y="459"/>
                  </a:cubicBezTo>
                  <a:cubicBezTo>
                    <a:pt x="553" y="448"/>
                    <a:pt x="566" y="438"/>
                    <a:pt x="576" y="444"/>
                  </a:cubicBezTo>
                  <a:moveTo>
                    <a:pt x="493" y="185"/>
                  </a:moveTo>
                  <a:cubicBezTo>
                    <a:pt x="509" y="205"/>
                    <a:pt x="521" y="229"/>
                    <a:pt x="530" y="255"/>
                  </a:cubicBezTo>
                  <a:cubicBezTo>
                    <a:pt x="537" y="279"/>
                    <a:pt x="540" y="303"/>
                    <a:pt x="540" y="327"/>
                  </a:cubicBezTo>
                  <a:cubicBezTo>
                    <a:pt x="530" y="326"/>
                    <a:pt x="530" y="326"/>
                    <a:pt x="530" y="326"/>
                  </a:cubicBezTo>
                  <a:cubicBezTo>
                    <a:pt x="531" y="278"/>
                    <a:pt x="515" y="230"/>
                    <a:pt x="485" y="191"/>
                  </a:cubicBezTo>
                  <a:cubicBezTo>
                    <a:pt x="493" y="185"/>
                    <a:pt x="493" y="185"/>
                    <a:pt x="493" y="185"/>
                  </a:cubicBezTo>
                  <a:moveTo>
                    <a:pt x="480" y="170"/>
                  </a:moveTo>
                  <a:cubicBezTo>
                    <a:pt x="472" y="177"/>
                    <a:pt x="472" y="177"/>
                    <a:pt x="472" y="177"/>
                  </a:cubicBezTo>
                  <a:cubicBezTo>
                    <a:pt x="455" y="158"/>
                    <a:pt x="433" y="142"/>
                    <a:pt x="409" y="131"/>
                  </a:cubicBezTo>
                  <a:cubicBezTo>
                    <a:pt x="388" y="121"/>
                    <a:pt x="367" y="115"/>
                    <a:pt x="345" y="113"/>
                  </a:cubicBezTo>
                  <a:cubicBezTo>
                    <a:pt x="346" y="103"/>
                    <a:pt x="346" y="103"/>
                    <a:pt x="346" y="103"/>
                  </a:cubicBezTo>
                  <a:cubicBezTo>
                    <a:pt x="397" y="109"/>
                    <a:pt x="445" y="133"/>
                    <a:pt x="480" y="170"/>
                  </a:cubicBezTo>
                  <a:moveTo>
                    <a:pt x="254" y="112"/>
                  </a:moveTo>
                  <a:cubicBezTo>
                    <a:pt x="278" y="104"/>
                    <a:pt x="303" y="101"/>
                    <a:pt x="326" y="101"/>
                  </a:cubicBezTo>
                  <a:cubicBezTo>
                    <a:pt x="326" y="111"/>
                    <a:pt x="326" y="111"/>
                    <a:pt x="326" y="111"/>
                  </a:cubicBezTo>
                  <a:cubicBezTo>
                    <a:pt x="277" y="110"/>
                    <a:pt x="229" y="126"/>
                    <a:pt x="191" y="156"/>
                  </a:cubicBezTo>
                  <a:cubicBezTo>
                    <a:pt x="184" y="149"/>
                    <a:pt x="184" y="149"/>
                    <a:pt x="184" y="149"/>
                  </a:cubicBezTo>
                  <a:cubicBezTo>
                    <a:pt x="205" y="133"/>
                    <a:pt x="228" y="120"/>
                    <a:pt x="254" y="112"/>
                  </a:cubicBezTo>
                  <a:moveTo>
                    <a:pt x="169" y="161"/>
                  </a:moveTo>
                  <a:cubicBezTo>
                    <a:pt x="176" y="169"/>
                    <a:pt x="176" y="169"/>
                    <a:pt x="176" y="169"/>
                  </a:cubicBezTo>
                  <a:cubicBezTo>
                    <a:pt x="157" y="187"/>
                    <a:pt x="142" y="208"/>
                    <a:pt x="130" y="233"/>
                  </a:cubicBezTo>
                  <a:cubicBezTo>
                    <a:pt x="121" y="253"/>
                    <a:pt x="115" y="275"/>
                    <a:pt x="112" y="296"/>
                  </a:cubicBezTo>
                  <a:cubicBezTo>
                    <a:pt x="102" y="295"/>
                    <a:pt x="102" y="295"/>
                    <a:pt x="102" y="295"/>
                  </a:cubicBezTo>
                  <a:cubicBezTo>
                    <a:pt x="108" y="244"/>
                    <a:pt x="132" y="197"/>
                    <a:pt x="169" y="161"/>
                  </a:cubicBezTo>
                  <a:moveTo>
                    <a:pt x="148" y="457"/>
                  </a:moveTo>
                  <a:cubicBezTo>
                    <a:pt x="132" y="437"/>
                    <a:pt x="119" y="413"/>
                    <a:pt x="111" y="387"/>
                  </a:cubicBezTo>
                  <a:cubicBezTo>
                    <a:pt x="103" y="363"/>
                    <a:pt x="100" y="339"/>
                    <a:pt x="101" y="315"/>
                  </a:cubicBezTo>
                  <a:cubicBezTo>
                    <a:pt x="111" y="315"/>
                    <a:pt x="111" y="315"/>
                    <a:pt x="111" y="315"/>
                  </a:cubicBezTo>
                  <a:cubicBezTo>
                    <a:pt x="110" y="364"/>
                    <a:pt x="126" y="412"/>
                    <a:pt x="156" y="450"/>
                  </a:cubicBezTo>
                  <a:cubicBezTo>
                    <a:pt x="148" y="457"/>
                    <a:pt x="148" y="457"/>
                    <a:pt x="148" y="457"/>
                  </a:cubicBezTo>
                  <a:moveTo>
                    <a:pt x="161" y="472"/>
                  </a:moveTo>
                  <a:cubicBezTo>
                    <a:pt x="168" y="465"/>
                    <a:pt x="168" y="465"/>
                    <a:pt x="168" y="465"/>
                  </a:cubicBezTo>
                  <a:cubicBezTo>
                    <a:pt x="186" y="484"/>
                    <a:pt x="207" y="499"/>
                    <a:pt x="232" y="511"/>
                  </a:cubicBezTo>
                  <a:cubicBezTo>
                    <a:pt x="253" y="521"/>
                    <a:pt x="274" y="526"/>
                    <a:pt x="295" y="529"/>
                  </a:cubicBezTo>
                  <a:cubicBezTo>
                    <a:pt x="295" y="539"/>
                    <a:pt x="295" y="539"/>
                    <a:pt x="295" y="539"/>
                  </a:cubicBezTo>
                  <a:cubicBezTo>
                    <a:pt x="244" y="533"/>
                    <a:pt x="196" y="509"/>
                    <a:pt x="161" y="472"/>
                  </a:cubicBezTo>
                  <a:moveTo>
                    <a:pt x="247" y="478"/>
                  </a:moveTo>
                  <a:cubicBezTo>
                    <a:pt x="161" y="438"/>
                    <a:pt x="123" y="335"/>
                    <a:pt x="163" y="248"/>
                  </a:cubicBezTo>
                  <a:cubicBezTo>
                    <a:pt x="204" y="161"/>
                    <a:pt x="307" y="124"/>
                    <a:pt x="393" y="164"/>
                  </a:cubicBezTo>
                  <a:cubicBezTo>
                    <a:pt x="480" y="204"/>
                    <a:pt x="517" y="307"/>
                    <a:pt x="477" y="394"/>
                  </a:cubicBezTo>
                  <a:cubicBezTo>
                    <a:pt x="437" y="480"/>
                    <a:pt x="334" y="518"/>
                    <a:pt x="247" y="478"/>
                  </a:cubicBezTo>
                  <a:moveTo>
                    <a:pt x="386" y="530"/>
                  </a:moveTo>
                  <a:cubicBezTo>
                    <a:pt x="362" y="538"/>
                    <a:pt x="338" y="541"/>
                    <a:pt x="314" y="540"/>
                  </a:cubicBezTo>
                  <a:cubicBezTo>
                    <a:pt x="315" y="530"/>
                    <a:pt x="315" y="530"/>
                    <a:pt x="315" y="530"/>
                  </a:cubicBezTo>
                  <a:cubicBezTo>
                    <a:pt x="364" y="532"/>
                    <a:pt x="411" y="516"/>
                    <a:pt x="450" y="486"/>
                  </a:cubicBezTo>
                  <a:cubicBezTo>
                    <a:pt x="456" y="493"/>
                    <a:pt x="456" y="493"/>
                    <a:pt x="456" y="493"/>
                  </a:cubicBezTo>
                  <a:cubicBezTo>
                    <a:pt x="436" y="509"/>
                    <a:pt x="412" y="522"/>
                    <a:pt x="386" y="530"/>
                  </a:cubicBezTo>
                  <a:moveTo>
                    <a:pt x="471" y="480"/>
                  </a:moveTo>
                  <a:cubicBezTo>
                    <a:pt x="465" y="473"/>
                    <a:pt x="465" y="473"/>
                    <a:pt x="465" y="473"/>
                  </a:cubicBezTo>
                  <a:cubicBezTo>
                    <a:pt x="483" y="455"/>
                    <a:pt x="499" y="434"/>
                    <a:pt x="510" y="409"/>
                  </a:cubicBezTo>
                  <a:cubicBezTo>
                    <a:pt x="520" y="389"/>
                    <a:pt x="526" y="367"/>
                    <a:pt x="528" y="346"/>
                  </a:cubicBezTo>
                  <a:cubicBezTo>
                    <a:pt x="538" y="347"/>
                    <a:pt x="538" y="347"/>
                    <a:pt x="538" y="347"/>
                  </a:cubicBezTo>
                  <a:cubicBezTo>
                    <a:pt x="532" y="398"/>
                    <a:pt x="508" y="445"/>
                    <a:pt x="471" y="480"/>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Freeform 42">
              <a:extLst>
                <a:ext uri="{FF2B5EF4-FFF2-40B4-BE49-F238E27FC236}">
                  <a16:creationId xmlns:a16="http://schemas.microsoft.com/office/drawing/2014/main" id="{9AFF81EA-37F3-413D-A25B-8715B526A39F}"/>
                </a:ext>
              </a:extLst>
            </p:cNvPr>
            <p:cNvSpPr>
              <a:spLocks noEditPoints="1"/>
            </p:cNvSpPr>
            <p:nvPr/>
          </p:nvSpPr>
          <p:spPr bwMode="auto">
            <a:xfrm>
              <a:off x="4624762" y="3802960"/>
              <a:ext cx="1292831" cy="1294460"/>
            </a:xfrm>
            <a:custGeom>
              <a:avLst/>
              <a:gdLst>
                <a:gd name="T0" fmla="*/ 640 w 671"/>
                <a:gd name="T1" fmla="*/ 357 h 672"/>
                <a:gd name="T2" fmla="*/ 626 w 671"/>
                <a:gd name="T3" fmla="*/ 244 h 672"/>
                <a:gd name="T4" fmla="*/ 573 w 671"/>
                <a:gd name="T5" fmla="*/ 144 h 672"/>
                <a:gd name="T6" fmla="*/ 515 w 671"/>
                <a:gd name="T7" fmla="*/ 51 h 672"/>
                <a:gd name="T8" fmla="*/ 409 w 671"/>
                <a:gd name="T9" fmla="*/ 8 h 672"/>
                <a:gd name="T10" fmla="*/ 295 w 671"/>
                <a:gd name="T11" fmla="*/ 2 h 672"/>
                <a:gd name="T12" fmla="*/ 198 w 671"/>
                <a:gd name="T13" fmla="*/ 29 h 672"/>
                <a:gd name="T14" fmla="*/ 129 w 671"/>
                <a:gd name="T15" fmla="*/ 114 h 672"/>
                <a:gd name="T16" fmla="*/ 52 w 671"/>
                <a:gd name="T17" fmla="*/ 227 h 672"/>
                <a:gd name="T18" fmla="*/ 0 w 671"/>
                <a:gd name="T19" fmla="*/ 324 h 672"/>
                <a:gd name="T20" fmla="*/ 16 w 671"/>
                <a:gd name="T21" fmla="*/ 437 h 672"/>
                <a:gd name="T22" fmla="*/ 68 w 671"/>
                <a:gd name="T23" fmla="*/ 539 h 672"/>
                <a:gd name="T24" fmla="*/ 166 w 671"/>
                <a:gd name="T25" fmla="*/ 588 h 672"/>
                <a:gd name="T26" fmla="*/ 293 w 671"/>
                <a:gd name="T27" fmla="*/ 637 h 672"/>
                <a:gd name="T28" fmla="*/ 399 w 671"/>
                <a:gd name="T29" fmla="*/ 666 h 672"/>
                <a:gd name="T30" fmla="*/ 494 w 671"/>
                <a:gd name="T31" fmla="*/ 633 h 672"/>
                <a:gd name="T32" fmla="*/ 584 w 671"/>
                <a:gd name="T33" fmla="*/ 563 h 672"/>
                <a:gd name="T34" fmla="*/ 646 w 671"/>
                <a:gd name="T35" fmla="*/ 467 h 672"/>
                <a:gd name="T36" fmla="*/ 579 w 671"/>
                <a:gd name="T37" fmla="*/ 437 h 672"/>
                <a:gd name="T38" fmla="*/ 598 w 671"/>
                <a:gd name="T39" fmla="*/ 364 h 672"/>
                <a:gd name="T40" fmla="*/ 599 w 671"/>
                <a:gd name="T41" fmla="*/ 327 h 672"/>
                <a:gd name="T42" fmla="*/ 548 w 671"/>
                <a:gd name="T43" fmla="*/ 273 h 672"/>
                <a:gd name="T44" fmla="*/ 575 w 671"/>
                <a:gd name="T45" fmla="*/ 225 h 672"/>
                <a:gd name="T46" fmla="*/ 557 w 671"/>
                <a:gd name="T47" fmla="*/ 192 h 672"/>
                <a:gd name="T48" fmla="*/ 530 w 671"/>
                <a:gd name="T49" fmla="*/ 157 h 672"/>
                <a:gd name="T50" fmla="*/ 502 w 671"/>
                <a:gd name="T51" fmla="*/ 131 h 672"/>
                <a:gd name="T52" fmla="*/ 429 w 671"/>
                <a:gd name="T53" fmla="*/ 136 h 672"/>
                <a:gd name="T54" fmla="*/ 398 w 671"/>
                <a:gd name="T55" fmla="*/ 124 h 672"/>
                <a:gd name="T56" fmla="*/ 373 w 671"/>
                <a:gd name="T57" fmla="*/ 75 h 672"/>
                <a:gd name="T58" fmla="*/ 365 w 671"/>
                <a:gd name="T59" fmla="*/ 74 h 672"/>
                <a:gd name="T60" fmla="*/ 290 w 671"/>
                <a:gd name="T61" fmla="*/ 76 h 672"/>
                <a:gd name="T62" fmla="*/ 267 w 671"/>
                <a:gd name="T63" fmla="*/ 127 h 672"/>
                <a:gd name="T64" fmla="*/ 217 w 671"/>
                <a:gd name="T65" fmla="*/ 151 h 672"/>
                <a:gd name="T66" fmla="*/ 162 w 671"/>
                <a:gd name="T67" fmla="*/ 137 h 672"/>
                <a:gd name="T68" fmla="*/ 157 w 671"/>
                <a:gd name="T69" fmla="*/ 142 h 672"/>
                <a:gd name="T70" fmla="*/ 109 w 671"/>
                <a:gd name="T71" fmla="*/ 200 h 672"/>
                <a:gd name="T72" fmla="*/ 92 w 671"/>
                <a:gd name="T73" fmla="*/ 234 h 672"/>
                <a:gd name="T74" fmla="*/ 123 w 671"/>
                <a:gd name="T75" fmla="*/ 281 h 672"/>
                <a:gd name="T76" fmla="*/ 117 w 671"/>
                <a:gd name="T77" fmla="*/ 312 h 672"/>
                <a:gd name="T78" fmla="*/ 74 w 671"/>
                <a:gd name="T79" fmla="*/ 375 h 672"/>
                <a:gd name="T80" fmla="*/ 76 w 671"/>
                <a:gd name="T81" fmla="*/ 382 h 672"/>
                <a:gd name="T82" fmla="*/ 114 w 671"/>
                <a:gd name="T83" fmla="*/ 480 h 672"/>
                <a:gd name="T84" fmla="*/ 155 w 671"/>
                <a:gd name="T85" fmla="*/ 462 h 672"/>
                <a:gd name="T86" fmla="*/ 193 w 671"/>
                <a:gd name="T87" fmla="*/ 503 h 672"/>
                <a:gd name="T88" fmla="*/ 218 w 671"/>
                <a:gd name="T89" fmla="*/ 522 h 672"/>
                <a:gd name="T90" fmla="*/ 228 w 671"/>
                <a:gd name="T91" fmla="*/ 577 h 672"/>
                <a:gd name="T92" fmla="*/ 251 w 671"/>
                <a:gd name="T93" fmla="*/ 521 h 672"/>
                <a:gd name="T94" fmla="*/ 271 w 671"/>
                <a:gd name="T95" fmla="*/ 592 h 672"/>
                <a:gd name="T96" fmla="*/ 313 w 671"/>
                <a:gd name="T97" fmla="*/ 555 h 672"/>
                <a:gd name="T98" fmla="*/ 369 w 671"/>
                <a:gd name="T99" fmla="*/ 554 h 672"/>
                <a:gd name="T100" fmla="*/ 412 w 671"/>
                <a:gd name="T101" fmla="*/ 589 h 672"/>
                <a:gd name="T102" fmla="*/ 419 w 671"/>
                <a:gd name="T103" fmla="*/ 586 h 672"/>
                <a:gd name="T104" fmla="*/ 487 w 671"/>
                <a:gd name="T105" fmla="*/ 553 h 672"/>
                <a:gd name="T106" fmla="*/ 487 w 671"/>
                <a:gd name="T107" fmla="*/ 497 h 672"/>
                <a:gd name="T108" fmla="*/ 522 w 671"/>
                <a:gd name="T109" fmla="*/ 454 h 672"/>
                <a:gd name="T110" fmla="*/ 537 w 671"/>
                <a:gd name="T111" fmla="*/ 427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1" h="672">
                  <a:moveTo>
                    <a:pt x="620" y="446"/>
                  </a:moveTo>
                  <a:cubicBezTo>
                    <a:pt x="626" y="431"/>
                    <a:pt x="630" y="416"/>
                    <a:pt x="633" y="401"/>
                  </a:cubicBezTo>
                  <a:cubicBezTo>
                    <a:pt x="667" y="398"/>
                    <a:pt x="667" y="398"/>
                    <a:pt x="667" y="398"/>
                  </a:cubicBezTo>
                  <a:cubicBezTo>
                    <a:pt x="669" y="384"/>
                    <a:pt x="669" y="384"/>
                    <a:pt x="669" y="384"/>
                  </a:cubicBezTo>
                  <a:cubicBezTo>
                    <a:pt x="671" y="370"/>
                    <a:pt x="671" y="370"/>
                    <a:pt x="671" y="370"/>
                  </a:cubicBezTo>
                  <a:cubicBezTo>
                    <a:pt x="640" y="357"/>
                    <a:pt x="640" y="357"/>
                    <a:pt x="640" y="357"/>
                  </a:cubicBezTo>
                  <a:cubicBezTo>
                    <a:pt x="641" y="342"/>
                    <a:pt x="641" y="326"/>
                    <a:pt x="639" y="311"/>
                  </a:cubicBezTo>
                  <a:cubicBezTo>
                    <a:pt x="671" y="298"/>
                    <a:pt x="671" y="298"/>
                    <a:pt x="671" y="298"/>
                  </a:cubicBezTo>
                  <a:cubicBezTo>
                    <a:pt x="669" y="284"/>
                    <a:pt x="669" y="284"/>
                    <a:pt x="669" y="284"/>
                  </a:cubicBezTo>
                  <a:cubicBezTo>
                    <a:pt x="666" y="270"/>
                    <a:pt x="666" y="270"/>
                    <a:pt x="666" y="270"/>
                  </a:cubicBezTo>
                  <a:cubicBezTo>
                    <a:pt x="633" y="267"/>
                    <a:pt x="633" y="267"/>
                    <a:pt x="633" y="267"/>
                  </a:cubicBezTo>
                  <a:cubicBezTo>
                    <a:pt x="631" y="259"/>
                    <a:pt x="629" y="252"/>
                    <a:pt x="626" y="244"/>
                  </a:cubicBezTo>
                  <a:cubicBezTo>
                    <a:pt x="624" y="237"/>
                    <a:pt x="621" y="230"/>
                    <a:pt x="619" y="222"/>
                  </a:cubicBezTo>
                  <a:cubicBezTo>
                    <a:pt x="645" y="201"/>
                    <a:pt x="645" y="201"/>
                    <a:pt x="645" y="201"/>
                  </a:cubicBezTo>
                  <a:cubicBezTo>
                    <a:pt x="638" y="188"/>
                    <a:pt x="638" y="188"/>
                    <a:pt x="638" y="188"/>
                  </a:cubicBezTo>
                  <a:cubicBezTo>
                    <a:pt x="632" y="175"/>
                    <a:pt x="632" y="175"/>
                    <a:pt x="632" y="175"/>
                  </a:cubicBezTo>
                  <a:cubicBezTo>
                    <a:pt x="599" y="183"/>
                    <a:pt x="599" y="183"/>
                    <a:pt x="599" y="183"/>
                  </a:cubicBezTo>
                  <a:cubicBezTo>
                    <a:pt x="591" y="169"/>
                    <a:pt x="582" y="156"/>
                    <a:pt x="573" y="144"/>
                  </a:cubicBezTo>
                  <a:cubicBezTo>
                    <a:pt x="591" y="116"/>
                    <a:pt x="591" y="116"/>
                    <a:pt x="591" y="116"/>
                  </a:cubicBezTo>
                  <a:cubicBezTo>
                    <a:pt x="581" y="106"/>
                    <a:pt x="581" y="106"/>
                    <a:pt x="581" y="106"/>
                  </a:cubicBezTo>
                  <a:cubicBezTo>
                    <a:pt x="572" y="95"/>
                    <a:pt x="572" y="95"/>
                    <a:pt x="572" y="95"/>
                  </a:cubicBezTo>
                  <a:cubicBezTo>
                    <a:pt x="542" y="112"/>
                    <a:pt x="542" y="112"/>
                    <a:pt x="542" y="112"/>
                  </a:cubicBezTo>
                  <a:cubicBezTo>
                    <a:pt x="531" y="101"/>
                    <a:pt x="519" y="92"/>
                    <a:pt x="506" y="83"/>
                  </a:cubicBezTo>
                  <a:cubicBezTo>
                    <a:pt x="515" y="51"/>
                    <a:pt x="515" y="51"/>
                    <a:pt x="515" y="51"/>
                  </a:cubicBezTo>
                  <a:cubicBezTo>
                    <a:pt x="503" y="44"/>
                    <a:pt x="503" y="44"/>
                    <a:pt x="503" y="44"/>
                  </a:cubicBezTo>
                  <a:cubicBezTo>
                    <a:pt x="490" y="37"/>
                    <a:pt x="490" y="37"/>
                    <a:pt x="490" y="37"/>
                  </a:cubicBezTo>
                  <a:cubicBezTo>
                    <a:pt x="467" y="61"/>
                    <a:pt x="467" y="61"/>
                    <a:pt x="467" y="61"/>
                  </a:cubicBezTo>
                  <a:cubicBezTo>
                    <a:pt x="453" y="55"/>
                    <a:pt x="439" y="49"/>
                    <a:pt x="424" y="44"/>
                  </a:cubicBezTo>
                  <a:cubicBezTo>
                    <a:pt x="423" y="11"/>
                    <a:pt x="423" y="11"/>
                    <a:pt x="423" y="11"/>
                  </a:cubicBezTo>
                  <a:cubicBezTo>
                    <a:pt x="409" y="8"/>
                    <a:pt x="409" y="8"/>
                    <a:pt x="409" y="8"/>
                  </a:cubicBezTo>
                  <a:cubicBezTo>
                    <a:pt x="395" y="4"/>
                    <a:pt x="395" y="4"/>
                    <a:pt x="395" y="4"/>
                  </a:cubicBezTo>
                  <a:cubicBezTo>
                    <a:pt x="381" y="35"/>
                    <a:pt x="381" y="35"/>
                    <a:pt x="381" y="35"/>
                  </a:cubicBezTo>
                  <a:cubicBezTo>
                    <a:pt x="365" y="33"/>
                    <a:pt x="350" y="32"/>
                    <a:pt x="334" y="32"/>
                  </a:cubicBezTo>
                  <a:cubicBezTo>
                    <a:pt x="323" y="0"/>
                    <a:pt x="323" y="0"/>
                    <a:pt x="323" y="0"/>
                  </a:cubicBezTo>
                  <a:cubicBezTo>
                    <a:pt x="309" y="1"/>
                    <a:pt x="309" y="1"/>
                    <a:pt x="309" y="1"/>
                  </a:cubicBezTo>
                  <a:cubicBezTo>
                    <a:pt x="295" y="2"/>
                    <a:pt x="295" y="2"/>
                    <a:pt x="295" y="2"/>
                  </a:cubicBezTo>
                  <a:cubicBezTo>
                    <a:pt x="290" y="35"/>
                    <a:pt x="290" y="35"/>
                    <a:pt x="290" y="35"/>
                  </a:cubicBezTo>
                  <a:cubicBezTo>
                    <a:pt x="275" y="38"/>
                    <a:pt x="260" y="41"/>
                    <a:pt x="245" y="46"/>
                  </a:cubicBezTo>
                  <a:cubicBezTo>
                    <a:pt x="244" y="46"/>
                    <a:pt x="244" y="46"/>
                    <a:pt x="244" y="46"/>
                  </a:cubicBezTo>
                  <a:cubicBezTo>
                    <a:pt x="225" y="18"/>
                    <a:pt x="225" y="18"/>
                    <a:pt x="225" y="18"/>
                  </a:cubicBezTo>
                  <a:cubicBezTo>
                    <a:pt x="212" y="24"/>
                    <a:pt x="212" y="24"/>
                    <a:pt x="212" y="24"/>
                  </a:cubicBezTo>
                  <a:cubicBezTo>
                    <a:pt x="198" y="29"/>
                    <a:pt x="198" y="29"/>
                    <a:pt x="198" y="29"/>
                  </a:cubicBezTo>
                  <a:cubicBezTo>
                    <a:pt x="203" y="62"/>
                    <a:pt x="203" y="62"/>
                    <a:pt x="203" y="62"/>
                  </a:cubicBezTo>
                  <a:cubicBezTo>
                    <a:pt x="189" y="69"/>
                    <a:pt x="176" y="77"/>
                    <a:pt x="163" y="86"/>
                  </a:cubicBezTo>
                  <a:cubicBezTo>
                    <a:pt x="136" y="65"/>
                    <a:pt x="136" y="65"/>
                    <a:pt x="136" y="65"/>
                  </a:cubicBezTo>
                  <a:cubicBezTo>
                    <a:pt x="125" y="74"/>
                    <a:pt x="125" y="74"/>
                    <a:pt x="125" y="74"/>
                  </a:cubicBezTo>
                  <a:cubicBezTo>
                    <a:pt x="114" y="83"/>
                    <a:pt x="114" y="83"/>
                    <a:pt x="114" y="83"/>
                  </a:cubicBezTo>
                  <a:cubicBezTo>
                    <a:pt x="129" y="114"/>
                    <a:pt x="129" y="114"/>
                    <a:pt x="129" y="114"/>
                  </a:cubicBezTo>
                  <a:cubicBezTo>
                    <a:pt x="117" y="124"/>
                    <a:pt x="107" y="136"/>
                    <a:pt x="97" y="148"/>
                  </a:cubicBezTo>
                  <a:cubicBezTo>
                    <a:pt x="65" y="136"/>
                    <a:pt x="65" y="136"/>
                    <a:pt x="65" y="136"/>
                  </a:cubicBezTo>
                  <a:cubicBezTo>
                    <a:pt x="57" y="148"/>
                    <a:pt x="57" y="148"/>
                    <a:pt x="57" y="148"/>
                  </a:cubicBezTo>
                  <a:cubicBezTo>
                    <a:pt x="49" y="160"/>
                    <a:pt x="49" y="160"/>
                    <a:pt x="49" y="160"/>
                  </a:cubicBezTo>
                  <a:cubicBezTo>
                    <a:pt x="72" y="185"/>
                    <a:pt x="72" y="185"/>
                    <a:pt x="72" y="185"/>
                  </a:cubicBezTo>
                  <a:cubicBezTo>
                    <a:pt x="65" y="198"/>
                    <a:pt x="58" y="212"/>
                    <a:pt x="52" y="227"/>
                  </a:cubicBezTo>
                  <a:cubicBezTo>
                    <a:pt x="19" y="225"/>
                    <a:pt x="19" y="225"/>
                    <a:pt x="19" y="225"/>
                  </a:cubicBezTo>
                  <a:cubicBezTo>
                    <a:pt x="14" y="239"/>
                    <a:pt x="14" y="239"/>
                    <a:pt x="14" y="239"/>
                  </a:cubicBezTo>
                  <a:cubicBezTo>
                    <a:pt x="10" y="252"/>
                    <a:pt x="10" y="252"/>
                    <a:pt x="10" y="252"/>
                  </a:cubicBezTo>
                  <a:cubicBezTo>
                    <a:pt x="40" y="269"/>
                    <a:pt x="40" y="269"/>
                    <a:pt x="40" y="269"/>
                  </a:cubicBezTo>
                  <a:cubicBezTo>
                    <a:pt x="36" y="284"/>
                    <a:pt x="34" y="300"/>
                    <a:pt x="33" y="316"/>
                  </a:cubicBezTo>
                  <a:cubicBezTo>
                    <a:pt x="0" y="324"/>
                    <a:pt x="0" y="324"/>
                    <a:pt x="0" y="324"/>
                  </a:cubicBezTo>
                  <a:cubicBezTo>
                    <a:pt x="0" y="338"/>
                    <a:pt x="0" y="338"/>
                    <a:pt x="0" y="338"/>
                  </a:cubicBezTo>
                  <a:cubicBezTo>
                    <a:pt x="0" y="352"/>
                    <a:pt x="0" y="352"/>
                    <a:pt x="0" y="352"/>
                  </a:cubicBezTo>
                  <a:cubicBezTo>
                    <a:pt x="33" y="360"/>
                    <a:pt x="33" y="360"/>
                    <a:pt x="33" y="360"/>
                  </a:cubicBezTo>
                  <a:cubicBezTo>
                    <a:pt x="34" y="375"/>
                    <a:pt x="37" y="390"/>
                    <a:pt x="40" y="406"/>
                  </a:cubicBezTo>
                  <a:cubicBezTo>
                    <a:pt x="11" y="423"/>
                    <a:pt x="11" y="423"/>
                    <a:pt x="11" y="423"/>
                  </a:cubicBezTo>
                  <a:cubicBezTo>
                    <a:pt x="16" y="437"/>
                    <a:pt x="16" y="437"/>
                    <a:pt x="16" y="437"/>
                  </a:cubicBezTo>
                  <a:cubicBezTo>
                    <a:pt x="20" y="450"/>
                    <a:pt x="20" y="450"/>
                    <a:pt x="20" y="450"/>
                  </a:cubicBezTo>
                  <a:cubicBezTo>
                    <a:pt x="54" y="448"/>
                    <a:pt x="54" y="448"/>
                    <a:pt x="54" y="448"/>
                  </a:cubicBezTo>
                  <a:cubicBezTo>
                    <a:pt x="60" y="463"/>
                    <a:pt x="66" y="477"/>
                    <a:pt x="74" y="490"/>
                  </a:cubicBezTo>
                  <a:cubicBezTo>
                    <a:pt x="52" y="515"/>
                    <a:pt x="52" y="515"/>
                    <a:pt x="52" y="515"/>
                  </a:cubicBezTo>
                  <a:cubicBezTo>
                    <a:pt x="60" y="527"/>
                    <a:pt x="60" y="527"/>
                    <a:pt x="60" y="527"/>
                  </a:cubicBezTo>
                  <a:cubicBezTo>
                    <a:pt x="68" y="539"/>
                    <a:pt x="68" y="539"/>
                    <a:pt x="68" y="539"/>
                  </a:cubicBezTo>
                  <a:cubicBezTo>
                    <a:pt x="99" y="526"/>
                    <a:pt x="99" y="526"/>
                    <a:pt x="99" y="526"/>
                  </a:cubicBezTo>
                  <a:cubicBezTo>
                    <a:pt x="109" y="539"/>
                    <a:pt x="120" y="550"/>
                    <a:pt x="131" y="560"/>
                  </a:cubicBezTo>
                  <a:cubicBezTo>
                    <a:pt x="117" y="591"/>
                    <a:pt x="117" y="591"/>
                    <a:pt x="117" y="591"/>
                  </a:cubicBezTo>
                  <a:cubicBezTo>
                    <a:pt x="128" y="600"/>
                    <a:pt x="128" y="600"/>
                    <a:pt x="128" y="600"/>
                  </a:cubicBezTo>
                  <a:cubicBezTo>
                    <a:pt x="139" y="609"/>
                    <a:pt x="139" y="609"/>
                    <a:pt x="139" y="609"/>
                  </a:cubicBezTo>
                  <a:cubicBezTo>
                    <a:pt x="166" y="588"/>
                    <a:pt x="166" y="588"/>
                    <a:pt x="166" y="588"/>
                  </a:cubicBezTo>
                  <a:cubicBezTo>
                    <a:pt x="179" y="596"/>
                    <a:pt x="193" y="604"/>
                    <a:pt x="207" y="611"/>
                  </a:cubicBezTo>
                  <a:cubicBezTo>
                    <a:pt x="202" y="644"/>
                    <a:pt x="202" y="644"/>
                    <a:pt x="202" y="644"/>
                  </a:cubicBezTo>
                  <a:cubicBezTo>
                    <a:pt x="215" y="650"/>
                    <a:pt x="215" y="650"/>
                    <a:pt x="215" y="650"/>
                  </a:cubicBezTo>
                  <a:cubicBezTo>
                    <a:pt x="229" y="655"/>
                    <a:pt x="229" y="655"/>
                    <a:pt x="229" y="655"/>
                  </a:cubicBezTo>
                  <a:cubicBezTo>
                    <a:pt x="248" y="627"/>
                    <a:pt x="248" y="627"/>
                    <a:pt x="248" y="627"/>
                  </a:cubicBezTo>
                  <a:cubicBezTo>
                    <a:pt x="263" y="631"/>
                    <a:pt x="278" y="635"/>
                    <a:pt x="293" y="637"/>
                  </a:cubicBezTo>
                  <a:cubicBezTo>
                    <a:pt x="299" y="670"/>
                    <a:pt x="299" y="670"/>
                    <a:pt x="299" y="670"/>
                  </a:cubicBezTo>
                  <a:cubicBezTo>
                    <a:pt x="313" y="671"/>
                    <a:pt x="313" y="671"/>
                    <a:pt x="313" y="671"/>
                  </a:cubicBezTo>
                  <a:cubicBezTo>
                    <a:pt x="327" y="672"/>
                    <a:pt x="327" y="672"/>
                    <a:pt x="327" y="672"/>
                  </a:cubicBezTo>
                  <a:cubicBezTo>
                    <a:pt x="338" y="640"/>
                    <a:pt x="338" y="640"/>
                    <a:pt x="338" y="640"/>
                  </a:cubicBezTo>
                  <a:cubicBezTo>
                    <a:pt x="353" y="640"/>
                    <a:pt x="369" y="639"/>
                    <a:pt x="384" y="636"/>
                  </a:cubicBezTo>
                  <a:cubicBezTo>
                    <a:pt x="399" y="666"/>
                    <a:pt x="399" y="666"/>
                    <a:pt x="399" y="666"/>
                  </a:cubicBezTo>
                  <a:cubicBezTo>
                    <a:pt x="413" y="663"/>
                    <a:pt x="413" y="663"/>
                    <a:pt x="413" y="663"/>
                  </a:cubicBezTo>
                  <a:cubicBezTo>
                    <a:pt x="427" y="660"/>
                    <a:pt x="427" y="660"/>
                    <a:pt x="427" y="660"/>
                  </a:cubicBezTo>
                  <a:cubicBezTo>
                    <a:pt x="427" y="626"/>
                    <a:pt x="427" y="626"/>
                    <a:pt x="427" y="626"/>
                  </a:cubicBezTo>
                  <a:cubicBezTo>
                    <a:pt x="428" y="626"/>
                    <a:pt x="428" y="626"/>
                    <a:pt x="428" y="626"/>
                  </a:cubicBezTo>
                  <a:cubicBezTo>
                    <a:pt x="443" y="621"/>
                    <a:pt x="457" y="615"/>
                    <a:pt x="471" y="609"/>
                  </a:cubicBezTo>
                  <a:cubicBezTo>
                    <a:pt x="494" y="633"/>
                    <a:pt x="494" y="633"/>
                    <a:pt x="494" y="633"/>
                  </a:cubicBezTo>
                  <a:cubicBezTo>
                    <a:pt x="506" y="626"/>
                    <a:pt x="506" y="626"/>
                    <a:pt x="506" y="626"/>
                  </a:cubicBezTo>
                  <a:cubicBezTo>
                    <a:pt x="518" y="619"/>
                    <a:pt x="518" y="619"/>
                    <a:pt x="518" y="619"/>
                  </a:cubicBezTo>
                  <a:cubicBezTo>
                    <a:pt x="509" y="586"/>
                    <a:pt x="509" y="586"/>
                    <a:pt x="509" y="586"/>
                  </a:cubicBezTo>
                  <a:cubicBezTo>
                    <a:pt x="522" y="578"/>
                    <a:pt x="534" y="568"/>
                    <a:pt x="545" y="557"/>
                  </a:cubicBezTo>
                  <a:cubicBezTo>
                    <a:pt x="575" y="574"/>
                    <a:pt x="575" y="574"/>
                    <a:pt x="575" y="574"/>
                  </a:cubicBezTo>
                  <a:cubicBezTo>
                    <a:pt x="584" y="563"/>
                    <a:pt x="584" y="563"/>
                    <a:pt x="584" y="563"/>
                  </a:cubicBezTo>
                  <a:cubicBezTo>
                    <a:pt x="594" y="553"/>
                    <a:pt x="594" y="553"/>
                    <a:pt x="594" y="553"/>
                  </a:cubicBezTo>
                  <a:cubicBezTo>
                    <a:pt x="575" y="525"/>
                    <a:pt x="575" y="525"/>
                    <a:pt x="575" y="525"/>
                  </a:cubicBezTo>
                  <a:cubicBezTo>
                    <a:pt x="585" y="512"/>
                    <a:pt x="593" y="499"/>
                    <a:pt x="601" y="486"/>
                  </a:cubicBezTo>
                  <a:cubicBezTo>
                    <a:pt x="634" y="493"/>
                    <a:pt x="634" y="493"/>
                    <a:pt x="634" y="493"/>
                  </a:cubicBezTo>
                  <a:cubicBezTo>
                    <a:pt x="640" y="480"/>
                    <a:pt x="640" y="480"/>
                    <a:pt x="640" y="480"/>
                  </a:cubicBezTo>
                  <a:cubicBezTo>
                    <a:pt x="646" y="467"/>
                    <a:pt x="646" y="467"/>
                    <a:pt x="646" y="467"/>
                  </a:cubicBezTo>
                  <a:cubicBezTo>
                    <a:pt x="620" y="446"/>
                    <a:pt x="620" y="446"/>
                    <a:pt x="620" y="446"/>
                  </a:cubicBezTo>
                  <a:moveTo>
                    <a:pt x="579" y="437"/>
                  </a:moveTo>
                  <a:cubicBezTo>
                    <a:pt x="540" y="420"/>
                    <a:pt x="540" y="420"/>
                    <a:pt x="540" y="420"/>
                  </a:cubicBezTo>
                  <a:cubicBezTo>
                    <a:pt x="543" y="412"/>
                    <a:pt x="546" y="405"/>
                    <a:pt x="548" y="397"/>
                  </a:cubicBezTo>
                  <a:cubicBezTo>
                    <a:pt x="589" y="408"/>
                    <a:pt x="589" y="408"/>
                    <a:pt x="589" y="408"/>
                  </a:cubicBezTo>
                  <a:cubicBezTo>
                    <a:pt x="587" y="418"/>
                    <a:pt x="583" y="428"/>
                    <a:pt x="579" y="437"/>
                  </a:cubicBezTo>
                  <a:moveTo>
                    <a:pt x="591" y="401"/>
                  </a:moveTo>
                  <a:cubicBezTo>
                    <a:pt x="550" y="390"/>
                    <a:pt x="550" y="390"/>
                    <a:pt x="550" y="390"/>
                  </a:cubicBezTo>
                  <a:cubicBezTo>
                    <a:pt x="552" y="382"/>
                    <a:pt x="554" y="374"/>
                    <a:pt x="555" y="366"/>
                  </a:cubicBezTo>
                  <a:cubicBezTo>
                    <a:pt x="597" y="372"/>
                    <a:pt x="597" y="372"/>
                    <a:pt x="597" y="372"/>
                  </a:cubicBezTo>
                  <a:cubicBezTo>
                    <a:pt x="596" y="382"/>
                    <a:pt x="594" y="392"/>
                    <a:pt x="591" y="401"/>
                  </a:cubicBezTo>
                  <a:moveTo>
                    <a:pt x="598" y="364"/>
                  </a:moveTo>
                  <a:cubicBezTo>
                    <a:pt x="556" y="359"/>
                    <a:pt x="556" y="359"/>
                    <a:pt x="556" y="359"/>
                  </a:cubicBezTo>
                  <a:cubicBezTo>
                    <a:pt x="556" y="351"/>
                    <a:pt x="557" y="343"/>
                    <a:pt x="557" y="335"/>
                  </a:cubicBezTo>
                  <a:cubicBezTo>
                    <a:pt x="600" y="334"/>
                    <a:pt x="600" y="334"/>
                    <a:pt x="600" y="334"/>
                  </a:cubicBezTo>
                  <a:cubicBezTo>
                    <a:pt x="600" y="344"/>
                    <a:pt x="599" y="354"/>
                    <a:pt x="598" y="364"/>
                  </a:cubicBezTo>
                  <a:moveTo>
                    <a:pt x="597" y="297"/>
                  </a:moveTo>
                  <a:cubicBezTo>
                    <a:pt x="598" y="307"/>
                    <a:pt x="599" y="317"/>
                    <a:pt x="599" y="327"/>
                  </a:cubicBezTo>
                  <a:cubicBezTo>
                    <a:pt x="557" y="328"/>
                    <a:pt x="557" y="328"/>
                    <a:pt x="557" y="328"/>
                  </a:cubicBezTo>
                  <a:cubicBezTo>
                    <a:pt x="556" y="320"/>
                    <a:pt x="556" y="312"/>
                    <a:pt x="554" y="304"/>
                  </a:cubicBezTo>
                  <a:cubicBezTo>
                    <a:pt x="597" y="297"/>
                    <a:pt x="597" y="297"/>
                    <a:pt x="597" y="297"/>
                  </a:cubicBezTo>
                  <a:moveTo>
                    <a:pt x="595" y="290"/>
                  </a:moveTo>
                  <a:cubicBezTo>
                    <a:pt x="553" y="297"/>
                    <a:pt x="553" y="297"/>
                    <a:pt x="553" y="297"/>
                  </a:cubicBezTo>
                  <a:cubicBezTo>
                    <a:pt x="552" y="289"/>
                    <a:pt x="550" y="281"/>
                    <a:pt x="548" y="273"/>
                  </a:cubicBezTo>
                  <a:cubicBezTo>
                    <a:pt x="588" y="260"/>
                    <a:pt x="588" y="260"/>
                    <a:pt x="588" y="260"/>
                  </a:cubicBezTo>
                  <a:cubicBezTo>
                    <a:pt x="591" y="270"/>
                    <a:pt x="594" y="280"/>
                    <a:pt x="595" y="290"/>
                  </a:cubicBezTo>
                  <a:moveTo>
                    <a:pt x="586" y="253"/>
                  </a:moveTo>
                  <a:cubicBezTo>
                    <a:pt x="545" y="266"/>
                    <a:pt x="545" y="266"/>
                    <a:pt x="545" y="266"/>
                  </a:cubicBezTo>
                  <a:cubicBezTo>
                    <a:pt x="543" y="259"/>
                    <a:pt x="540" y="251"/>
                    <a:pt x="537" y="244"/>
                  </a:cubicBezTo>
                  <a:cubicBezTo>
                    <a:pt x="575" y="225"/>
                    <a:pt x="575" y="225"/>
                    <a:pt x="575" y="225"/>
                  </a:cubicBezTo>
                  <a:cubicBezTo>
                    <a:pt x="579" y="234"/>
                    <a:pt x="583" y="244"/>
                    <a:pt x="586" y="253"/>
                  </a:cubicBezTo>
                  <a:moveTo>
                    <a:pt x="557" y="192"/>
                  </a:moveTo>
                  <a:cubicBezTo>
                    <a:pt x="562" y="201"/>
                    <a:pt x="567" y="209"/>
                    <a:pt x="572" y="219"/>
                  </a:cubicBezTo>
                  <a:cubicBezTo>
                    <a:pt x="533" y="237"/>
                    <a:pt x="533" y="237"/>
                    <a:pt x="533" y="237"/>
                  </a:cubicBezTo>
                  <a:cubicBezTo>
                    <a:pt x="530" y="230"/>
                    <a:pt x="526" y="223"/>
                    <a:pt x="521" y="216"/>
                  </a:cubicBezTo>
                  <a:cubicBezTo>
                    <a:pt x="557" y="192"/>
                    <a:pt x="557" y="192"/>
                    <a:pt x="557" y="192"/>
                  </a:cubicBezTo>
                  <a:moveTo>
                    <a:pt x="553" y="186"/>
                  </a:moveTo>
                  <a:cubicBezTo>
                    <a:pt x="517" y="210"/>
                    <a:pt x="517" y="210"/>
                    <a:pt x="517" y="210"/>
                  </a:cubicBezTo>
                  <a:cubicBezTo>
                    <a:pt x="513" y="204"/>
                    <a:pt x="508" y="197"/>
                    <a:pt x="503" y="191"/>
                  </a:cubicBezTo>
                  <a:cubicBezTo>
                    <a:pt x="534" y="162"/>
                    <a:pt x="534" y="162"/>
                    <a:pt x="534" y="162"/>
                  </a:cubicBezTo>
                  <a:cubicBezTo>
                    <a:pt x="541" y="170"/>
                    <a:pt x="547" y="178"/>
                    <a:pt x="553" y="186"/>
                  </a:cubicBezTo>
                  <a:moveTo>
                    <a:pt x="530" y="157"/>
                  </a:moveTo>
                  <a:cubicBezTo>
                    <a:pt x="498" y="186"/>
                    <a:pt x="498" y="186"/>
                    <a:pt x="498" y="186"/>
                  </a:cubicBezTo>
                  <a:cubicBezTo>
                    <a:pt x="492" y="180"/>
                    <a:pt x="486" y="174"/>
                    <a:pt x="480" y="169"/>
                  </a:cubicBezTo>
                  <a:cubicBezTo>
                    <a:pt x="508" y="136"/>
                    <a:pt x="508" y="136"/>
                    <a:pt x="508" y="136"/>
                  </a:cubicBezTo>
                  <a:cubicBezTo>
                    <a:pt x="515" y="142"/>
                    <a:pt x="523" y="149"/>
                    <a:pt x="530" y="157"/>
                  </a:cubicBezTo>
                  <a:moveTo>
                    <a:pt x="478" y="114"/>
                  </a:moveTo>
                  <a:cubicBezTo>
                    <a:pt x="486" y="119"/>
                    <a:pt x="494" y="125"/>
                    <a:pt x="502" y="131"/>
                  </a:cubicBezTo>
                  <a:cubicBezTo>
                    <a:pt x="475" y="164"/>
                    <a:pt x="475" y="164"/>
                    <a:pt x="475" y="164"/>
                  </a:cubicBezTo>
                  <a:cubicBezTo>
                    <a:pt x="468" y="159"/>
                    <a:pt x="462" y="155"/>
                    <a:pt x="455" y="150"/>
                  </a:cubicBezTo>
                  <a:cubicBezTo>
                    <a:pt x="478" y="114"/>
                    <a:pt x="478" y="114"/>
                    <a:pt x="478" y="114"/>
                  </a:cubicBezTo>
                  <a:moveTo>
                    <a:pt x="471" y="110"/>
                  </a:moveTo>
                  <a:cubicBezTo>
                    <a:pt x="449" y="146"/>
                    <a:pt x="449" y="146"/>
                    <a:pt x="449" y="146"/>
                  </a:cubicBezTo>
                  <a:cubicBezTo>
                    <a:pt x="443" y="143"/>
                    <a:pt x="436" y="139"/>
                    <a:pt x="429" y="136"/>
                  </a:cubicBezTo>
                  <a:cubicBezTo>
                    <a:pt x="429" y="136"/>
                    <a:pt x="428" y="136"/>
                    <a:pt x="427" y="135"/>
                  </a:cubicBezTo>
                  <a:cubicBezTo>
                    <a:pt x="445" y="96"/>
                    <a:pt x="445" y="96"/>
                    <a:pt x="445" y="96"/>
                  </a:cubicBezTo>
                  <a:cubicBezTo>
                    <a:pt x="454" y="100"/>
                    <a:pt x="463" y="105"/>
                    <a:pt x="471" y="110"/>
                  </a:cubicBezTo>
                  <a:moveTo>
                    <a:pt x="438" y="93"/>
                  </a:moveTo>
                  <a:cubicBezTo>
                    <a:pt x="421" y="132"/>
                    <a:pt x="421" y="132"/>
                    <a:pt x="421" y="132"/>
                  </a:cubicBezTo>
                  <a:cubicBezTo>
                    <a:pt x="413" y="129"/>
                    <a:pt x="406" y="127"/>
                    <a:pt x="398" y="124"/>
                  </a:cubicBezTo>
                  <a:cubicBezTo>
                    <a:pt x="409" y="83"/>
                    <a:pt x="409" y="83"/>
                    <a:pt x="409" y="83"/>
                  </a:cubicBezTo>
                  <a:cubicBezTo>
                    <a:pt x="419" y="85"/>
                    <a:pt x="429" y="89"/>
                    <a:pt x="438" y="93"/>
                  </a:cubicBezTo>
                  <a:moveTo>
                    <a:pt x="402" y="81"/>
                  </a:moveTo>
                  <a:cubicBezTo>
                    <a:pt x="391" y="122"/>
                    <a:pt x="391" y="122"/>
                    <a:pt x="391" y="122"/>
                  </a:cubicBezTo>
                  <a:cubicBezTo>
                    <a:pt x="383" y="120"/>
                    <a:pt x="375" y="119"/>
                    <a:pt x="367" y="118"/>
                  </a:cubicBezTo>
                  <a:cubicBezTo>
                    <a:pt x="373" y="75"/>
                    <a:pt x="373" y="75"/>
                    <a:pt x="373" y="75"/>
                  </a:cubicBezTo>
                  <a:cubicBezTo>
                    <a:pt x="383" y="76"/>
                    <a:pt x="393" y="78"/>
                    <a:pt x="402" y="81"/>
                  </a:cubicBezTo>
                  <a:moveTo>
                    <a:pt x="365" y="74"/>
                  </a:moveTo>
                  <a:cubicBezTo>
                    <a:pt x="360" y="117"/>
                    <a:pt x="360" y="117"/>
                    <a:pt x="360" y="117"/>
                  </a:cubicBezTo>
                  <a:cubicBezTo>
                    <a:pt x="352" y="116"/>
                    <a:pt x="344" y="115"/>
                    <a:pt x="336" y="116"/>
                  </a:cubicBezTo>
                  <a:cubicBezTo>
                    <a:pt x="335" y="72"/>
                    <a:pt x="335" y="72"/>
                    <a:pt x="335" y="72"/>
                  </a:cubicBezTo>
                  <a:cubicBezTo>
                    <a:pt x="345" y="72"/>
                    <a:pt x="355" y="73"/>
                    <a:pt x="365" y="74"/>
                  </a:cubicBezTo>
                  <a:moveTo>
                    <a:pt x="328" y="72"/>
                  </a:moveTo>
                  <a:cubicBezTo>
                    <a:pt x="329" y="116"/>
                    <a:pt x="329" y="116"/>
                    <a:pt x="329" y="116"/>
                  </a:cubicBezTo>
                  <a:cubicBezTo>
                    <a:pt x="321" y="116"/>
                    <a:pt x="313" y="117"/>
                    <a:pt x="305" y="118"/>
                  </a:cubicBezTo>
                  <a:cubicBezTo>
                    <a:pt x="298" y="75"/>
                    <a:pt x="298" y="75"/>
                    <a:pt x="298" y="75"/>
                  </a:cubicBezTo>
                  <a:cubicBezTo>
                    <a:pt x="308" y="73"/>
                    <a:pt x="318" y="72"/>
                    <a:pt x="328" y="72"/>
                  </a:cubicBezTo>
                  <a:moveTo>
                    <a:pt x="290" y="76"/>
                  </a:moveTo>
                  <a:cubicBezTo>
                    <a:pt x="297" y="119"/>
                    <a:pt x="297" y="119"/>
                    <a:pt x="297" y="119"/>
                  </a:cubicBezTo>
                  <a:cubicBezTo>
                    <a:pt x="289" y="120"/>
                    <a:pt x="282" y="122"/>
                    <a:pt x="274" y="125"/>
                  </a:cubicBezTo>
                  <a:cubicBezTo>
                    <a:pt x="261" y="83"/>
                    <a:pt x="261" y="83"/>
                    <a:pt x="261" y="83"/>
                  </a:cubicBezTo>
                  <a:cubicBezTo>
                    <a:pt x="271" y="80"/>
                    <a:pt x="280" y="78"/>
                    <a:pt x="290" y="76"/>
                  </a:cubicBezTo>
                  <a:moveTo>
                    <a:pt x="254" y="85"/>
                  </a:moveTo>
                  <a:cubicBezTo>
                    <a:pt x="267" y="127"/>
                    <a:pt x="267" y="127"/>
                    <a:pt x="267" y="127"/>
                  </a:cubicBezTo>
                  <a:cubicBezTo>
                    <a:pt x="259" y="129"/>
                    <a:pt x="252" y="132"/>
                    <a:pt x="244" y="136"/>
                  </a:cubicBezTo>
                  <a:cubicBezTo>
                    <a:pt x="225" y="96"/>
                    <a:pt x="225" y="96"/>
                    <a:pt x="225" y="96"/>
                  </a:cubicBezTo>
                  <a:cubicBezTo>
                    <a:pt x="235" y="92"/>
                    <a:pt x="244" y="88"/>
                    <a:pt x="254" y="85"/>
                  </a:cubicBezTo>
                  <a:moveTo>
                    <a:pt x="219" y="99"/>
                  </a:moveTo>
                  <a:cubicBezTo>
                    <a:pt x="238" y="139"/>
                    <a:pt x="238" y="139"/>
                    <a:pt x="238" y="139"/>
                  </a:cubicBezTo>
                  <a:cubicBezTo>
                    <a:pt x="231" y="142"/>
                    <a:pt x="224" y="146"/>
                    <a:pt x="217" y="151"/>
                  </a:cubicBezTo>
                  <a:cubicBezTo>
                    <a:pt x="192" y="114"/>
                    <a:pt x="192" y="114"/>
                    <a:pt x="192" y="114"/>
                  </a:cubicBezTo>
                  <a:cubicBezTo>
                    <a:pt x="201" y="109"/>
                    <a:pt x="210" y="104"/>
                    <a:pt x="219" y="99"/>
                  </a:cubicBezTo>
                  <a:moveTo>
                    <a:pt x="186" y="118"/>
                  </a:moveTo>
                  <a:cubicBezTo>
                    <a:pt x="211" y="155"/>
                    <a:pt x="211" y="155"/>
                    <a:pt x="211" y="155"/>
                  </a:cubicBezTo>
                  <a:cubicBezTo>
                    <a:pt x="204" y="159"/>
                    <a:pt x="198" y="164"/>
                    <a:pt x="192" y="170"/>
                  </a:cubicBezTo>
                  <a:cubicBezTo>
                    <a:pt x="162" y="137"/>
                    <a:pt x="162" y="137"/>
                    <a:pt x="162" y="137"/>
                  </a:cubicBezTo>
                  <a:cubicBezTo>
                    <a:pt x="170" y="130"/>
                    <a:pt x="178" y="124"/>
                    <a:pt x="186" y="118"/>
                  </a:cubicBezTo>
                  <a:moveTo>
                    <a:pt x="157" y="142"/>
                  </a:moveTo>
                  <a:cubicBezTo>
                    <a:pt x="186" y="175"/>
                    <a:pt x="186" y="175"/>
                    <a:pt x="186" y="175"/>
                  </a:cubicBezTo>
                  <a:cubicBezTo>
                    <a:pt x="180" y="180"/>
                    <a:pt x="175" y="186"/>
                    <a:pt x="170" y="192"/>
                  </a:cubicBezTo>
                  <a:cubicBezTo>
                    <a:pt x="136" y="164"/>
                    <a:pt x="136" y="164"/>
                    <a:pt x="136" y="164"/>
                  </a:cubicBezTo>
                  <a:cubicBezTo>
                    <a:pt x="142" y="156"/>
                    <a:pt x="149" y="149"/>
                    <a:pt x="157" y="142"/>
                  </a:cubicBezTo>
                  <a:moveTo>
                    <a:pt x="131" y="169"/>
                  </a:moveTo>
                  <a:cubicBezTo>
                    <a:pt x="165" y="198"/>
                    <a:pt x="165" y="198"/>
                    <a:pt x="165" y="198"/>
                  </a:cubicBezTo>
                  <a:cubicBezTo>
                    <a:pt x="160" y="204"/>
                    <a:pt x="155" y="210"/>
                    <a:pt x="151" y="217"/>
                  </a:cubicBezTo>
                  <a:cubicBezTo>
                    <a:pt x="113" y="194"/>
                    <a:pt x="113" y="194"/>
                    <a:pt x="113" y="194"/>
                  </a:cubicBezTo>
                  <a:cubicBezTo>
                    <a:pt x="119" y="185"/>
                    <a:pt x="125" y="177"/>
                    <a:pt x="131" y="169"/>
                  </a:cubicBezTo>
                  <a:moveTo>
                    <a:pt x="109" y="200"/>
                  </a:moveTo>
                  <a:cubicBezTo>
                    <a:pt x="147" y="223"/>
                    <a:pt x="147" y="223"/>
                    <a:pt x="147" y="223"/>
                  </a:cubicBezTo>
                  <a:cubicBezTo>
                    <a:pt x="143" y="230"/>
                    <a:pt x="140" y="236"/>
                    <a:pt x="136" y="243"/>
                  </a:cubicBezTo>
                  <a:cubicBezTo>
                    <a:pt x="136" y="244"/>
                    <a:pt x="136" y="244"/>
                    <a:pt x="136" y="245"/>
                  </a:cubicBezTo>
                  <a:cubicBezTo>
                    <a:pt x="95" y="227"/>
                    <a:pt x="95" y="227"/>
                    <a:pt x="95" y="227"/>
                  </a:cubicBezTo>
                  <a:cubicBezTo>
                    <a:pt x="99" y="218"/>
                    <a:pt x="104" y="209"/>
                    <a:pt x="109" y="200"/>
                  </a:cubicBezTo>
                  <a:moveTo>
                    <a:pt x="92" y="234"/>
                  </a:moveTo>
                  <a:cubicBezTo>
                    <a:pt x="133" y="251"/>
                    <a:pt x="133" y="251"/>
                    <a:pt x="133" y="251"/>
                  </a:cubicBezTo>
                  <a:cubicBezTo>
                    <a:pt x="130" y="259"/>
                    <a:pt x="127" y="267"/>
                    <a:pt x="125" y="274"/>
                  </a:cubicBezTo>
                  <a:cubicBezTo>
                    <a:pt x="82" y="263"/>
                    <a:pt x="82" y="263"/>
                    <a:pt x="82" y="263"/>
                  </a:cubicBezTo>
                  <a:cubicBezTo>
                    <a:pt x="85" y="253"/>
                    <a:pt x="88" y="243"/>
                    <a:pt x="92" y="234"/>
                  </a:cubicBezTo>
                  <a:moveTo>
                    <a:pt x="80" y="270"/>
                  </a:moveTo>
                  <a:cubicBezTo>
                    <a:pt x="123" y="281"/>
                    <a:pt x="123" y="281"/>
                    <a:pt x="123" y="281"/>
                  </a:cubicBezTo>
                  <a:cubicBezTo>
                    <a:pt x="121" y="289"/>
                    <a:pt x="119" y="297"/>
                    <a:pt x="118" y="305"/>
                  </a:cubicBezTo>
                  <a:cubicBezTo>
                    <a:pt x="74" y="300"/>
                    <a:pt x="74" y="300"/>
                    <a:pt x="74" y="300"/>
                  </a:cubicBezTo>
                  <a:cubicBezTo>
                    <a:pt x="75" y="289"/>
                    <a:pt x="78" y="279"/>
                    <a:pt x="80" y="270"/>
                  </a:cubicBezTo>
                  <a:moveTo>
                    <a:pt x="72" y="337"/>
                  </a:moveTo>
                  <a:cubicBezTo>
                    <a:pt x="71" y="327"/>
                    <a:pt x="72" y="317"/>
                    <a:pt x="73" y="307"/>
                  </a:cubicBezTo>
                  <a:cubicBezTo>
                    <a:pt x="117" y="312"/>
                    <a:pt x="117" y="312"/>
                    <a:pt x="117" y="312"/>
                  </a:cubicBezTo>
                  <a:cubicBezTo>
                    <a:pt x="116" y="320"/>
                    <a:pt x="116" y="328"/>
                    <a:pt x="116" y="336"/>
                  </a:cubicBezTo>
                  <a:cubicBezTo>
                    <a:pt x="72" y="337"/>
                    <a:pt x="72" y="337"/>
                    <a:pt x="72" y="337"/>
                  </a:cubicBezTo>
                  <a:moveTo>
                    <a:pt x="72" y="345"/>
                  </a:moveTo>
                  <a:cubicBezTo>
                    <a:pt x="116" y="344"/>
                    <a:pt x="116" y="344"/>
                    <a:pt x="116" y="344"/>
                  </a:cubicBezTo>
                  <a:cubicBezTo>
                    <a:pt x="116" y="352"/>
                    <a:pt x="117" y="360"/>
                    <a:pt x="118" y="368"/>
                  </a:cubicBezTo>
                  <a:cubicBezTo>
                    <a:pt x="74" y="375"/>
                    <a:pt x="74" y="375"/>
                    <a:pt x="74" y="375"/>
                  </a:cubicBezTo>
                  <a:cubicBezTo>
                    <a:pt x="73" y="365"/>
                    <a:pt x="72" y="355"/>
                    <a:pt x="72" y="345"/>
                  </a:cubicBezTo>
                  <a:moveTo>
                    <a:pt x="76" y="382"/>
                  </a:moveTo>
                  <a:cubicBezTo>
                    <a:pt x="120" y="375"/>
                    <a:pt x="120" y="375"/>
                    <a:pt x="120" y="375"/>
                  </a:cubicBezTo>
                  <a:cubicBezTo>
                    <a:pt x="121" y="383"/>
                    <a:pt x="123" y="391"/>
                    <a:pt x="125" y="399"/>
                  </a:cubicBezTo>
                  <a:cubicBezTo>
                    <a:pt x="83" y="412"/>
                    <a:pt x="83" y="412"/>
                    <a:pt x="83" y="412"/>
                  </a:cubicBezTo>
                  <a:cubicBezTo>
                    <a:pt x="80" y="402"/>
                    <a:pt x="77" y="392"/>
                    <a:pt x="76" y="382"/>
                  </a:cubicBezTo>
                  <a:moveTo>
                    <a:pt x="96" y="447"/>
                  </a:moveTo>
                  <a:cubicBezTo>
                    <a:pt x="92" y="438"/>
                    <a:pt x="88" y="429"/>
                    <a:pt x="85" y="419"/>
                  </a:cubicBezTo>
                  <a:cubicBezTo>
                    <a:pt x="127" y="406"/>
                    <a:pt x="127" y="406"/>
                    <a:pt x="127" y="406"/>
                  </a:cubicBezTo>
                  <a:cubicBezTo>
                    <a:pt x="130" y="413"/>
                    <a:pt x="133" y="421"/>
                    <a:pt x="136" y="428"/>
                  </a:cubicBezTo>
                  <a:cubicBezTo>
                    <a:pt x="96" y="447"/>
                    <a:pt x="96" y="447"/>
                    <a:pt x="96" y="447"/>
                  </a:cubicBezTo>
                  <a:moveTo>
                    <a:pt x="114" y="480"/>
                  </a:moveTo>
                  <a:cubicBezTo>
                    <a:pt x="109" y="472"/>
                    <a:pt x="104" y="463"/>
                    <a:pt x="99" y="454"/>
                  </a:cubicBezTo>
                  <a:cubicBezTo>
                    <a:pt x="139" y="435"/>
                    <a:pt x="139" y="435"/>
                    <a:pt x="139" y="435"/>
                  </a:cubicBezTo>
                  <a:cubicBezTo>
                    <a:pt x="143" y="442"/>
                    <a:pt x="147" y="449"/>
                    <a:pt x="151" y="456"/>
                  </a:cubicBezTo>
                  <a:cubicBezTo>
                    <a:pt x="114" y="480"/>
                    <a:pt x="114" y="480"/>
                    <a:pt x="114" y="480"/>
                  </a:cubicBezTo>
                  <a:moveTo>
                    <a:pt x="119" y="486"/>
                  </a:moveTo>
                  <a:cubicBezTo>
                    <a:pt x="155" y="462"/>
                    <a:pt x="155" y="462"/>
                    <a:pt x="155" y="462"/>
                  </a:cubicBezTo>
                  <a:cubicBezTo>
                    <a:pt x="160" y="468"/>
                    <a:pt x="165" y="475"/>
                    <a:pt x="170" y="481"/>
                  </a:cubicBezTo>
                  <a:cubicBezTo>
                    <a:pt x="137" y="510"/>
                    <a:pt x="137" y="510"/>
                    <a:pt x="137" y="510"/>
                  </a:cubicBezTo>
                  <a:cubicBezTo>
                    <a:pt x="131" y="503"/>
                    <a:pt x="124" y="495"/>
                    <a:pt x="119" y="486"/>
                  </a:cubicBezTo>
                  <a:moveTo>
                    <a:pt x="142" y="516"/>
                  </a:moveTo>
                  <a:cubicBezTo>
                    <a:pt x="175" y="486"/>
                    <a:pt x="175" y="486"/>
                    <a:pt x="175" y="486"/>
                  </a:cubicBezTo>
                  <a:cubicBezTo>
                    <a:pt x="181" y="492"/>
                    <a:pt x="186" y="498"/>
                    <a:pt x="193" y="503"/>
                  </a:cubicBezTo>
                  <a:cubicBezTo>
                    <a:pt x="164" y="537"/>
                    <a:pt x="164" y="537"/>
                    <a:pt x="164" y="537"/>
                  </a:cubicBezTo>
                  <a:cubicBezTo>
                    <a:pt x="157" y="530"/>
                    <a:pt x="149" y="523"/>
                    <a:pt x="142" y="516"/>
                  </a:cubicBezTo>
                  <a:moveTo>
                    <a:pt x="195" y="559"/>
                  </a:moveTo>
                  <a:cubicBezTo>
                    <a:pt x="186" y="554"/>
                    <a:pt x="178" y="548"/>
                    <a:pt x="170" y="542"/>
                  </a:cubicBezTo>
                  <a:cubicBezTo>
                    <a:pt x="198" y="508"/>
                    <a:pt x="198" y="508"/>
                    <a:pt x="198" y="508"/>
                  </a:cubicBezTo>
                  <a:cubicBezTo>
                    <a:pt x="204" y="513"/>
                    <a:pt x="211" y="517"/>
                    <a:pt x="218" y="522"/>
                  </a:cubicBezTo>
                  <a:cubicBezTo>
                    <a:pt x="195" y="559"/>
                    <a:pt x="195" y="559"/>
                    <a:pt x="195" y="559"/>
                  </a:cubicBezTo>
                  <a:moveTo>
                    <a:pt x="201" y="563"/>
                  </a:moveTo>
                  <a:cubicBezTo>
                    <a:pt x="224" y="526"/>
                    <a:pt x="224" y="526"/>
                    <a:pt x="224" y="526"/>
                  </a:cubicBezTo>
                  <a:cubicBezTo>
                    <a:pt x="230" y="529"/>
                    <a:pt x="237" y="533"/>
                    <a:pt x="244" y="536"/>
                  </a:cubicBezTo>
                  <a:cubicBezTo>
                    <a:pt x="244" y="536"/>
                    <a:pt x="245" y="536"/>
                    <a:pt x="245" y="537"/>
                  </a:cubicBezTo>
                  <a:cubicBezTo>
                    <a:pt x="228" y="577"/>
                    <a:pt x="228" y="577"/>
                    <a:pt x="228" y="577"/>
                  </a:cubicBezTo>
                  <a:cubicBezTo>
                    <a:pt x="219" y="573"/>
                    <a:pt x="210" y="568"/>
                    <a:pt x="201" y="563"/>
                  </a:cubicBezTo>
                  <a:moveTo>
                    <a:pt x="251" y="521"/>
                  </a:moveTo>
                  <a:cubicBezTo>
                    <a:pt x="148" y="473"/>
                    <a:pt x="104" y="352"/>
                    <a:pt x="152" y="250"/>
                  </a:cubicBezTo>
                  <a:cubicBezTo>
                    <a:pt x="199" y="148"/>
                    <a:pt x="320" y="104"/>
                    <a:pt x="422" y="151"/>
                  </a:cubicBezTo>
                  <a:cubicBezTo>
                    <a:pt x="524" y="199"/>
                    <a:pt x="569" y="320"/>
                    <a:pt x="521" y="422"/>
                  </a:cubicBezTo>
                  <a:cubicBezTo>
                    <a:pt x="474" y="524"/>
                    <a:pt x="353" y="568"/>
                    <a:pt x="251" y="521"/>
                  </a:cubicBezTo>
                  <a:moveTo>
                    <a:pt x="235" y="580"/>
                  </a:moveTo>
                  <a:cubicBezTo>
                    <a:pt x="252" y="540"/>
                    <a:pt x="252" y="540"/>
                    <a:pt x="252" y="540"/>
                  </a:cubicBezTo>
                  <a:cubicBezTo>
                    <a:pt x="260" y="543"/>
                    <a:pt x="267" y="545"/>
                    <a:pt x="275" y="548"/>
                  </a:cubicBezTo>
                  <a:cubicBezTo>
                    <a:pt x="263" y="590"/>
                    <a:pt x="263" y="590"/>
                    <a:pt x="263" y="590"/>
                  </a:cubicBezTo>
                  <a:cubicBezTo>
                    <a:pt x="254" y="587"/>
                    <a:pt x="244" y="584"/>
                    <a:pt x="235" y="580"/>
                  </a:cubicBezTo>
                  <a:moveTo>
                    <a:pt x="271" y="592"/>
                  </a:moveTo>
                  <a:cubicBezTo>
                    <a:pt x="282" y="550"/>
                    <a:pt x="282" y="550"/>
                    <a:pt x="282" y="550"/>
                  </a:cubicBezTo>
                  <a:cubicBezTo>
                    <a:pt x="290" y="552"/>
                    <a:pt x="298" y="553"/>
                    <a:pt x="306" y="554"/>
                  </a:cubicBezTo>
                  <a:cubicBezTo>
                    <a:pt x="300" y="598"/>
                    <a:pt x="300" y="598"/>
                    <a:pt x="300" y="598"/>
                  </a:cubicBezTo>
                  <a:cubicBezTo>
                    <a:pt x="290" y="596"/>
                    <a:pt x="280" y="594"/>
                    <a:pt x="271" y="592"/>
                  </a:cubicBezTo>
                  <a:moveTo>
                    <a:pt x="308" y="599"/>
                  </a:moveTo>
                  <a:cubicBezTo>
                    <a:pt x="313" y="555"/>
                    <a:pt x="313" y="555"/>
                    <a:pt x="313" y="555"/>
                  </a:cubicBezTo>
                  <a:cubicBezTo>
                    <a:pt x="321" y="556"/>
                    <a:pt x="329" y="556"/>
                    <a:pt x="337" y="556"/>
                  </a:cubicBezTo>
                  <a:cubicBezTo>
                    <a:pt x="338" y="600"/>
                    <a:pt x="338" y="600"/>
                    <a:pt x="338" y="600"/>
                  </a:cubicBezTo>
                  <a:cubicBezTo>
                    <a:pt x="328" y="600"/>
                    <a:pt x="318" y="600"/>
                    <a:pt x="308" y="599"/>
                  </a:cubicBezTo>
                  <a:moveTo>
                    <a:pt x="345" y="600"/>
                  </a:moveTo>
                  <a:cubicBezTo>
                    <a:pt x="345" y="556"/>
                    <a:pt x="345" y="556"/>
                    <a:pt x="345" y="556"/>
                  </a:cubicBezTo>
                  <a:cubicBezTo>
                    <a:pt x="353" y="556"/>
                    <a:pt x="361" y="555"/>
                    <a:pt x="369" y="554"/>
                  </a:cubicBezTo>
                  <a:cubicBezTo>
                    <a:pt x="376" y="597"/>
                    <a:pt x="376" y="597"/>
                    <a:pt x="376" y="597"/>
                  </a:cubicBezTo>
                  <a:cubicBezTo>
                    <a:pt x="366" y="599"/>
                    <a:pt x="355" y="600"/>
                    <a:pt x="345" y="600"/>
                  </a:cubicBezTo>
                  <a:moveTo>
                    <a:pt x="383" y="596"/>
                  </a:moveTo>
                  <a:cubicBezTo>
                    <a:pt x="376" y="553"/>
                    <a:pt x="376" y="553"/>
                    <a:pt x="376" y="553"/>
                  </a:cubicBezTo>
                  <a:cubicBezTo>
                    <a:pt x="384" y="551"/>
                    <a:pt x="392" y="549"/>
                    <a:pt x="399" y="547"/>
                  </a:cubicBezTo>
                  <a:cubicBezTo>
                    <a:pt x="412" y="589"/>
                    <a:pt x="412" y="589"/>
                    <a:pt x="412" y="589"/>
                  </a:cubicBezTo>
                  <a:cubicBezTo>
                    <a:pt x="403" y="592"/>
                    <a:pt x="393" y="594"/>
                    <a:pt x="383" y="596"/>
                  </a:cubicBezTo>
                  <a:moveTo>
                    <a:pt x="419" y="586"/>
                  </a:moveTo>
                  <a:cubicBezTo>
                    <a:pt x="406" y="545"/>
                    <a:pt x="406" y="545"/>
                    <a:pt x="406" y="545"/>
                  </a:cubicBezTo>
                  <a:cubicBezTo>
                    <a:pt x="414" y="542"/>
                    <a:pt x="421" y="539"/>
                    <a:pt x="429" y="536"/>
                  </a:cubicBezTo>
                  <a:cubicBezTo>
                    <a:pt x="448" y="575"/>
                    <a:pt x="448" y="575"/>
                    <a:pt x="448" y="575"/>
                  </a:cubicBezTo>
                  <a:cubicBezTo>
                    <a:pt x="438" y="579"/>
                    <a:pt x="429" y="583"/>
                    <a:pt x="419" y="586"/>
                  </a:cubicBezTo>
                  <a:moveTo>
                    <a:pt x="454" y="572"/>
                  </a:moveTo>
                  <a:cubicBezTo>
                    <a:pt x="435" y="533"/>
                    <a:pt x="435" y="533"/>
                    <a:pt x="435" y="533"/>
                  </a:cubicBezTo>
                  <a:cubicBezTo>
                    <a:pt x="443" y="529"/>
                    <a:pt x="449" y="525"/>
                    <a:pt x="456" y="521"/>
                  </a:cubicBezTo>
                  <a:cubicBezTo>
                    <a:pt x="480" y="557"/>
                    <a:pt x="480" y="557"/>
                    <a:pt x="480" y="557"/>
                  </a:cubicBezTo>
                  <a:cubicBezTo>
                    <a:pt x="472" y="562"/>
                    <a:pt x="463" y="567"/>
                    <a:pt x="454" y="572"/>
                  </a:cubicBezTo>
                  <a:moveTo>
                    <a:pt x="487" y="553"/>
                  </a:moveTo>
                  <a:cubicBezTo>
                    <a:pt x="462" y="517"/>
                    <a:pt x="462" y="517"/>
                    <a:pt x="462" y="517"/>
                  </a:cubicBezTo>
                  <a:cubicBezTo>
                    <a:pt x="469" y="512"/>
                    <a:pt x="475" y="507"/>
                    <a:pt x="481" y="502"/>
                  </a:cubicBezTo>
                  <a:cubicBezTo>
                    <a:pt x="510" y="534"/>
                    <a:pt x="510" y="534"/>
                    <a:pt x="510" y="534"/>
                  </a:cubicBezTo>
                  <a:cubicBezTo>
                    <a:pt x="503" y="541"/>
                    <a:pt x="495" y="547"/>
                    <a:pt x="487" y="553"/>
                  </a:cubicBezTo>
                  <a:moveTo>
                    <a:pt x="516" y="529"/>
                  </a:moveTo>
                  <a:cubicBezTo>
                    <a:pt x="487" y="497"/>
                    <a:pt x="487" y="497"/>
                    <a:pt x="487" y="497"/>
                  </a:cubicBezTo>
                  <a:cubicBezTo>
                    <a:pt x="493" y="492"/>
                    <a:pt x="498" y="486"/>
                    <a:pt x="503" y="480"/>
                  </a:cubicBezTo>
                  <a:cubicBezTo>
                    <a:pt x="537" y="507"/>
                    <a:pt x="537" y="507"/>
                    <a:pt x="537" y="507"/>
                  </a:cubicBezTo>
                  <a:cubicBezTo>
                    <a:pt x="530" y="515"/>
                    <a:pt x="523" y="522"/>
                    <a:pt x="516" y="529"/>
                  </a:cubicBezTo>
                  <a:moveTo>
                    <a:pt x="541" y="501"/>
                  </a:moveTo>
                  <a:cubicBezTo>
                    <a:pt x="508" y="474"/>
                    <a:pt x="508" y="474"/>
                    <a:pt x="508" y="474"/>
                  </a:cubicBezTo>
                  <a:cubicBezTo>
                    <a:pt x="513" y="468"/>
                    <a:pt x="518" y="461"/>
                    <a:pt x="522" y="454"/>
                  </a:cubicBezTo>
                  <a:cubicBezTo>
                    <a:pt x="559" y="477"/>
                    <a:pt x="559" y="477"/>
                    <a:pt x="559" y="477"/>
                  </a:cubicBezTo>
                  <a:cubicBezTo>
                    <a:pt x="553" y="485"/>
                    <a:pt x="548" y="494"/>
                    <a:pt x="541" y="501"/>
                  </a:cubicBezTo>
                  <a:moveTo>
                    <a:pt x="563" y="471"/>
                  </a:moveTo>
                  <a:cubicBezTo>
                    <a:pt x="526" y="448"/>
                    <a:pt x="526" y="448"/>
                    <a:pt x="526" y="448"/>
                  </a:cubicBezTo>
                  <a:cubicBezTo>
                    <a:pt x="530" y="442"/>
                    <a:pt x="533" y="435"/>
                    <a:pt x="536" y="429"/>
                  </a:cubicBezTo>
                  <a:cubicBezTo>
                    <a:pt x="537" y="428"/>
                    <a:pt x="537" y="427"/>
                    <a:pt x="537" y="427"/>
                  </a:cubicBezTo>
                  <a:cubicBezTo>
                    <a:pt x="577" y="444"/>
                    <a:pt x="577" y="444"/>
                    <a:pt x="577" y="444"/>
                  </a:cubicBezTo>
                  <a:cubicBezTo>
                    <a:pt x="572" y="453"/>
                    <a:pt x="568" y="462"/>
                    <a:pt x="563" y="471"/>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6" name="Freeform 43">
              <a:extLst>
                <a:ext uri="{FF2B5EF4-FFF2-40B4-BE49-F238E27FC236}">
                  <a16:creationId xmlns:a16="http://schemas.microsoft.com/office/drawing/2014/main" id="{D579C78B-97CE-414E-9753-D9C7481FD822}"/>
                </a:ext>
              </a:extLst>
            </p:cNvPr>
            <p:cNvSpPr>
              <a:spLocks noEditPoints="1"/>
            </p:cNvSpPr>
            <p:nvPr/>
          </p:nvSpPr>
          <p:spPr bwMode="auto">
            <a:xfrm>
              <a:off x="5718821" y="4771564"/>
              <a:ext cx="788569" cy="786126"/>
            </a:xfrm>
            <a:custGeom>
              <a:avLst/>
              <a:gdLst>
                <a:gd name="T0" fmla="*/ 140 w 409"/>
                <a:gd name="T1" fmla="*/ 29 h 408"/>
                <a:gd name="T2" fmla="*/ 109 w 409"/>
                <a:gd name="T3" fmla="*/ 44 h 408"/>
                <a:gd name="T4" fmla="*/ 81 w 409"/>
                <a:gd name="T5" fmla="*/ 64 h 408"/>
                <a:gd name="T6" fmla="*/ 58 w 409"/>
                <a:gd name="T7" fmla="*/ 89 h 408"/>
                <a:gd name="T8" fmla="*/ 39 w 409"/>
                <a:gd name="T9" fmla="*/ 118 h 408"/>
                <a:gd name="T10" fmla="*/ 26 w 409"/>
                <a:gd name="T11" fmla="*/ 150 h 408"/>
                <a:gd name="T12" fmla="*/ 19 w 409"/>
                <a:gd name="T13" fmla="*/ 184 h 408"/>
                <a:gd name="T14" fmla="*/ 19 w 409"/>
                <a:gd name="T15" fmla="*/ 218 h 408"/>
                <a:gd name="T16" fmla="*/ 25 w 409"/>
                <a:gd name="T17" fmla="*/ 252 h 408"/>
                <a:gd name="T18" fmla="*/ 36 w 409"/>
                <a:gd name="T19" fmla="*/ 284 h 408"/>
                <a:gd name="T20" fmla="*/ 54 w 409"/>
                <a:gd name="T21" fmla="*/ 314 h 408"/>
                <a:gd name="T22" fmla="*/ 77 w 409"/>
                <a:gd name="T23" fmla="*/ 340 h 408"/>
                <a:gd name="T24" fmla="*/ 104 w 409"/>
                <a:gd name="T25" fmla="*/ 361 h 408"/>
                <a:gd name="T26" fmla="*/ 134 w 409"/>
                <a:gd name="T27" fmla="*/ 377 h 408"/>
                <a:gd name="T28" fmla="*/ 167 w 409"/>
                <a:gd name="T29" fmla="*/ 387 h 408"/>
                <a:gd name="T30" fmla="*/ 201 w 409"/>
                <a:gd name="T31" fmla="*/ 391 h 408"/>
                <a:gd name="T32" fmla="*/ 236 w 409"/>
                <a:gd name="T33" fmla="*/ 388 h 408"/>
                <a:gd name="T34" fmla="*/ 269 w 409"/>
                <a:gd name="T35" fmla="*/ 379 h 408"/>
                <a:gd name="T36" fmla="*/ 300 w 409"/>
                <a:gd name="T37" fmla="*/ 364 h 408"/>
                <a:gd name="T38" fmla="*/ 328 w 409"/>
                <a:gd name="T39" fmla="*/ 344 h 408"/>
                <a:gd name="T40" fmla="*/ 351 w 409"/>
                <a:gd name="T41" fmla="*/ 319 h 408"/>
                <a:gd name="T42" fmla="*/ 370 w 409"/>
                <a:gd name="T43" fmla="*/ 290 h 408"/>
                <a:gd name="T44" fmla="*/ 383 w 409"/>
                <a:gd name="T45" fmla="*/ 258 h 408"/>
                <a:gd name="T46" fmla="*/ 390 w 409"/>
                <a:gd name="T47" fmla="*/ 225 h 408"/>
                <a:gd name="T48" fmla="*/ 390 w 409"/>
                <a:gd name="T49" fmla="*/ 190 h 408"/>
                <a:gd name="T50" fmla="*/ 385 w 409"/>
                <a:gd name="T51" fmla="*/ 156 h 408"/>
                <a:gd name="T52" fmla="*/ 373 w 409"/>
                <a:gd name="T53" fmla="*/ 124 h 408"/>
                <a:gd name="T54" fmla="*/ 355 w 409"/>
                <a:gd name="T55" fmla="*/ 95 h 408"/>
                <a:gd name="T56" fmla="*/ 332 w 409"/>
                <a:gd name="T57" fmla="*/ 69 h 408"/>
                <a:gd name="T58" fmla="*/ 305 w 409"/>
                <a:gd name="T59" fmla="*/ 48 h 408"/>
                <a:gd name="T60" fmla="*/ 275 w 409"/>
                <a:gd name="T61" fmla="*/ 32 h 408"/>
                <a:gd name="T62" fmla="*/ 242 w 409"/>
                <a:gd name="T63" fmla="*/ 22 h 408"/>
                <a:gd name="T64" fmla="*/ 208 w 409"/>
                <a:gd name="T65" fmla="*/ 18 h 408"/>
                <a:gd name="T66" fmla="*/ 174 w 409"/>
                <a:gd name="T67" fmla="*/ 21 h 408"/>
                <a:gd name="T68" fmla="*/ 179 w 409"/>
                <a:gd name="T69" fmla="*/ 124 h 408"/>
                <a:gd name="T70" fmla="*/ 124 w 409"/>
                <a:gd name="T71" fmla="*/ 230 h 408"/>
                <a:gd name="T72" fmla="*/ 316 w 409"/>
                <a:gd name="T73" fmla="*/ 288 h 408"/>
                <a:gd name="T74" fmla="*/ 74 w 409"/>
                <a:gd name="T75" fmla="*/ 288 h 408"/>
                <a:gd name="T76" fmla="*/ 120 w 409"/>
                <a:gd name="T77" fmla="*/ 265 h 408"/>
                <a:gd name="T78" fmla="*/ 309 w 409"/>
                <a:gd name="T79" fmla="*/ 89 h 408"/>
                <a:gd name="T80" fmla="*/ 336 w 409"/>
                <a:gd name="T81" fmla="*/ 252 h 408"/>
                <a:gd name="T82" fmla="*/ 304 w 409"/>
                <a:gd name="T83" fmla="*/ 173 h 408"/>
                <a:gd name="T84" fmla="*/ 289 w 409"/>
                <a:gd name="T85" fmla="*/ 93 h 408"/>
                <a:gd name="T86" fmla="*/ 252 w 409"/>
                <a:gd name="T87" fmla="*/ 73 h 408"/>
                <a:gd name="T88" fmla="*/ 173 w 409"/>
                <a:gd name="T89" fmla="*/ 104 h 408"/>
                <a:gd name="T90" fmla="*/ 67 w 409"/>
                <a:gd name="T91" fmla="*/ 229 h 408"/>
                <a:gd name="T92" fmla="*/ 244 w 409"/>
                <a:gd name="T93" fmla="*/ 54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9" h="408">
                  <a:moveTo>
                    <a:pt x="157" y="24"/>
                  </a:moveTo>
                  <a:cubicBezTo>
                    <a:pt x="143" y="9"/>
                    <a:pt x="143" y="9"/>
                    <a:pt x="143" y="9"/>
                  </a:cubicBezTo>
                  <a:cubicBezTo>
                    <a:pt x="140" y="29"/>
                    <a:pt x="140" y="29"/>
                    <a:pt x="140" y="29"/>
                  </a:cubicBezTo>
                  <a:cubicBezTo>
                    <a:pt x="139" y="37"/>
                    <a:pt x="131" y="40"/>
                    <a:pt x="125" y="36"/>
                  </a:cubicBezTo>
                  <a:cubicBezTo>
                    <a:pt x="108" y="24"/>
                    <a:pt x="108" y="24"/>
                    <a:pt x="108" y="24"/>
                  </a:cubicBezTo>
                  <a:cubicBezTo>
                    <a:pt x="109" y="44"/>
                    <a:pt x="109" y="44"/>
                    <a:pt x="109" y="44"/>
                  </a:cubicBezTo>
                  <a:cubicBezTo>
                    <a:pt x="110" y="52"/>
                    <a:pt x="102" y="57"/>
                    <a:pt x="95" y="53"/>
                  </a:cubicBezTo>
                  <a:cubicBezTo>
                    <a:pt x="77" y="45"/>
                    <a:pt x="77" y="45"/>
                    <a:pt x="77" y="45"/>
                  </a:cubicBezTo>
                  <a:cubicBezTo>
                    <a:pt x="81" y="64"/>
                    <a:pt x="81" y="64"/>
                    <a:pt x="81" y="64"/>
                  </a:cubicBezTo>
                  <a:cubicBezTo>
                    <a:pt x="83" y="72"/>
                    <a:pt x="76" y="78"/>
                    <a:pt x="69" y="76"/>
                  </a:cubicBezTo>
                  <a:cubicBezTo>
                    <a:pt x="50" y="71"/>
                    <a:pt x="50" y="71"/>
                    <a:pt x="50" y="71"/>
                  </a:cubicBezTo>
                  <a:cubicBezTo>
                    <a:pt x="58" y="89"/>
                    <a:pt x="58" y="89"/>
                    <a:pt x="58" y="89"/>
                  </a:cubicBezTo>
                  <a:cubicBezTo>
                    <a:pt x="61" y="96"/>
                    <a:pt x="55" y="104"/>
                    <a:pt x="48" y="103"/>
                  </a:cubicBezTo>
                  <a:cubicBezTo>
                    <a:pt x="28" y="102"/>
                    <a:pt x="28" y="102"/>
                    <a:pt x="28" y="102"/>
                  </a:cubicBezTo>
                  <a:cubicBezTo>
                    <a:pt x="39" y="118"/>
                    <a:pt x="39" y="118"/>
                    <a:pt x="39" y="118"/>
                  </a:cubicBezTo>
                  <a:cubicBezTo>
                    <a:pt x="43" y="125"/>
                    <a:pt x="40" y="133"/>
                    <a:pt x="32" y="134"/>
                  </a:cubicBezTo>
                  <a:cubicBezTo>
                    <a:pt x="12" y="136"/>
                    <a:pt x="12" y="136"/>
                    <a:pt x="12" y="136"/>
                  </a:cubicBezTo>
                  <a:cubicBezTo>
                    <a:pt x="26" y="150"/>
                    <a:pt x="26" y="150"/>
                    <a:pt x="26" y="150"/>
                  </a:cubicBezTo>
                  <a:cubicBezTo>
                    <a:pt x="32" y="155"/>
                    <a:pt x="29" y="164"/>
                    <a:pt x="22" y="167"/>
                  </a:cubicBezTo>
                  <a:cubicBezTo>
                    <a:pt x="3" y="172"/>
                    <a:pt x="3" y="172"/>
                    <a:pt x="3" y="172"/>
                  </a:cubicBezTo>
                  <a:cubicBezTo>
                    <a:pt x="19" y="184"/>
                    <a:pt x="19" y="184"/>
                    <a:pt x="19" y="184"/>
                  </a:cubicBezTo>
                  <a:cubicBezTo>
                    <a:pt x="26" y="188"/>
                    <a:pt x="25" y="197"/>
                    <a:pt x="18" y="201"/>
                  </a:cubicBezTo>
                  <a:cubicBezTo>
                    <a:pt x="0" y="210"/>
                    <a:pt x="0" y="210"/>
                    <a:pt x="0" y="210"/>
                  </a:cubicBezTo>
                  <a:cubicBezTo>
                    <a:pt x="19" y="218"/>
                    <a:pt x="19" y="218"/>
                    <a:pt x="19" y="218"/>
                  </a:cubicBezTo>
                  <a:cubicBezTo>
                    <a:pt x="26" y="221"/>
                    <a:pt x="27" y="230"/>
                    <a:pt x="21" y="235"/>
                  </a:cubicBezTo>
                  <a:cubicBezTo>
                    <a:pt x="5" y="247"/>
                    <a:pt x="5" y="247"/>
                    <a:pt x="5" y="247"/>
                  </a:cubicBezTo>
                  <a:cubicBezTo>
                    <a:pt x="25" y="252"/>
                    <a:pt x="25" y="252"/>
                    <a:pt x="25" y="252"/>
                  </a:cubicBezTo>
                  <a:cubicBezTo>
                    <a:pt x="32" y="254"/>
                    <a:pt x="35" y="263"/>
                    <a:pt x="30" y="268"/>
                  </a:cubicBezTo>
                  <a:cubicBezTo>
                    <a:pt x="16" y="283"/>
                    <a:pt x="16" y="283"/>
                    <a:pt x="16" y="283"/>
                  </a:cubicBezTo>
                  <a:cubicBezTo>
                    <a:pt x="36" y="284"/>
                    <a:pt x="36" y="284"/>
                    <a:pt x="36" y="284"/>
                  </a:cubicBezTo>
                  <a:cubicBezTo>
                    <a:pt x="44" y="285"/>
                    <a:pt x="48" y="293"/>
                    <a:pt x="44" y="299"/>
                  </a:cubicBezTo>
                  <a:cubicBezTo>
                    <a:pt x="34" y="317"/>
                    <a:pt x="34" y="317"/>
                    <a:pt x="34" y="317"/>
                  </a:cubicBezTo>
                  <a:cubicBezTo>
                    <a:pt x="54" y="314"/>
                    <a:pt x="54" y="314"/>
                    <a:pt x="54" y="314"/>
                  </a:cubicBezTo>
                  <a:cubicBezTo>
                    <a:pt x="61" y="313"/>
                    <a:pt x="67" y="320"/>
                    <a:pt x="65" y="327"/>
                  </a:cubicBezTo>
                  <a:cubicBezTo>
                    <a:pt x="57" y="346"/>
                    <a:pt x="57" y="346"/>
                    <a:pt x="57" y="346"/>
                  </a:cubicBezTo>
                  <a:cubicBezTo>
                    <a:pt x="77" y="340"/>
                    <a:pt x="77" y="340"/>
                    <a:pt x="77" y="340"/>
                  </a:cubicBezTo>
                  <a:cubicBezTo>
                    <a:pt x="84" y="337"/>
                    <a:pt x="91" y="343"/>
                    <a:pt x="89" y="351"/>
                  </a:cubicBezTo>
                  <a:cubicBezTo>
                    <a:pt x="86" y="371"/>
                    <a:pt x="86" y="371"/>
                    <a:pt x="86" y="371"/>
                  </a:cubicBezTo>
                  <a:cubicBezTo>
                    <a:pt x="104" y="361"/>
                    <a:pt x="104" y="361"/>
                    <a:pt x="104" y="361"/>
                  </a:cubicBezTo>
                  <a:cubicBezTo>
                    <a:pt x="110" y="357"/>
                    <a:pt x="118" y="362"/>
                    <a:pt x="118" y="369"/>
                  </a:cubicBezTo>
                  <a:cubicBezTo>
                    <a:pt x="119" y="390"/>
                    <a:pt x="119" y="390"/>
                    <a:pt x="119" y="390"/>
                  </a:cubicBezTo>
                  <a:cubicBezTo>
                    <a:pt x="134" y="377"/>
                    <a:pt x="134" y="377"/>
                    <a:pt x="134" y="377"/>
                  </a:cubicBezTo>
                  <a:cubicBezTo>
                    <a:pt x="140" y="372"/>
                    <a:pt x="149" y="375"/>
                    <a:pt x="150" y="382"/>
                  </a:cubicBezTo>
                  <a:cubicBezTo>
                    <a:pt x="154" y="402"/>
                    <a:pt x="154" y="402"/>
                    <a:pt x="154" y="402"/>
                  </a:cubicBezTo>
                  <a:cubicBezTo>
                    <a:pt x="167" y="387"/>
                    <a:pt x="167" y="387"/>
                    <a:pt x="167" y="387"/>
                  </a:cubicBezTo>
                  <a:cubicBezTo>
                    <a:pt x="172" y="381"/>
                    <a:pt x="181" y="383"/>
                    <a:pt x="184" y="389"/>
                  </a:cubicBezTo>
                  <a:cubicBezTo>
                    <a:pt x="191" y="408"/>
                    <a:pt x="191" y="408"/>
                    <a:pt x="191" y="408"/>
                  </a:cubicBezTo>
                  <a:cubicBezTo>
                    <a:pt x="201" y="391"/>
                    <a:pt x="201" y="391"/>
                    <a:pt x="201" y="391"/>
                  </a:cubicBezTo>
                  <a:cubicBezTo>
                    <a:pt x="205" y="384"/>
                    <a:pt x="214" y="384"/>
                    <a:pt x="218" y="390"/>
                  </a:cubicBezTo>
                  <a:cubicBezTo>
                    <a:pt x="229" y="407"/>
                    <a:pt x="229" y="407"/>
                    <a:pt x="229" y="407"/>
                  </a:cubicBezTo>
                  <a:cubicBezTo>
                    <a:pt x="236" y="388"/>
                    <a:pt x="236" y="388"/>
                    <a:pt x="236" y="388"/>
                  </a:cubicBezTo>
                  <a:cubicBezTo>
                    <a:pt x="238" y="381"/>
                    <a:pt x="247" y="379"/>
                    <a:pt x="252" y="384"/>
                  </a:cubicBezTo>
                  <a:cubicBezTo>
                    <a:pt x="266" y="399"/>
                    <a:pt x="266" y="399"/>
                    <a:pt x="266" y="399"/>
                  </a:cubicBezTo>
                  <a:cubicBezTo>
                    <a:pt x="269" y="379"/>
                    <a:pt x="269" y="379"/>
                    <a:pt x="269" y="379"/>
                  </a:cubicBezTo>
                  <a:cubicBezTo>
                    <a:pt x="270" y="372"/>
                    <a:pt x="278" y="368"/>
                    <a:pt x="284" y="373"/>
                  </a:cubicBezTo>
                  <a:cubicBezTo>
                    <a:pt x="301" y="385"/>
                    <a:pt x="301" y="385"/>
                    <a:pt x="301" y="385"/>
                  </a:cubicBezTo>
                  <a:cubicBezTo>
                    <a:pt x="300" y="364"/>
                    <a:pt x="300" y="364"/>
                    <a:pt x="300" y="364"/>
                  </a:cubicBezTo>
                  <a:cubicBezTo>
                    <a:pt x="300" y="357"/>
                    <a:pt x="307" y="352"/>
                    <a:pt x="314" y="355"/>
                  </a:cubicBezTo>
                  <a:cubicBezTo>
                    <a:pt x="332" y="364"/>
                    <a:pt x="332" y="364"/>
                    <a:pt x="332" y="364"/>
                  </a:cubicBezTo>
                  <a:cubicBezTo>
                    <a:pt x="328" y="344"/>
                    <a:pt x="328" y="344"/>
                    <a:pt x="328" y="344"/>
                  </a:cubicBezTo>
                  <a:cubicBezTo>
                    <a:pt x="326" y="337"/>
                    <a:pt x="333" y="330"/>
                    <a:pt x="340" y="332"/>
                  </a:cubicBezTo>
                  <a:cubicBezTo>
                    <a:pt x="359" y="338"/>
                    <a:pt x="359" y="338"/>
                    <a:pt x="359" y="338"/>
                  </a:cubicBezTo>
                  <a:cubicBezTo>
                    <a:pt x="351" y="319"/>
                    <a:pt x="351" y="319"/>
                    <a:pt x="351" y="319"/>
                  </a:cubicBezTo>
                  <a:cubicBezTo>
                    <a:pt x="348" y="312"/>
                    <a:pt x="354" y="305"/>
                    <a:pt x="361" y="305"/>
                  </a:cubicBezTo>
                  <a:cubicBezTo>
                    <a:pt x="381" y="307"/>
                    <a:pt x="381" y="307"/>
                    <a:pt x="381" y="307"/>
                  </a:cubicBezTo>
                  <a:cubicBezTo>
                    <a:pt x="370" y="290"/>
                    <a:pt x="370" y="290"/>
                    <a:pt x="370" y="290"/>
                  </a:cubicBezTo>
                  <a:cubicBezTo>
                    <a:pt x="366" y="284"/>
                    <a:pt x="370" y="276"/>
                    <a:pt x="377" y="275"/>
                  </a:cubicBezTo>
                  <a:cubicBezTo>
                    <a:pt x="397" y="273"/>
                    <a:pt x="397" y="273"/>
                    <a:pt x="397" y="273"/>
                  </a:cubicBezTo>
                  <a:cubicBezTo>
                    <a:pt x="383" y="258"/>
                    <a:pt x="383" y="258"/>
                    <a:pt x="383" y="258"/>
                  </a:cubicBezTo>
                  <a:cubicBezTo>
                    <a:pt x="378" y="253"/>
                    <a:pt x="380" y="244"/>
                    <a:pt x="387" y="242"/>
                  </a:cubicBezTo>
                  <a:cubicBezTo>
                    <a:pt x="406" y="236"/>
                    <a:pt x="406" y="236"/>
                    <a:pt x="406" y="236"/>
                  </a:cubicBezTo>
                  <a:cubicBezTo>
                    <a:pt x="390" y="225"/>
                    <a:pt x="390" y="225"/>
                    <a:pt x="390" y="225"/>
                  </a:cubicBezTo>
                  <a:cubicBezTo>
                    <a:pt x="384" y="220"/>
                    <a:pt x="384" y="211"/>
                    <a:pt x="391" y="208"/>
                  </a:cubicBezTo>
                  <a:cubicBezTo>
                    <a:pt x="409" y="199"/>
                    <a:pt x="409" y="199"/>
                    <a:pt x="409" y="199"/>
                  </a:cubicBezTo>
                  <a:cubicBezTo>
                    <a:pt x="390" y="190"/>
                    <a:pt x="390" y="190"/>
                    <a:pt x="390" y="190"/>
                  </a:cubicBezTo>
                  <a:cubicBezTo>
                    <a:pt x="384" y="187"/>
                    <a:pt x="382" y="178"/>
                    <a:pt x="388" y="174"/>
                  </a:cubicBezTo>
                  <a:cubicBezTo>
                    <a:pt x="404" y="161"/>
                    <a:pt x="404" y="161"/>
                    <a:pt x="404" y="161"/>
                  </a:cubicBezTo>
                  <a:cubicBezTo>
                    <a:pt x="385" y="156"/>
                    <a:pt x="385" y="156"/>
                    <a:pt x="385" y="156"/>
                  </a:cubicBezTo>
                  <a:cubicBezTo>
                    <a:pt x="377" y="155"/>
                    <a:pt x="375" y="146"/>
                    <a:pt x="380" y="140"/>
                  </a:cubicBezTo>
                  <a:cubicBezTo>
                    <a:pt x="393" y="125"/>
                    <a:pt x="393" y="125"/>
                    <a:pt x="393" y="125"/>
                  </a:cubicBezTo>
                  <a:cubicBezTo>
                    <a:pt x="373" y="124"/>
                    <a:pt x="373" y="124"/>
                    <a:pt x="373" y="124"/>
                  </a:cubicBezTo>
                  <a:cubicBezTo>
                    <a:pt x="365" y="124"/>
                    <a:pt x="361" y="116"/>
                    <a:pt x="365" y="109"/>
                  </a:cubicBezTo>
                  <a:cubicBezTo>
                    <a:pt x="375" y="92"/>
                    <a:pt x="375" y="92"/>
                    <a:pt x="375" y="92"/>
                  </a:cubicBezTo>
                  <a:cubicBezTo>
                    <a:pt x="355" y="95"/>
                    <a:pt x="355" y="95"/>
                    <a:pt x="355" y="95"/>
                  </a:cubicBezTo>
                  <a:cubicBezTo>
                    <a:pt x="348" y="96"/>
                    <a:pt x="342" y="88"/>
                    <a:pt x="345" y="81"/>
                  </a:cubicBezTo>
                  <a:cubicBezTo>
                    <a:pt x="352" y="62"/>
                    <a:pt x="352" y="62"/>
                    <a:pt x="352" y="62"/>
                  </a:cubicBezTo>
                  <a:cubicBezTo>
                    <a:pt x="332" y="69"/>
                    <a:pt x="332" y="69"/>
                    <a:pt x="332" y="69"/>
                  </a:cubicBezTo>
                  <a:cubicBezTo>
                    <a:pt x="325" y="71"/>
                    <a:pt x="318" y="65"/>
                    <a:pt x="320" y="58"/>
                  </a:cubicBezTo>
                  <a:cubicBezTo>
                    <a:pt x="323" y="38"/>
                    <a:pt x="323" y="38"/>
                    <a:pt x="323" y="38"/>
                  </a:cubicBezTo>
                  <a:cubicBezTo>
                    <a:pt x="305" y="48"/>
                    <a:pt x="305" y="48"/>
                    <a:pt x="305" y="48"/>
                  </a:cubicBezTo>
                  <a:cubicBezTo>
                    <a:pt x="299" y="51"/>
                    <a:pt x="291" y="47"/>
                    <a:pt x="291" y="39"/>
                  </a:cubicBezTo>
                  <a:cubicBezTo>
                    <a:pt x="291" y="19"/>
                    <a:pt x="291" y="19"/>
                    <a:pt x="291" y="19"/>
                  </a:cubicBezTo>
                  <a:cubicBezTo>
                    <a:pt x="275" y="32"/>
                    <a:pt x="275" y="32"/>
                    <a:pt x="275" y="32"/>
                  </a:cubicBezTo>
                  <a:cubicBezTo>
                    <a:pt x="269" y="36"/>
                    <a:pt x="260" y="33"/>
                    <a:pt x="259" y="26"/>
                  </a:cubicBezTo>
                  <a:cubicBezTo>
                    <a:pt x="255" y="6"/>
                    <a:pt x="255" y="6"/>
                    <a:pt x="255" y="6"/>
                  </a:cubicBezTo>
                  <a:cubicBezTo>
                    <a:pt x="242" y="22"/>
                    <a:pt x="242" y="22"/>
                    <a:pt x="242" y="22"/>
                  </a:cubicBezTo>
                  <a:cubicBezTo>
                    <a:pt x="237" y="27"/>
                    <a:pt x="228" y="26"/>
                    <a:pt x="225" y="19"/>
                  </a:cubicBezTo>
                  <a:cubicBezTo>
                    <a:pt x="218" y="0"/>
                    <a:pt x="218" y="0"/>
                    <a:pt x="218" y="0"/>
                  </a:cubicBezTo>
                  <a:cubicBezTo>
                    <a:pt x="208" y="18"/>
                    <a:pt x="208" y="18"/>
                    <a:pt x="208" y="18"/>
                  </a:cubicBezTo>
                  <a:cubicBezTo>
                    <a:pt x="204" y="24"/>
                    <a:pt x="195" y="25"/>
                    <a:pt x="191" y="18"/>
                  </a:cubicBezTo>
                  <a:cubicBezTo>
                    <a:pt x="180" y="1"/>
                    <a:pt x="180" y="1"/>
                    <a:pt x="180" y="1"/>
                  </a:cubicBezTo>
                  <a:cubicBezTo>
                    <a:pt x="174" y="21"/>
                    <a:pt x="174" y="21"/>
                    <a:pt x="174" y="21"/>
                  </a:cubicBezTo>
                  <a:cubicBezTo>
                    <a:pt x="171" y="28"/>
                    <a:pt x="162" y="30"/>
                    <a:pt x="157" y="24"/>
                  </a:cubicBezTo>
                  <a:close/>
                  <a:moveTo>
                    <a:pt x="124" y="230"/>
                  </a:moveTo>
                  <a:cubicBezTo>
                    <a:pt x="110" y="185"/>
                    <a:pt x="135" y="138"/>
                    <a:pt x="179" y="124"/>
                  </a:cubicBezTo>
                  <a:cubicBezTo>
                    <a:pt x="224" y="110"/>
                    <a:pt x="271" y="134"/>
                    <a:pt x="285" y="179"/>
                  </a:cubicBezTo>
                  <a:cubicBezTo>
                    <a:pt x="299" y="223"/>
                    <a:pt x="274" y="271"/>
                    <a:pt x="230" y="285"/>
                  </a:cubicBezTo>
                  <a:cubicBezTo>
                    <a:pt x="185" y="299"/>
                    <a:pt x="138" y="274"/>
                    <a:pt x="124" y="230"/>
                  </a:cubicBezTo>
                  <a:close/>
                  <a:moveTo>
                    <a:pt x="278" y="279"/>
                  </a:moveTo>
                  <a:cubicBezTo>
                    <a:pt x="282" y="275"/>
                    <a:pt x="288" y="274"/>
                    <a:pt x="293" y="276"/>
                  </a:cubicBezTo>
                  <a:cubicBezTo>
                    <a:pt x="316" y="288"/>
                    <a:pt x="316" y="288"/>
                    <a:pt x="316" y="288"/>
                  </a:cubicBezTo>
                  <a:cubicBezTo>
                    <a:pt x="324" y="292"/>
                    <a:pt x="326" y="302"/>
                    <a:pt x="320" y="308"/>
                  </a:cubicBezTo>
                  <a:cubicBezTo>
                    <a:pt x="302" y="328"/>
                    <a:pt x="279" y="344"/>
                    <a:pt x="251" y="352"/>
                  </a:cubicBezTo>
                  <a:cubicBezTo>
                    <a:pt x="183" y="374"/>
                    <a:pt x="110" y="346"/>
                    <a:pt x="74" y="288"/>
                  </a:cubicBezTo>
                  <a:cubicBezTo>
                    <a:pt x="69" y="281"/>
                    <a:pt x="72" y="271"/>
                    <a:pt x="81" y="268"/>
                  </a:cubicBezTo>
                  <a:cubicBezTo>
                    <a:pt x="105" y="261"/>
                    <a:pt x="105" y="261"/>
                    <a:pt x="105" y="261"/>
                  </a:cubicBezTo>
                  <a:cubicBezTo>
                    <a:pt x="110" y="259"/>
                    <a:pt x="116" y="261"/>
                    <a:pt x="120" y="265"/>
                  </a:cubicBezTo>
                  <a:cubicBezTo>
                    <a:pt x="145" y="301"/>
                    <a:pt x="192" y="318"/>
                    <a:pt x="236" y="304"/>
                  </a:cubicBezTo>
                  <a:cubicBezTo>
                    <a:pt x="252" y="299"/>
                    <a:pt x="267" y="290"/>
                    <a:pt x="278" y="279"/>
                  </a:cubicBezTo>
                  <a:close/>
                  <a:moveTo>
                    <a:pt x="309" y="89"/>
                  </a:moveTo>
                  <a:cubicBezTo>
                    <a:pt x="329" y="107"/>
                    <a:pt x="344" y="130"/>
                    <a:pt x="353" y="158"/>
                  </a:cubicBezTo>
                  <a:cubicBezTo>
                    <a:pt x="362" y="187"/>
                    <a:pt x="362" y="216"/>
                    <a:pt x="355" y="244"/>
                  </a:cubicBezTo>
                  <a:cubicBezTo>
                    <a:pt x="353" y="252"/>
                    <a:pt x="344" y="256"/>
                    <a:pt x="336" y="252"/>
                  </a:cubicBezTo>
                  <a:cubicBezTo>
                    <a:pt x="314" y="240"/>
                    <a:pt x="314" y="240"/>
                    <a:pt x="314" y="240"/>
                  </a:cubicBezTo>
                  <a:cubicBezTo>
                    <a:pt x="309" y="238"/>
                    <a:pt x="306" y="232"/>
                    <a:pt x="307" y="226"/>
                  </a:cubicBezTo>
                  <a:cubicBezTo>
                    <a:pt x="311" y="209"/>
                    <a:pt x="310" y="191"/>
                    <a:pt x="304" y="173"/>
                  </a:cubicBezTo>
                  <a:cubicBezTo>
                    <a:pt x="299" y="156"/>
                    <a:pt x="290" y="142"/>
                    <a:pt x="279" y="131"/>
                  </a:cubicBezTo>
                  <a:cubicBezTo>
                    <a:pt x="275" y="127"/>
                    <a:pt x="274" y="121"/>
                    <a:pt x="277" y="116"/>
                  </a:cubicBezTo>
                  <a:cubicBezTo>
                    <a:pt x="289" y="93"/>
                    <a:pt x="289" y="93"/>
                    <a:pt x="289" y="93"/>
                  </a:cubicBezTo>
                  <a:cubicBezTo>
                    <a:pt x="293" y="85"/>
                    <a:pt x="302" y="83"/>
                    <a:pt x="309" y="89"/>
                  </a:cubicBezTo>
                  <a:close/>
                  <a:moveTo>
                    <a:pt x="244" y="54"/>
                  </a:moveTo>
                  <a:cubicBezTo>
                    <a:pt x="252" y="56"/>
                    <a:pt x="256" y="65"/>
                    <a:pt x="252" y="73"/>
                  </a:cubicBezTo>
                  <a:cubicBezTo>
                    <a:pt x="241" y="95"/>
                    <a:pt x="241" y="95"/>
                    <a:pt x="241" y="95"/>
                  </a:cubicBezTo>
                  <a:cubicBezTo>
                    <a:pt x="238" y="100"/>
                    <a:pt x="232" y="103"/>
                    <a:pt x="227" y="102"/>
                  </a:cubicBezTo>
                  <a:cubicBezTo>
                    <a:pt x="209" y="98"/>
                    <a:pt x="191" y="99"/>
                    <a:pt x="173" y="104"/>
                  </a:cubicBezTo>
                  <a:cubicBezTo>
                    <a:pt x="127" y="119"/>
                    <a:pt x="98" y="163"/>
                    <a:pt x="100" y="209"/>
                  </a:cubicBezTo>
                  <a:cubicBezTo>
                    <a:pt x="100" y="215"/>
                    <a:pt x="96" y="220"/>
                    <a:pt x="91" y="222"/>
                  </a:cubicBezTo>
                  <a:cubicBezTo>
                    <a:pt x="67" y="229"/>
                    <a:pt x="67" y="229"/>
                    <a:pt x="67" y="229"/>
                  </a:cubicBezTo>
                  <a:cubicBezTo>
                    <a:pt x="59" y="232"/>
                    <a:pt x="51" y="226"/>
                    <a:pt x="50" y="218"/>
                  </a:cubicBezTo>
                  <a:cubicBezTo>
                    <a:pt x="43" y="147"/>
                    <a:pt x="87" y="78"/>
                    <a:pt x="158" y="56"/>
                  </a:cubicBezTo>
                  <a:cubicBezTo>
                    <a:pt x="187" y="47"/>
                    <a:pt x="217" y="47"/>
                    <a:pt x="244" y="54"/>
                  </a:cubicBezTo>
                  <a:close/>
                </a:path>
              </a:pathLst>
            </a:custGeom>
            <a:solidFill>
              <a:schemeClr val="accent1"/>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Freeform 49">
              <a:extLst>
                <a:ext uri="{FF2B5EF4-FFF2-40B4-BE49-F238E27FC236}">
                  <a16:creationId xmlns:a16="http://schemas.microsoft.com/office/drawing/2014/main" id="{1A403C18-D9B6-4086-9CFD-181463E3EABF}"/>
                </a:ext>
              </a:extLst>
            </p:cNvPr>
            <p:cNvSpPr>
              <a:spLocks noEditPoints="1"/>
            </p:cNvSpPr>
            <p:nvPr/>
          </p:nvSpPr>
          <p:spPr bwMode="auto">
            <a:xfrm>
              <a:off x="6562789" y="4812296"/>
              <a:ext cx="873292" cy="870848"/>
            </a:xfrm>
            <a:custGeom>
              <a:avLst/>
              <a:gdLst>
                <a:gd name="T0" fmla="*/ 446 w 453"/>
                <a:gd name="T1" fmla="*/ 172 h 452"/>
                <a:gd name="T2" fmla="*/ 407 w 453"/>
                <a:gd name="T3" fmla="*/ 167 h 452"/>
                <a:gd name="T4" fmla="*/ 394 w 453"/>
                <a:gd name="T5" fmla="*/ 151 h 452"/>
                <a:gd name="T6" fmla="*/ 419 w 453"/>
                <a:gd name="T7" fmla="*/ 122 h 452"/>
                <a:gd name="T8" fmla="*/ 396 w 453"/>
                <a:gd name="T9" fmla="*/ 76 h 452"/>
                <a:gd name="T10" fmla="*/ 360 w 453"/>
                <a:gd name="T11" fmla="*/ 89 h 452"/>
                <a:gd name="T12" fmla="*/ 334 w 453"/>
                <a:gd name="T13" fmla="*/ 76 h 452"/>
                <a:gd name="T14" fmla="*/ 340 w 453"/>
                <a:gd name="T15" fmla="*/ 40 h 452"/>
                <a:gd name="T16" fmla="*/ 297 w 453"/>
                <a:gd name="T17" fmla="*/ 12 h 452"/>
                <a:gd name="T18" fmla="*/ 274 w 453"/>
                <a:gd name="T19" fmla="*/ 39 h 452"/>
                <a:gd name="T20" fmla="*/ 238 w 453"/>
                <a:gd name="T21" fmla="*/ 41 h 452"/>
                <a:gd name="T22" fmla="*/ 225 w 453"/>
                <a:gd name="T23" fmla="*/ 8 h 452"/>
                <a:gd name="T24" fmla="*/ 173 w 453"/>
                <a:gd name="T25" fmla="*/ 7 h 452"/>
                <a:gd name="T26" fmla="*/ 168 w 453"/>
                <a:gd name="T27" fmla="*/ 41 h 452"/>
                <a:gd name="T28" fmla="*/ 150 w 453"/>
                <a:gd name="T29" fmla="*/ 56 h 452"/>
                <a:gd name="T30" fmla="*/ 123 w 453"/>
                <a:gd name="T31" fmla="*/ 34 h 452"/>
                <a:gd name="T32" fmla="*/ 77 w 453"/>
                <a:gd name="T33" fmla="*/ 57 h 452"/>
                <a:gd name="T34" fmla="*/ 88 w 453"/>
                <a:gd name="T35" fmla="*/ 90 h 452"/>
                <a:gd name="T36" fmla="*/ 75 w 453"/>
                <a:gd name="T37" fmla="*/ 117 h 452"/>
                <a:gd name="T38" fmla="*/ 41 w 453"/>
                <a:gd name="T39" fmla="*/ 112 h 452"/>
                <a:gd name="T40" fmla="*/ 12 w 453"/>
                <a:gd name="T41" fmla="*/ 155 h 452"/>
                <a:gd name="T42" fmla="*/ 40 w 453"/>
                <a:gd name="T43" fmla="*/ 178 h 452"/>
                <a:gd name="T44" fmla="*/ 42 w 453"/>
                <a:gd name="T45" fmla="*/ 214 h 452"/>
                <a:gd name="T46" fmla="*/ 9 w 453"/>
                <a:gd name="T47" fmla="*/ 228 h 452"/>
                <a:gd name="T48" fmla="*/ 7 w 453"/>
                <a:gd name="T49" fmla="*/ 279 h 452"/>
                <a:gd name="T50" fmla="*/ 44 w 453"/>
                <a:gd name="T51" fmla="*/ 284 h 452"/>
                <a:gd name="T52" fmla="*/ 58 w 453"/>
                <a:gd name="T53" fmla="*/ 301 h 452"/>
                <a:gd name="T54" fmla="*/ 35 w 453"/>
                <a:gd name="T55" fmla="*/ 329 h 452"/>
                <a:gd name="T56" fmla="*/ 58 w 453"/>
                <a:gd name="T57" fmla="*/ 375 h 452"/>
                <a:gd name="T58" fmla="*/ 94 w 453"/>
                <a:gd name="T59" fmla="*/ 362 h 452"/>
                <a:gd name="T60" fmla="*/ 119 w 453"/>
                <a:gd name="T61" fmla="*/ 374 h 452"/>
                <a:gd name="T62" fmla="*/ 113 w 453"/>
                <a:gd name="T63" fmla="*/ 411 h 452"/>
                <a:gd name="T64" fmla="*/ 156 w 453"/>
                <a:gd name="T65" fmla="*/ 440 h 452"/>
                <a:gd name="T66" fmla="*/ 181 w 453"/>
                <a:gd name="T67" fmla="*/ 409 h 452"/>
                <a:gd name="T68" fmla="*/ 214 w 453"/>
                <a:gd name="T69" fmla="*/ 406 h 452"/>
                <a:gd name="T70" fmla="*/ 228 w 453"/>
                <a:gd name="T71" fmla="*/ 443 h 452"/>
                <a:gd name="T72" fmla="*/ 280 w 453"/>
                <a:gd name="T73" fmla="*/ 445 h 452"/>
                <a:gd name="T74" fmla="*/ 285 w 453"/>
                <a:gd name="T75" fmla="*/ 405 h 452"/>
                <a:gd name="T76" fmla="*/ 300 w 453"/>
                <a:gd name="T77" fmla="*/ 391 h 452"/>
                <a:gd name="T78" fmla="*/ 330 w 453"/>
                <a:gd name="T79" fmla="*/ 418 h 452"/>
                <a:gd name="T80" fmla="*/ 376 w 453"/>
                <a:gd name="T81" fmla="*/ 395 h 452"/>
                <a:gd name="T82" fmla="*/ 362 w 453"/>
                <a:gd name="T83" fmla="*/ 357 h 452"/>
                <a:gd name="T84" fmla="*/ 373 w 453"/>
                <a:gd name="T85" fmla="*/ 332 h 452"/>
                <a:gd name="T86" fmla="*/ 412 w 453"/>
                <a:gd name="T87" fmla="*/ 340 h 452"/>
                <a:gd name="T88" fmla="*/ 441 w 453"/>
                <a:gd name="T89" fmla="*/ 297 h 452"/>
                <a:gd name="T90" fmla="*/ 409 w 453"/>
                <a:gd name="T91" fmla="*/ 271 h 452"/>
                <a:gd name="T92" fmla="*/ 408 w 453"/>
                <a:gd name="T93" fmla="*/ 238 h 452"/>
                <a:gd name="T94" fmla="*/ 444 w 453"/>
                <a:gd name="T95" fmla="*/ 224 h 452"/>
                <a:gd name="T96" fmla="*/ 315 w 453"/>
                <a:gd name="T97" fmla="*/ 351 h 452"/>
                <a:gd name="T98" fmla="*/ 134 w 453"/>
                <a:gd name="T99" fmla="*/ 105 h 452"/>
                <a:gd name="T100" fmla="*/ 315 w 453"/>
                <a:gd name="T101" fmla="*/ 35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3" h="452">
                  <a:moveTo>
                    <a:pt x="452" y="213"/>
                  </a:moveTo>
                  <a:cubicBezTo>
                    <a:pt x="446" y="172"/>
                    <a:pt x="446" y="172"/>
                    <a:pt x="446" y="172"/>
                  </a:cubicBezTo>
                  <a:cubicBezTo>
                    <a:pt x="445" y="167"/>
                    <a:pt x="440" y="164"/>
                    <a:pt x="435" y="164"/>
                  </a:cubicBezTo>
                  <a:cubicBezTo>
                    <a:pt x="407" y="167"/>
                    <a:pt x="407" y="167"/>
                    <a:pt x="407" y="167"/>
                  </a:cubicBezTo>
                  <a:cubicBezTo>
                    <a:pt x="403" y="168"/>
                    <a:pt x="399" y="165"/>
                    <a:pt x="397" y="161"/>
                  </a:cubicBezTo>
                  <a:cubicBezTo>
                    <a:pt x="396" y="158"/>
                    <a:pt x="395" y="154"/>
                    <a:pt x="394" y="151"/>
                  </a:cubicBezTo>
                  <a:cubicBezTo>
                    <a:pt x="392" y="147"/>
                    <a:pt x="393" y="143"/>
                    <a:pt x="396" y="140"/>
                  </a:cubicBezTo>
                  <a:cubicBezTo>
                    <a:pt x="419" y="122"/>
                    <a:pt x="419" y="122"/>
                    <a:pt x="419" y="122"/>
                  </a:cubicBezTo>
                  <a:cubicBezTo>
                    <a:pt x="423" y="119"/>
                    <a:pt x="423" y="113"/>
                    <a:pt x="420" y="109"/>
                  </a:cubicBezTo>
                  <a:cubicBezTo>
                    <a:pt x="396" y="76"/>
                    <a:pt x="396" y="76"/>
                    <a:pt x="396" y="76"/>
                  </a:cubicBezTo>
                  <a:cubicBezTo>
                    <a:pt x="393" y="72"/>
                    <a:pt x="387" y="71"/>
                    <a:pt x="383" y="73"/>
                  </a:cubicBezTo>
                  <a:cubicBezTo>
                    <a:pt x="360" y="89"/>
                    <a:pt x="360" y="89"/>
                    <a:pt x="360" y="89"/>
                  </a:cubicBezTo>
                  <a:cubicBezTo>
                    <a:pt x="357" y="91"/>
                    <a:pt x="352" y="91"/>
                    <a:pt x="349" y="88"/>
                  </a:cubicBezTo>
                  <a:cubicBezTo>
                    <a:pt x="344" y="84"/>
                    <a:pt x="339" y="80"/>
                    <a:pt x="334" y="76"/>
                  </a:cubicBezTo>
                  <a:cubicBezTo>
                    <a:pt x="331" y="73"/>
                    <a:pt x="329" y="69"/>
                    <a:pt x="331" y="65"/>
                  </a:cubicBezTo>
                  <a:cubicBezTo>
                    <a:pt x="340" y="40"/>
                    <a:pt x="340" y="40"/>
                    <a:pt x="340" y="40"/>
                  </a:cubicBezTo>
                  <a:cubicBezTo>
                    <a:pt x="342" y="35"/>
                    <a:pt x="340" y="30"/>
                    <a:pt x="335" y="28"/>
                  </a:cubicBezTo>
                  <a:cubicBezTo>
                    <a:pt x="297" y="12"/>
                    <a:pt x="297" y="12"/>
                    <a:pt x="297" y="12"/>
                  </a:cubicBezTo>
                  <a:cubicBezTo>
                    <a:pt x="293" y="9"/>
                    <a:pt x="287" y="11"/>
                    <a:pt x="285" y="16"/>
                  </a:cubicBezTo>
                  <a:cubicBezTo>
                    <a:pt x="274" y="39"/>
                    <a:pt x="274" y="39"/>
                    <a:pt x="274" y="39"/>
                  </a:cubicBezTo>
                  <a:cubicBezTo>
                    <a:pt x="272" y="43"/>
                    <a:pt x="268" y="45"/>
                    <a:pt x="263" y="44"/>
                  </a:cubicBezTo>
                  <a:cubicBezTo>
                    <a:pt x="255" y="42"/>
                    <a:pt x="247" y="41"/>
                    <a:pt x="238" y="41"/>
                  </a:cubicBezTo>
                  <a:cubicBezTo>
                    <a:pt x="234" y="40"/>
                    <a:pt x="230" y="37"/>
                    <a:pt x="229" y="33"/>
                  </a:cubicBezTo>
                  <a:cubicBezTo>
                    <a:pt x="225" y="8"/>
                    <a:pt x="225" y="8"/>
                    <a:pt x="225" y="8"/>
                  </a:cubicBezTo>
                  <a:cubicBezTo>
                    <a:pt x="224" y="3"/>
                    <a:pt x="219" y="0"/>
                    <a:pt x="214" y="0"/>
                  </a:cubicBezTo>
                  <a:cubicBezTo>
                    <a:pt x="173" y="7"/>
                    <a:pt x="173" y="7"/>
                    <a:pt x="173" y="7"/>
                  </a:cubicBezTo>
                  <a:cubicBezTo>
                    <a:pt x="168" y="7"/>
                    <a:pt x="164" y="12"/>
                    <a:pt x="165" y="17"/>
                  </a:cubicBezTo>
                  <a:cubicBezTo>
                    <a:pt x="168" y="41"/>
                    <a:pt x="168" y="41"/>
                    <a:pt x="168" y="41"/>
                  </a:cubicBezTo>
                  <a:cubicBezTo>
                    <a:pt x="168" y="46"/>
                    <a:pt x="165" y="50"/>
                    <a:pt x="161" y="51"/>
                  </a:cubicBezTo>
                  <a:cubicBezTo>
                    <a:pt x="158" y="53"/>
                    <a:pt x="154" y="54"/>
                    <a:pt x="150" y="56"/>
                  </a:cubicBezTo>
                  <a:cubicBezTo>
                    <a:pt x="146" y="58"/>
                    <a:pt x="141" y="57"/>
                    <a:pt x="139" y="53"/>
                  </a:cubicBezTo>
                  <a:cubicBezTo>
                    <a:pt x="123" y="34"/>
                    <a:pt x="123" y="34"/>
                    <a:pt x="123" y="34"/>
                  </a:cubicBezTo>
                  <a:cubicBezTo>
                    <a:pt x="120" y="30"/>
                    <a:pt x="114" y="29"/>
                    <a:pt x="110" y="32"/>
                  </a:cubicBezTo>
                  <a:cubicBezTo>
                    <a:pt x="77" y="57"/>
                    <a:pt x="77" y="57"/>
                    <a:pt x="77" y="57"/>
                  </a:cubicBezTo>
                  <a:cubicBezTo>
                    <a:pt x="73" y="60"/>
                    <a:pt x="72" y="66"/>
                    <a:pt x="75" y="70"/>
                  </a:cubicBezTo>
                  <a:cubicBezTo>
                    <a:pt x="88" y="90"/>
                    <a:pt x="88" y="90"/>
                    <a:pt x="88" y="90"/>
                  </a:cubicBezTo>
                  <a:cubicBezTo>
                    <a:pt x="91" y="94"/>
                    <a:pt x="90" y="99"/>
                    <a:pt x="87" y="102"/>
                  </a:cubicBezTo>
                  <a:cubicBezTo>
                    <a:pt x="83" y="107"/>
                    <a:pt x="79" y="112"/>
                    <a:pt x="75" y="117"/>
                  </a:cubicBezTo>
                  <a:cubicBezTo>
                    <a:pt x="73" y="121"/>
                    <a:pt x="68" y="122"/>
                    <a:pt x="64" y="121"/>
                  </a:cubicBezTo>
                  <a:cubicBezTo>
                    <a:pt x="41" y="112"/>
                    <a:pt x="41" y="112"/>
                    <a:pt x="41" y="112"/>
                  </a:cubicBezTo>
                  <a:cubicBezTo>
                    <a:pt x="36" y="110"/>
                    <a:pt x="31" y="112"/>
                    <a:pt x="29" y="117"/>
                  </a:cubicBezTo>
                  <a:cubicBezTo>
                    <a:pt x="12" y="155"/>
                    <a:pt x="12" y="155"/>
                    <a:pt x="12" y="155"/>
                  </a:cubicBezTo>
                  <a:cubicBezTo>
                    <a:pt x="10" y="160"/>
                    <a:pt x="12" y="165"/>
                    <a:pt x="17" y="167"/>
                  </a:cubicBezTo>
                  <a:cubicBezTo>
                    <a:pt x="40" y="178"/>
                    <a:pt x="40" y="178"/>
                    <a:pt x="40" y="178"/>
                  </a:cubicBezTo>
                  <a:cubicBezTo>
                    <a:pt x="43" y="180"/>
                    <a:pt x="46" y="184"/>
                    <a:pt x="45" y="189"/>
                  </a:cubicBezTo>
                  <a:cubicBezTo>
                    <a:pt x="43" y="197"/>
                    <a:pt x="42" y="205"/>
                    <a:pt x="42" y="214"/>
                  </a:cubicBezTo>
                  <a:cubicBezTo>
                    <a:pt x="41" y="218"/>
                    <a:pt x="38" y="222"/>
                    <a:pt x="34" y="223"/>
                  </a:cubicBezTo>
                  <a:cubicBezTo>
                    <a:pt x="9" y="228"/>
                    <a:pt x="9" y="228"/>
                    <a:pt x="9" y="228"/>
                  </a:cubicBezTo>
                  <a:cubicBezTo>
                    <a:pt x="4" y="228"/>
                    <a:pt x="0" y="233"/>
                    <a:pt x="1" y="238"/>
                  </a:cubicBezTo>
                  <a:cubicBezTo>
                    <a:pt x="7" y="279"/>
                    <a:pt x="7" y="279"/>
                    <a:pt x="7" y="279"/>
                  </a:cubicBezTo>
                  <a:cubicBezTo>
                    <a:pt x="8" y="284"/>
                    <a:pt x="13" y="288"/>
                    <a:pt x="18" y="287"/>
                  </a:cubicBezTo>
                  <a:cubicBezTo>
                    <a:pt x="44" y="284"/>
                    <a:pt x="44" y="284"/>
                    <a:pt x="44" y="284"/>
                  </a:cubicBezTo>
                  <a:cubicBezTo>
                    <a:pt x="48" y="284"/>
                    <a:pt x="52" y="286"/>
                    <a:pt x="54" y="290"/>
                  </a:cubicBezTo>
                  <a:cubicBezTo>
                    <a:pt x="55" y="294"/>
                    <a:pt x="57" y="297"/>
                    <a:pt x="58" y="301"/>
                  </a:cubicBezTo>
                  <a:cubicBezTo>
                    <a:pt x="60" y="305"/>
                    <a:pt x="59" y="309"/>
                    <a:pt x="56" y="312"/>
                  </a:cubicBezTo>
                  <a:cubicBezTo>
                    <a:pt x="35" y="329"/>
                    <a:pt x="35" y="329"/>
                    <a:pt x="35" y="329"/>
                  </a:cubicBezTo>
                  <a:cubicBezTo>
                    <a:pt x="31" y="332"/>
                    <a:pt x="30" y="338"/>
                    <a:pt x="33" y="342"/>
                  </a:cubicBezTo>
                  <a:cubicBezTo>
                    <a:pt x="58" y="375"/>
                    <a:pt x="58" y="375"/>
                    <a:pt x="58" y="375"/>
                  </a:cubicBezTo>
                  <a:cubicBezTo>
                    <a:pt x="61" y="379"/>
                    <a:pt x="66" y="380"/>
                    <a:pt x="71" y="378"/>
                  </a:cubicBezTo>
                  <a:cubicBezTo>
                    <a:pt x="94" y="362"/>
                    <a:pt x="94" y="362"/>
                    <a:pt x="94" y="362"/>
                  </a:cubicBezTo>
                  <a:cubicBezTo>
                    <a:pt x="97" y="360"/>
                    <a:pt x="102" y="360"/>
                    <a:pt x="105" y="363"/>
                  </a:cubicBezTo>
                  <a:cubicBezTo>
                    <a:pt x="110" y="367"/>
                    <a:pt x="115" y="370"/>
                    <a:pt x="119" y="374"/>
                  </a:cubicBezTo>
                  <a:cubicBezTo>
                    <a:pt x="123" y="376"/>
                    <a:pt x="124" y="381"/>
                    <a:pt x="123" y="385"/>
                  </a:cubicBezTo>
                  <a:cubicBezTo>
                    <a:pt x="113" y="411"/>
                    <a:pt x="113" y="411"/>
                    <a:pt x="113" y="411"/>
                  </a:cubicBezTo>
                  <a:cubicBezTo>
                    <a:pt x="111" y="416"/>
                    <a:pt x="113" y="421"/>
                    <a:pt x="118" y="423"/>
                  </a:cubicBezTo>
                  <a:cubicBezTo>
                    <a:pt x="156" y="440"/>
                    <a:pt x="156" y="440"/>
                    <a:pt x="156" y="440"/>
                  </a:cubicBezTo>
                  <a:cubicBezTo>
                    <a:pt x="160" y="442"/>
                    <a:pt x="166" y="440"/>
                    <a:pt x="168" y="435"/>
                  </a:cubicBezTo>
                  <a:cubicBezTo>
                    <a:pt x="181" y="409"/>
                    <a:pt x="181" y="409"/>
                    <a:pt x="181" y="409"/>
                  </a:cubicBezTo>
                  <a:cubicBezTo>
                    <a:pt x="183" y="405"/>
                    <a:pt x="187" y="403"/>
                    <a:pt x="191" y="404"/>
                  </a:cubicBezTo>
                  <a:cubicBezTo>
                    <a:pt x="199" y="405"/>
                    <a:pt x="206" y="406"/>
                    <a:pt x="214" y="406"/>
                  </a:cubicBezTo>
                  <a:cubicBezTo>
                    <a:pt x="218" y="407"/>
                    <a:pt x="222" y="410"/>
                    <a:pt x="223" y="414"/>
                  </a:cubicBezTo>
                  <a:cubicBezTo>
                    <a:pt x="228" y="443"/>
                    <a:pt x="228" y="443"/>
                    <a:pt x="228" y="443"/>
                  </a:cubicBezTo>
                  <a:cubicBezTo>
                    <a:pt x="229" y="448"/>
                    <a:pt x="234" y="452"/>
                    <a:pt x="239" y="451"/>
                  </a:cubicBezTo>
                  <a:cubicBezTo>
                    <a:pt x="280" y="445"/>
                    <a:pt x="280" y="445"/>
                    <a:pt x="280" y="445"/>
                  </a:cubicBezTo>
                  <a:cubicBezTo>
                    <a:pt x="285" y="444"/>
                    <a:pt x="289" y="440"/>
                    <a:pt x="288" y="435"/>
                  </a:cubicBezTo>
                  <a:cubicBezTo>
                    <a:pt x="285" y="405"/>
                    <a:pt x="285" y="405"/>
                    <a:pt x="285" y="405"/>
                  </a:cubicBezTo>
                  <a:cubicBezTo>
                    <a:pt x="284" y="400"/>
                    <a:pt x="287" y="396"/>
                    <a:pt x="291" y="395"/>
                  </a:cubicBezTo>
                  <a:cubicBezTo>
                    <a:pt x="294" y="393"/>
                    <a:pt x="297" y="392"/>
                    <a:pt x="300" y="391"/>
                  </a:cubicBezTo>
                  <a:cubicBezTo>
                    <a:pt x="303" y="389"/>
                    <a:pt x="308" y="391"/>
                    <a:pt x="311" y="394"/>
                  </a:cubicBezTo>
                  <a:cubicBezTo>
                    <a:pt x="330" y="418"/>
                    <a:pt x="330" y="418"/>
                    <a:pt x="330" y="418"/>
                  </a:cubicBezTo>
                  <a:cubicBezTo>
                    <a:pt x="333" y="422"/>
                    <a:pt x="339" y="423"/>
                    <a:pt x="343" y="420"/>
                  </a:cubicBezTo>
                  <a:cubicBezTo>
                    <a:pt x="376" y="395"/>
                    <a:pt x="376" y="395"/>
                    <a:pt x="376" y="395"/>
                  </a:cubicBezTo>
                  <a:cubicBezTo>
                    <a:pt x="381" y="392"/>
                    <a:pt x="382" y="386"/>
                    <a:pt x="379" y="382"/>
                  </a:cubicBezTo>
                  <a:cubicBezTo>
                    <a:pt x="362" y="357"/>
                    <a:pt x="362" y="357"/>
                    <a:pt x="362" y="357"/>
                  </a:cubicBezTo>
                  <a:cubicBezTo>
                    <a:pt x="359" y="353"/>
                    <a:pt x="359" y="348"/>
                    <a:pt x="362" y="345"/>
                  </a:cubicBezTo>
                  <a:cubicBezTo>
                    <a:pt x="366" y="341"/>
                    <a:pt x="369" y="337"/>
                    <a:pt x="373" y="332"/>
                  </a:cubicBezTo>
                  <a:cubicBezTo>
                    <a:pt x="375" y="329"/>
                    <a:pt x="380" y="327"/>
                    <a:pt x="384" y="329"/>
                  </a:cubicBezTo>
                  <a:cubicBezTo>
                    <a:pt x="412" y="340"/>
                    <a:pt x="412" y="340"/>
                    <a:pt x="412" y="340"/>
                  </a:cubicBezTo>
                  <a:cubicBezTo>
                    <a:pt x="417" y="342"/>
                    <a:pt x="422" y="339"/>
                    <a:pt x="424" y="335"/>
                  </a:cubicBezTo>
                  <a:cubicBezTo>
                    <a:pt x="441" y="297"/>
                    <a:pt x="441" y="297"/>
                    <a:pt x="441" y="297"/>
                  </a:cubicBezTo>
                  <a:cubicBezTo>
                    <a:pt x="443" y="292"/>
                    <a:pt x="441" y="286"/>
                    <a:pt x="436" y="284"/>
                  </a:cubicBezTo>
                  <a:cubicBezTo>
                    <a:pt x="409" y="271"/>
                    <a:pt x="409" y="271"/>
                    <a:pt x="409" y="271"/>
                  </a:cubicBezTo>
                  <a:cubicBezTo>
                    <a:pt x="406" y="269"/>
                    <a:pt x="403" y="265"/>
                    <a:pt x="404" y="261"/>
                  </a:cubicBezTo>
                  <a:cubicBezTo>
                    <a:pt x="406" y="253"/>
                    <a:pt x="407" y="246"/>
                    <a:pt x="408" y="238"/>
                  </a:cubicBezTo>
                  <a:cubicBezTo>
                    <a:pt x="408" y="234"/>
                    <a:pt x="411" y="230"/>
                    <a:pt x="415" y="230"/>
                  </a:cubicBezTo>
                  <a:cubicBezTo>
                    <a:pt x="444" y="224"/>
                    <a:pt x="444" y="224"/>
                    <a:pt x="444" y="224"/>
                  </a:cubicBezTo>
                  <a:cubicBezTo>
                    <a:pt x="449" y="223"/>
                    <a:pt x="453" y="218"/>
                    <a:pt x="452" y="213"/>
                  </a:cubicBezTo>
                  <a:close/>
                  <a:moveTo>
                    <a:pt x="315" y="351"/>
                  </a:moveTo>
                  <a:cubicBezTo>
                    <a:pt x="247" y="400"/>
                    <a:pt x="151" y="386"/>
                    <a:pt x="101" y="318"/>
                  </a:cubicBezTo>
                  <a:cubicBezTo>
                    <a:pt x="52" y="250"/>
                    <a:pt x="66" y="155"/>
                    <a:pt x="134" y="105"/>
                  </a:cubicBezTo>
                  <a:cubicBezTo>
                    <a:pt x="202" y="55"/>
                    <a:pt x="297" y="70"/>
                    <a:pt x="347" y="138"/>
                  </a:cubicBezTo>
                  <a:cubicBezTo>
                    <a:pt x="397" y="205"/>
                    <a:pt x="382" y="301"/>
                    <a:pt x="315" y="351"/>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8" name="Freeform 50">
              <a:extLst>
                <a:ext uri="{FF2B5EF4-FFF2-40B4-BE49-F238E27FC236}">
                  <a16:creationId xmlns:a16="http://schemas.microsoft.com/office/drawing/2014/main" id="{46850D9B-7302-4790-BE97-ADBE7AF6C933}"/>
                </a:ext>
              </a:extLst>
            </p:cNvPr>
            <p:cNvSpPr>
              <a:spLocks noEditPoints="1"/>
            </p:cNvSpPr>
            <p:nvPr/>
          </p:nvSpPr>
          <p:spPr bwMode="auto">
            <a:xfrm>
              <a:off x="6688242" y="4945082"/>
              <a:ext cx="612608" cy="612607"/>
            </a:xfrm>
            <a:custGeom>
              <a:avLst/>
              <a:gdLst>
                <a:gd name="T0" fmla="*/ 76 w 318"/>
                <a:gd name="T1" fmla="*/ 46 h 318"/>
                <a:gd name="T2" fmla="*/ 46 w 318"/>
                <a:gd name="T3" fmla="*/ 242 h 318"/>
                <a:gd name="T4" fmla="*/ 242 w 318"/>
                <a:gd name="T5" fmla="*/ 272 h 318"/>
                <a:gd name="T6" fmla="*/ 272 w 318"/>
                <a:gd name="T7" fmla="*/ 76 h 318"/>
                <a:gd name="T8" fmla="*/ 76 w 318"/>
                <a:gd name="T9" fmla="*/ 46 h 318"/>
                <a:gd name="T10" fmla="*/ 233 w 318"/>
                <a:gd name="T11" fmla="*/ 259 h 318"/>
                <a:gd name="T12" fmla="*/ 59 w 318"/>
                <a:gd name="T13" fmla="*/ 232 h 318"/>
                <a:gd name="T14" fmla="*/ 86 w 318"/>
                <a:gd name="T15" fmla="*/ 59 h 318"/>
                <a:gd name="T16" fmla="*/ 259 w 318"/>
                <a:gd name="T17" fmla="*/ 85 h 318"/>
                <a:gd name="T18" fmla="*/ 233 w 318"/>
                <a:gd name="T19" fmla="*/ 25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318">
                  <a:moveTo>
                    <a:pt x="76" y="46"/>
                  </a:moveTo>
                  <a:cubicBezTo>
                    <a:pt x="14" y="91"/>
                    <a:pt x="0" y="179"/>
                    <a:pt x="46" y="242"/>
                  </a:cubicBezTo>
                  <a:cubicBezTo>
                    <a:pt x="92" y="304"/>
                    <a:pt x="180" y="318"/>
                    <a:pt x="242" y="272"/>
                  </a:cubicBezTo>
                  <a:cubicBezTo>
                    <a:pt x="305" y="226"/>
                    <a:pt x="318" y="138"/>
                    <a:pt x="272" y="76"/>
                  </a:cubicBezTo>
                  <a:cubicBezTo>
                    <a:pt x="227" y="13"/>
                    <a:pt x="139" y="0"/>
                    <a:pt x="76" y="46"/>
                  </a:cubicBezTo>
                  <a:close/>
                  <a:moveTo>
                    <a:pt x="233" y="259"/>
                  </a:moveTo>
                  <a:cubicBezTo>
                    <a:pt x="177" y="299"/>
                    <a:pt x="100" y="287"/>
                    <a:pt x="59" y="232"/>
                  </a:cubicBezTo>
                  <a:cubicBezTo>
                    <a:pt x="19" y="177"/>
                    <a:pt x="31" y="99"/>
                    <a:pt x="86" y="59"/>
                  </a:cubicBezTo>
                  <a:cubicBezTo>
                    <a:pt x="141" y="18"/>
                    <a:pt x="219" y="30"/>
                    <a:pt x="259" y="85"/>
                  </a:cubicBezTo>
                  <a:cubicBezTo>
                    <a:pt x="300" y="141"/>
                    <a:pt x="288" y="218"/>
                    <a:pt x="233" y="259"/>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39" name="Picture 60">
              <a:extLst>
                <a:ext uri="{FF2B5EF4-FFF2-40B4-BE49-F238E27FC236}">
                  <a16:creationId xmlns:a16="http://schemas.microsoft.com/office/drawing/2014/main" id="{2C0CC86D-3F9D-40EB-98C0-E017E45A23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7913" y="4064458"/>
              <a:ext cx="131157" cy="3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Freeform 63">
              <a:extLst>
                <a:ext uri="{FF2B5EF4-FFF2-40B4-BE49-F238E27FC236}">
                  <a16:creationId xmlns:a16="http://schemas.microsoft.com/office/drawing/2014/main" id="{89518B2C-3014-4EBA-8D3F-20B1D5D81178}"/>
                </a:ext>
              </a:extLst>
            </p:cNvPr>
            <p:cNvSpPr>
              <a:spLocks noEditPoints="1"/>
            </p:cNvSpPr>
            <p:nvPr/>
          </p:nvSpPr>
          <p:spPr bwMode="auto">
            <a:xfrm>
              <a:off x="5306616" y="2411557"/>
              <a:ext cx="1628463" cy="1627648"/>
            </a:xfrm>
            <a:custGeom>
              <a:avLst/>
              <a:gdLst>
                <a:gd name="T0" fmla="*/ 814 w 845"/>
                <a:gd name="T1" fmla="*/ 532 h 845"/>
                <a:gd name="T2" fmla="*/ 754 w 845"/>
                <a:gd name="T3" fmla="*/ 488 h 845"/>
                <a:gd name="T4" fmla="*/ 775 w 845"/>
                <a:gd name="T5" fmla="*/ 430 h 845"/>
                <a:gd name="T6" fmla="*/ 843 w 845"/>
                <a:gd name="T7" fmla="*/ 399 h 845"/>
                <a:gd name="T8" fmla="*/ 812 w 845"/>
                <a:gd name="T9" fmla="*/ 308 h 845"/>
                <a:gd name="T10" fmla="*/ 741 w 845"/>
                <a:gd name="T11" fmla="*/ 301 h 845"/>
                <a:gd name="T12" fmla="*/ 740 w 845"/>
                <a:gd name="T13" fmla="*/ 262 h 845"/>
                <a:gd name="T14" fmla="*/ 785 w 845"/>
                <a:gd name="T15" fmla="*/ 205 h 845"/>
                <a:gd name="T16" fmla="*/ 714 w 845"/>
                <a:gd name="T17" fmla="*/ 138 h 845"/>
                <a:gd name="T18" fmla="*/ 650 w 845"/>
                <a:gd name="T19" fmla="*/ 165 h 845"/>
                <a:gd name="T20" fmla="*/ 617 w 845"/>
                <a:gd name="T21" fmla="*/ 122 h 845"/>
                <a:gd name="T22" fmla="*/ 626 w 845"/>
                <a:gd name="T23" fmla="*/ 53 h 845"/>
                <a:gd name="T24" fmla="*/ 531 w 845"/>
                <a:gd name="T25" fmla="*/ 31 h 845"/>
                <a:gd name="T26" fmla="*/ 491 w 845"/>
                <a:gd name="T27" fmla="*/ 83 h 845"/>
                <a:gd name="T28" fmla="*/ 428 w 845"/>
                <a:gd name="T29" fmla="*/ 62 h 845"/>
                <a:gd name="T30" fmla="*/ 399 w 845"/>
                <a:gd name="T31" fmla="*/ 2 h 845"/>
                <a:gd name="T32" fmla="*/ 307 w 845"/>
                <a:gd name="T33" fmla="*/ 33 h 845"/>
                <a:gd name="T34" fmla="*/ 301 w 845"/>
                <a:gd name="T35" fmla="*/ 97 h 845"/>
                <a:gd name="T36" fmla="*/ 258 w 845"/>
                <a:gd name="T37" fmla="*/ 100 h 845"/>
                <a:gd name="T38" fmla="*/ 205 w 845"/>
                <a:gd name="T39" fmla="*/ 61 h 845"/>
                <a:gd name="T40" fmla="*/ 138 w 845"/>
                <a:gd name="T41" fmla="*/ 131 h 845"/>
                <a:gd name="T42" fmla="*/ 162 w 845"/>
                <a:gd name="T43" fmla="*/ 191 h 845"/>
                <a:gd name="T44" fmla="*/ 118 w 845"/>
                <a:gd name="T45" fmla="*/ 227 h 845"/>
                <a:gd name="T46" fmla="*/ 53 w 845"/>
                <a:gd name="T47" fmla="*/ 219 h 845"/>
                <a:gd name="T48" fmla="*/ 30 w 845"/>
                <a:gd name="T49" fmla="*/ 314 h 845"/>
                <a:gd name="T50" fmla="*/ 83 w 845"/>
                <a:gd name="T51" fmla="*/ 354 h 845"/>
                <a:gd name="T52" fmla="*/ 62 w 845"/>
                <a:gd name="T53" fmla="*/ 417 h 845"/>
                <a:gd name="T54" fmla="*/ 1 w 845"/>
                <a:gd name="T55" fmla="*/ 446 h 845"/>
                <a:gd name="T56" fmla="*/ 32 w 845"/>
                <a:gd name="T57" fmla="*/ 538 h 845"/>
                <a:gd name="T58" fmla="*/ 100 w 845"/>
                <a:gd name="T59" fmla="*/ 544 h 845"/>
                <a:gd name="T60" fmla="*/ 103 w 845"/>
                <a:gd name="T61" fmla="*/ 584 h 845"/>
                <a:gd name="T62" fmla="*/ 61 w 845"/>
                <a:gd name="T63" fmla="*/ 640 h 845"/>
                <a:gd name="T64" fmla="*/ 131 w 845"/>
                <a:gd name="T65" fmla="*/ 707 h 845"/>
                <a:gd name="T66" fmla="*/ 196 w 845"/>
                <a:gd name="T67" fmla="*/ 678 h 845"/>
                <a:gd name="T68" fmla="*/ 229 w 845"/>
                <a:gd name="T69" fmla="*/ 720 h 845"/>
                <a:gd name="T70" fmla="*/ 219 w 845"/>
                <a:gd name="T71" fmla="*/ 792 h 845"/>
                <a:gd name="T72" fmla="*/ 313 w 845"/>
                <a:gd name="T73" fmla="*/ 814 h 845"/>
                <a:gd name="T74" fmla="*/ 356 w 845"/>
                <a:gd name="T75" fmla="*/ 755 h 845"/>
                <a:gd name="T76" fmla="*/ 415 w 845"/>
                <a:gd name="T77" fmla="*/ 775 h 845"/>
                <a:gd name="T78" fmla="*/ 446 w 845"/>
                <a:gd name="T79" fmla="*/ 844 h 845"/>
                <a:gd name="T80" fmla="*/ 537 w 845"/>
                <a:gd name="T81" fmla="*/ 813 h 845"/>
                <a:gd name="T82" fmla="*/ 543 w 845"/>
                <a:gd name="T83" fmla="*/ 738 h 845"/>
                <a:gd name="T84" fmla="*/ 580 w 845"/>
                <a:gd name="T85" fmla="*/ 737 h 845"/>
                <a:gd name="T86" fmla="*/ 640 w 845"/>
                <a:gd name="T87" fmla="*/ 785 h 845"/>
                <a:gd name="T88" fmla="*/ 707 w 845"/>
                <a:gd name="T89" fmla="*/ 715 h 845"/>
                <a:gd name="T90" fmla="*/ 676 w 845"/>
                <a:gd name="T91" fmla="*/ 646 h 845"/>
                <a:gd name="T92" fmla="*/ 716 w 845"/>
                <a:gd name="T93" fmla="*/ 615 h 845"/>
                <a:gd name="T94" fmla="*/ 792 w 845"/>
                <a:gd name="T95" fmla="*/ 626 h 845"/>
                <a:gd name="T96" fmla="*/ 606 w 845"/>
                <a:gd name="T97" fmla="*/ 665 h 845"/>
                <a:gd name="T98" fmla="*/ 244 w 845"/>
                <a:gd name="T99" fmla="*/ 172 h 845"/>
                <a:gd name="T100" fmla="*/ 606 w 845"/>
                <a:gd name="T101" fmla="*/ 66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45" h="845">
                  <a:moveTo>
                    <a:pt x="823" y="555"/>
                  </a:moveTo>
                  <a:cubicBezTo>
                    <a:pt x="826" y="546"/>
                    <a:pt x="823" y="536"/>
                    <a:pt x="814" y="532"/>
                  </a:cubicBezTo>
                  <a:cubicBezTo>
                    <a:pt x="764" y="508"/>
                    <a:pt x="764" y="508"/>
                    <a:pt x="764" y="508"/>
                  </a:cubicBezTo>
                  <a:cubicBezTo>
                    <a:pt x="757" y="504"/>
                    <a:pt x="753" y="496"/>
                    <a:pt x="754" y="488"/>
                  </a:cubicBezTo>
                  <a:cubicBezTo>
                    <a:pt x="757" y="474"/>
                    <a:pt x="759" y="460"/>
                    <a:pt x="761" y="446"/>
                  </a:cubicBezTo>
                  <a:cubicBezTo>
                    <a:pt x="761" y="438"/>
                    <a:pt x="767" y="431"/>
                    <a:pt x="775" y="430"/>
                  </a:cubicBezTo>
                  <a:cubicBezTo>
                    <a:pt x="829" y="420"/>
                    <a:pt x="829" y="420"/>
                    <a:pt x="829" y="420"/>
                  </a:cubicBezTo>
                  <a:cubicBezTo>
                    <a:pt x="838" y="418"/>
                    <a:pt x="845" y="409"/>
                    <a:pt x="843" y="399"/>
                  </a:cubicBezTo>
                  <a:cubicBezTo>
                    <a:pt x="832" y="323"/>
                    <a:pt x="832" y="323"/>
                    <a:pt x="832" y="323"/>
                  </a:cubicBezTo>
                  <a:cubicBezTo>
                    <a:pt x="830" y="313"/>
                    <a:pt x="822" y="307"/>
                    <a:pt x="812" y="308"/>
                  </a:cubicBezTo>
                  <a:cubicBezTo>
                    <a:pt x="760" y="313"/>
                    <a:pt x="760" y="313"/>
                    <a:pt x="760" y="313"/>
                  </a:cubicBezTo>
                  <a:cubicBezTo>
                    <a:pt x="752" y="314"/>
                    <a:pt x="744" y="309"/>
                    <a:pt x="741" y="301"/>
                  </a:cubicBezTo>
                  <a:cubicBezTo>
                    <a:pt x="739" y="295"/>
                    <a:pt x="737" y="289"/>
                    <a:pt x="734" y="283"/>
                  </a:cubicBezTo>
                  <a:cubicBezTo>
                    <a:pt x="731" y="276"/>
                    <a:pt x="733" y="267"/>
                    <a:pt x="740" y="262"/>
                  </a:cubicBezTo>
                  <a:cubicBezTo>
                    <a:pt x="781" y="229"/>
                    <a:pt x="781" y="229"/>
                    <a:pt x="781" y="229"/>
                  </a:cubicBezTo>
                  <a:cubicBezTo>
                    <a:pt x="789" y="223"/>
                    <a:pt x="790" y="213"/>
                    <a:pt x="785" y="205"/>
                  </a:cubicBezTo>
                  <a:cubicBezTo>
                    <a:pt x="739" y="142"/>
                    <a:pt x="739" y="142"/>
                    <a:pt x="739" y="142"/>
                  </a:cubicBezTo>
                  <a:cubicBezTo>
                    <a:pt x="733" y="135"/>
                    <a:pt x="722" y="133"/>
                    <a:pt x="714" y="138"/>
                  </a:cubicBezTo>
                  <a:cubicBezTo>
                    <a:pt x="672" y="167"/>
                    <a:pt x="672" y="167"/>
                    <a:pt x="672" y="167"/>
                  </a:cubicBezTo>
                  <a:cubicBezTo>
                    <a:pt x="666" y="171"/>
                    <a:pt x="657" y="170"/>
                    <a:pt x="650" y="165"/>
                  </a:cubicBezTo>
                  <a:cubicBezTo>
                    <a:pt x="642" y="157"/>
                    <a:pt x="633" y="150"/>
                    <a:pt x="623" y="143"/>
                  </a:cubicBezTo>
                  <a:cubicBezTo>
                    <a:pt x="617" y="138"/>
                    <a:pt x="614" y="130"/>
                    <a:pt x="617" y="122"/>
                  </a:cubicBezTo>
                  <a:cubicBezTo>
                    <a:pt x="635" y="76"/>
                    <a:pt x="635" y="76"/>
                    <a:pt x="635" y="76"/>
                  </a:cubicBezTo>
                  <a:cubicBezTo>
                    <a:pt x="639" y="67"/>
                    <a:pt x="634" y="57"/>
                    <a:pt x="626" y="53"/>
                  </a:cubicBezTo>
                  <a:cubicBezTo>
                    <a:pt x="555" y="22"/>
                    <a:pt x="555" y="22"/>
                    <a:pt x="555" y="22"/>
                  </a:cubicBezTo>
                  <a:cubicBezTo>
                    <a:pt x="546" y="19"/>
                    <a:pt x="536" y="22"/>
                    <a:pt x="531" y="31"/>
                  </a:cubicBezTo>
                  <a:cubicBezTo>
                    <a:pt x="511" y="74"/>
                    <a:pt x="511" y="74"/>
                    <a:pt x="511" y="74"/>
                  </a:cubicBezTo>
                  <a:cubicBezTo>
                    <a:pt x="507" y="81"/>
                    <a:pt x="499" y="85"/>
                    <a:pt x="491" y="83"/>
                  </a:cubicBezTo>
                  <a:cubicBezTo>
                    <a:pt x="475" y="80"/>
                    <a:pt x="460" y="78"/>
                    <a:pt x="444" y="77"/>
                  </a:cubicBezTo>
                  <a:cubicBezTo>
                    <a:pt x="436" y="76"/>
                    <a:pt x="429" y="70"/>
                    <a:pt x="428" y="62"/>
                  </a:cubicBezTo>
                  <a:cubicBezTo>
                    <a:pt x="419" y="16"/>
                    <a:pt x="419" y="16"/>
                    <a:pt x="419" y="16"/>
                  </a:cubicBezTo>
                  <a:cubicBezTo>
                    <a:pt x="417" y="7"/>
                    <a:pt x="408" y="0"/>
                    <a:pt x="399" y="2"/>
                  </a:cubicBezTo>
                  <a:cubicBezTo>
                    <a:pt x="322" y="13"/>
                    <a:pt x="322" y="13"/>
                    <a:pt x="322" y="13"/>
                  </a:cubicBezTo>
                  <a:cubicBezTo>
                    <a:pt x="313" y="15"/>
                    <a:pt x="306" y="23"/>
                    <a:pt x="307" y="33"/>
                  </a:cubicBezTo>
                  <a:cubicBezTo>
                    <a:pt x="312" y="78"/>
                    <a:pt x="312" y="78"/>
                    <a:pt x="312" y="78"/>
                  </a:cubicBezTo>
                  <a:cubicBezTo>
                    <a:pt x="313" y="86"/>
                    <a:pt x="308" y="94"/>
                    <a:pt x="301" y="97"/>
                  </a:cubicBezTo>
                  <a:cubicBezTo>
                    <a:pt x="293" y="99"/>
                    <a:pt x="286" y="102"/>
                    <a:pt x="279" y="106"/>
                  </a:cubicBezTo>
                  <a:cubicBezTo>
                    <a:pt x="272" y="109"/>
                    <a:pt x="263" y="107"/>
                    <a:pt x="258" y="100"/>
                  </a:cubicBezTo>
                  <a:cubicBezTo>
                    <a:pt x="229" y="65"/>
                    <a:pt x="229" y="65"/>
                    <a:pt x="229" y="65"/>
                  </a:cubicBezTo>
                  <a:cubicBezTo>
                    <a:pt x="223" y="57"/>
                    <a:pt x="213" y="56"/>
                    <a:pt x="205" y="61"/>
                  </a:cubicBezTo>
                  <a:cubicBezTo>
                    <a:pt x="143" y="107"/>
                    <a:pt x="143" y="107"/>
                    <a:pt x="143" y="107"/>
                  </a:cubicBezTo>
                  <a:cubicBezTo>
                    <a:pt x="135" y="113"/>
                    <a:pt x="133" y="124"/>
                    <a:pt x="138" y="131"/>
                  </a:cubicBezTo>
                  <a:cubicBezTo>
                    <a:pt x="164" y="169"/>
                    <a:pt x="164" y="169"/>
                    <a:pt x="164" y="169"/>
                  </a:cubicBezTo>
                  <a:cubicBezTo>
                    <a:pt x="168" y="176"/>
                    <a:pt x="168" y="185"/>
                    <a:pt x="162" y="191"/>
                  </a:cubicBezTo>
                  <a:cubicBezTo>
                    <a:pt x="154" y="201"/>
                    <a:pt x="146" y="210"/>
                    <a:pt x="139" y="220"/>
                  </a:cubicBezTo>
                  <a:cubicBezTo>
                    <a:pt x="135" y="227"/>
                    <a:pt x="126" y="230"/>
                    <a:pt x="118" y="227"/>
                  </a:cubicBezTo>
                  <a:cubicBezTo>
                    <a:pt x="76" y="210"/>
                    <a:pt x="76" y="210"/>
                    <a:pt x="76" y="210"/>
                  </a:cubicBezTo>
                  <a:cubicBezTo>
                    <a:pt x="67" y="207"/>
                    <a:pt x="57" y="211"/>
                    <a:pt x="53" y="219"/>
                  </a:cubicBezTo>
                  <a:cubicBezTo>
                    <a:pt x="22" y="290"/>
                    <a:pt x="22" y="290"/>
                    <a:pt x="22" y="290"/>
                  </a:cubicBezTo>
                  <a:cubicBezTo>
                    <a:pt x="18" y="299"/>
                    <a:pt x="22" y="309"/>
                    <a:pt x="30" y="314"/>
                  </a:cubicBezTo>
                  <a:cubicBezTo>
                    <a:pt x="73" y="334"/>
                    <a:pt x="73" y="334"/>
                    <a:pt x="73" y="334"/>
                  </a:cubicBezTo>
                  <a:cubicBezTo>
                    <a:pt x="80" y="338"/>
                    <a:pt x="84" y="346"/>
                    <a:pt x="83" y="354"/>
                  </a:cubicBezTo>
                  <a:cubicBezTo>
                    <a:pt x="80" y="369"/>
                    <a:pt x="78" y="385"/>
                    <a:pt x="77" y="401"/>
                  </a:cubicBezTo>
                  <a:cubicBezTo>
                    <a:pt x="76" y="409"/>
                    <a:pt x="70" y="416"/>
                    <a:pt x="62" y="417"/>
                  </a:cubicBezTo>
                  <a:cubicBezTo>
                    <a:pt x="16" y="426"/>
                    <a:pt x="16" y="426"/>
                    <a:pt x="16" y="426"/>
                  </a:cubicBezTo>
                  <a:cubicBezTo>
                    <a:pt x="6" y="428"/>
                    <a:pt x="0" y="437"/>
                    <a:pt x="1" y="446"/>
                  </a:cubicBezTo>
                  <a:cubicBezTo>
                    <a:pt x="13" y="523"/>
                    <a:pt x="13" y="523"/>
                    <a:pt x="13" y="523"/>
                  </a:cubicBezTo>
                  <a:cubicBezTo>
                    <a:pt x="14" y="532"/>
                    <a:pt x="23" y="539"/>
                    <a:pt x="32" y="538"/>
                  </a:cubicBezTo>
                  <a:cubicBezTo>
                    <a:pt x="82" y="532"/>
                    <a:pt x="82" y="532"/>
                    <a:pt x="82" y="532"/>
                  </a:cubicBezTo>
                  <a:cubicBezTo>
                    <a:pt x="89" y="532"/>
                    <a:pt x="97" y="536"/>
                    <a:pt x="100" y="544"/>
                  </a:cubicBezTo>
                  <a:cubicBezTo>
                    <a:pt x="102" y="550"/>
                    <a:pt x="105" y="556"/>
                    <a:pt x="108" y="563"/>
                  </a:cubicBezTo>
                  <a:cubicBezTo>
                    <a:pt x="112" y="570"/>
                    <a:pt x="110" y="579"/>
                    <a:pt x="103" y="584"/>
                  </a:cubicBezTo>
                  <a:cubicBezTo>
                    <a:pt x="64" y="615"/>
                    <a:pt x="64" y="615"/>
                    <a:pt x="64" y="615"/>
                  </a:cubicBezTo>
                  <a:cubicBezTo>
                    <a:pt x="57" y="621"/>
                    <a:pt x="55" y="632"/>
                    <a:pt x="61" y="640"/>
                  </a:cubicBezTo>
                  <a:cubicBezTo>
                    <a:pt x="107" y="702"/>
                    <a:pt x="107" y="702"/>
                    <a:pt x="107" y="702"/>
                  </a:cubicBezTo>
                  <a:cubicBezTo>
                    <a:pt x="112" y="710"/>
                    <a:pt x="123" y="712"/>
                    <a:pt x="131" y="707"/>
                  </a:cubicBezTo>
                  <a:cubicBezTo>
                    <a:pt x="175" y="677"/>
                    <a:pt x="175" y="677"/>
                    <a:pt x="175" y="677"/>
                  </a:cubicBezTo>
                  <a:cubicBezTo>
                    <a:pt x="181" y="673"/>
                    <a:pt x="190" y="673"/>
                    <a:pt x="196" y="678"/>
                  </a:cubicBezTo>
                  <a:cubicBezTo>
                    <a:pt x="204" y="686"/>
                    <a:pt x="213" y="693"/>
                    <a:pt x="222" y="699"/>
                  </a:cubicBezTo>
                  <a:cubicBezTo>
                    <a:pt x="229" y="704"/>
                    <a:pt x="232" y="712"/>
                    <a:pt x="229" y="720"/>
                  </a:cubicBezTo>
                  <a:cubicBezTo>
                    <a:pt x="209" y="769"/>
                    <a:pt x="209" y="769"/>
                    <a:pt x="209" y="769"/>
                  </a:cubicBezTo>
                  <a:cubicBezTo>
                    <a:pt x="206" y="778"/>
                    <a:pt x="210" y="788"/>
                    <a:pt x="219" y="792"/>
                  </a:cubicBezTo>
                  <a:cubicBezTo>
                    <a:pt x="290" y="823"/>
                    <a:pt x="290" y="823"/>
                    <a:pt x="290" y="823"/>
                  </a:cubicBezTo>
                  <a:cubicBezTo>
                    <a:pt x="299" y="827"/>
                    <a:pt x="309" y="823"/>
                    <a:pt x="313" y="814"/>
                  </a:cubicBezTo>
                  <a:cubicBezTo>
                    <a:pt x="337" y="765"/>
                    <a:pt x="337" y="765"/>
                    <a:pt x="337" y="765"/>
                  </a:cubicBezTo>
                  <a:cubicBezTo>
                    <a:pt x="341" y="758"/>
                    <a:pt x="348" y="754"/>
                    <a:pt x="356" y="755"/>
                  </a:cubicBezTo>
                  <a:cubicBezTo>
                    <a:pt x="370" y="758"/>
                    <a:pt x="384" y="760"/>
                    <a:pt x="399" y="760"/>
                  </a:cubicBezTo>
                  <a:cubicBezTo>
                    <a:pt x="407" y="761"/>
                    <a:pt x="413" y="767"/>
                    <a:pt x="415" y="775"/>
                  </a:cubicBezTo>
                  <a:cubicBezTo>
                    <a:pt x="425" y="829"/>
                    <a:pt x="425" y="829"/>
                    <a:pt x="425" y="829"/>
                  </a:cubicBezTo>
                  <a:cubicBezTo>
                    <a:pt x="427" y="839"/>
                    <a:pt x="436" y="845"/>
                    <a:pt x="446" y="844"/>
                  </a:cubicBezTo>
                  <a:cubicBezTo>
                    <a:pt x="522" y="832"/>
                    <a:pt x="522" y="832"/>
                    <a:pt x="522" y="832"/>
                  </a:cubicBezTo>
                  <a:cubicBezTo>
                    <a:pt x="532" y="831"/>
                    <a:pt x="538" y="822"/>
                    <a:pt x="537" y="813"/>
                  </a:cubicBezTo>
                  <a:cubicBezTo>
                    <a:pt x="531" y="757"/>
                    <a:pt x="531" y="757"/>
                    <a:pt x="531" y="757"/>
                  </a:cubicBezTo>
                  <a:cubicBezTo>
                    <a:pt x="530" y="749"/>
                    <a:pt x="535" y="741"/>
                    <a:pt x="543" y="738"/>
                  </a:cubicBezTo>
                  <a:cubicBezTo>
                    <a:pt x="548" y="736"/>
                    <a:pt x="553" y="734"/>
                    <a:pt x="559" y="732"/>
                  </a:cubicBezTo>
                  <a:cubicBezTo>
                    <a:pt x="566" y="729"/>
                    <a:pt x="575" y="731"/>
                    <a:pt x="580" y="737"/>
                  </a:cubicBezTo>
                  <a:cubicBezTo>
                    <a:pt x="616" y="782"/>
                    <a:pt x="616" y="782"/>
                    <a:pt x="616" y="782"/>
                  </a:cubicBezTo>
                  <a:cubicBezTo>
                    <a:pt x="622" y="789"/>
                    <a:pt x="632" y="791"/>
                    <a:pt x="640" y="785"/>
                  </a:cubicBezTo>
                  <a:cubicBezTo>
                    <a:pt x="702" y="739"/>
                    <a:pt x="702" y="739"/>
                    <a:pt x="702" y="739"/>
                  </a:cubicBezTo>
                  <a:cubicBezTo>
                    <a:pt x="710" y="734"/>
                    <a:pt x="712" y="723"/>
                    <a:pt x="707" y="715"/>
                  </a:cubicBezTo>
                  <a:cubicBezTo>
                    <a:pt x="675" y="667"/>
                    <a:pt x="675" y="667"/>
                    <a:pt x="675" y="667"/>
                  </a:cubicBezTo>
                  <a:cubicBezTo>
                    <a:pt x="670" y="661"/>
                    <a:pt x="671" y="652"/>
                    <a:pt x="676" y="646"/>
                  </a:cubicBezTo>
                  <a:cubicBezTo>
                    <a:pt x="683" y="638"/>
                    <a:pt x="689" y="630"/>
                    <a:pt x="695" y="621"/>
                  </a:cubicBezTo>
                  <a:cubicBezTo>
                    <a:pt x="700" y="615"/>
                    <a:pt x="709" y="612"/>
                    <a:pt x="716" y="615"/>
                  </a:cubicBezTo>
                  <a:cubicBezTo>
                    <a:pt x="769" y="636"/>
                    <a:pt x="769" y="636"/>
                    <a:pt x="769" y="636"/>
                  </a:cubicBezTo>
                  <a:cubicBezTo>
                    <a:pt x="778" y="639"/>
                    <a:pt x="788" y="635"/>
                    <a:pt x="792" y="626"/>
                  </a:cubicBezTo>
                  <a:lnTo>
                    <a:pt x="823" y="555"/>
                  </a:lnTo>
                  <a:close/>
                  <a:moveTo>
                    <a:pt x="606" y="665"/>
                  </a:moveTo>
                  <a:cubicBezTo>
                    <a:pt x="470" y="765"/>
                    <a:pt x="278" y="736"/>
                    <a:pt x="178" y="599"/>
                  </a:cubicBezTo>
                  <a:cubicBezTo>
                    <a:pt x="79" y="463"/>
                    <a:pt x="108" y="272"/>
                    <a:pt x="244" y="172"/>
                  </a:cubicBezTo>
                  <a:cubicBezTo>
                    <a:pt x="380" y="72"/>
                    <a:pt x="571" y="102"/>
                    <a:pt x="671" y="238"/>
                  </a:cubicBezTo>
                  <a:cubicBezTo>
                    <a:pt x="771" y="374"/>
                    <a:pt x="742" y="565"/>
                    <a:pt x="606" y="665"/>
                  </a:cubicBezTo>
                  <a:close/>
                </a:path>
              </a:pathLst>
            </a:custGeom>
            <a:solidFill>
              <a:schemeClr val="accent1"/>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1" name="Freeform 65">
              <a:extLst>
                <a:ext uri="{FF2B5EF4-FFF2-40B4-BE49-F238E27FC236}">
                  <a16:creationId xmlns:a16="http://schemas.microsoft.com/office/drawing/2014/main" id="{45028A30-41DF-4E71-B577-3701CF02757C}"/>
                </a:ext>
              </a:extLst>
            </p:cNvPr>
            <p:cNvSpPr>
              <a:spLocks noEditPoints="1"/>
            </p:cNvSpPr>
            <p:nvPr/>
          </p:nvSpPr>
          <p:spPr bwMode="auto">
            <a:xfrm>
              <a:off x="5458953" y="2550046"/>
              <a:ext cx="1333564" cy="1335193"/>
            </a:xfrm>
            <a:custGeom>
              <a:avLst/>
              <a:gdLst>
                <a:gd name="T0" fmla="*/ 592 w 692"/>
                <a:gd name="T1" fmla="*/ 166 h 693"/>
                <a:gd name="T2" fmla="*/ 165 w 692"/>
                <a:gd name="T3" fmla="*/ 100 h 693"/>
                <a:gd name="T4" fmla="*/ 99 w 692"/>
                <a:gd name="T5" fmla="*/ 527 h 693"/>
                <a:gd name="T6" fmla="*/ 527 w 692"/>
                <a:gd name="T7" fmla="*/ 593 h 693"/>
                <a:gd name="T8" fmla="*/ 592 w 692"/>
                <a:gd name="T9" fmla="*/ 166 h 693"/>
                <a:gd name="T10" fmla="*/ 512 w 692"/>
                <a:gd name="T11" fmla="*/ 573 h 693"/>
                <a:gd name="T12" fmla="*/ 119 w 692"/>
                <a:gd name="T13" fmla="*/ 513 h 693"/>
                <a:gd name="T14" fmla="*/ 180 w 692"/>
                <a:gd name="T15" fmla="*/ 120 h 693"/>
                <a:gd name="T16" fmla="*/ 573 w 692"/>
                <a:gd name="T17" fmla="*/ 180 h 693"/>
                <a:gd name="T18" fmla="*/ 512 w 692"/>
                <a:gd name="T19" fmla="*/ 573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2" h="693">
                  <a:moveTo>
                    <a:pt x="592" y="166"/>
                  </a:moveTo>
                  <a:cubicBezTo>
                    <a:pt x="492" y="30"/>
                    <a:pt x="301" y="0"/>
                    <a:pt x="165" y="100"/>
                  </a:cubicBezTo>
                  <a:cubicBezTo>
                    <a:pt x="29" y="200"/>
                    <a:pt x="0" y="391"/>
                    <a:pt x="99" y="527"/>
                  </a:cubicBezTo>
                  <a:cubicBezTo>
                    <a:pt x="199" y="664"/>
                    <a:pt x="391" y="693"/>
                    <a:pt x="527" y="593"/>
                  </a:cubicBezTo>
                  <a:cubicBezTo>
                    <a:pt x="663" y="493"/>
                    <a:pt x="692" y="302"/>
                    <a:pt x="592" y="166"/>
                  </a:cubicBezTo>
                  <a:close/>
                  <a:moveTo>
                    <a:pt x="512" y="573"/>
                  </a:moveTo>
                  <a:cubicBezTo>
                    <a:pt x="387" y="665"/>
                    <a:pt x="211" y="638"/>
                    <a:pt x="119" y="513"/>
                  </a:cubicBezTo>
                  <a:cubicBezTo>
                    <a:pt x="27" y="388"/>
                    <a:pt x="54" y="212"/>
                    <a:pt x="180" y="120"/>
                  </a:cubicBezTo>
                  <a:cubicBezTo>
                    <a:pt x="305" y="28"/>
                    <a:pt x="481" y="55"/>
                    <a:pt x="573" y="180"/>
                  </a:cubicBezTo>
                  <a:cubicBezTo>
                    <a:pt x="664" y="305"/>
                    <a:pt x="637" y="481"/>
                    <a:pt x="512" y="573"/>
                  </a:cubicBezTo>
                  <a:close/>
                </a:path>
              </a:pathLst>
            </a:custGeom>
            <a:solidFill>
              <a:schemeClr val="accent1">
                <a:lumMod val="75000"/>
              </a:schemeClr>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Freeform 68">
              <a:extLst>
                <a:ext uri="{FF2B5EF4-FFF2-40B4-BE49-F238E27FC236}">
                  <a16:creationId xmlns:a16="http://schemas.microsoft.com/office/drawing/2014/main" id="{6AF42B06-9147-483E-99E1-858E7FF0F35B}"/>
                </a:ext>
              </a:extLst>
            </p:cNvPr>
            <p:cNvSpPr>
              <a:spLocks noEditPoints="1"/>
            </p:cNvSpPr>
            <p:nvPr/>
          </p:nvSpPr>
          <p:spPr bwMode="auto">
            <a:xfrm>
              <a:off x="5511089" y="2604627"/>
              <a:ext cx="1226846" cy="1226845"/>
            </a:xfrm>
            <a:custGeom>
              <a:avLst/>
              <a:gdLst>
                <a:gd name="T0" fmla="*/ 546 w 637"/>
                <a:gd name="T1" fmla="*/ 152 h 637"/>
                <a:gd name="T2" fmla="*/ 153 w 637"/>
                <a:gd name="T3" fmla="*/ 92 h 637"/>
                <a:gd name="T4" fmla="*/ 92 w 637"/>
                <a:gd name="T5" fmla="*/ 485 h 637"/>
                <a:gd name="T6" fmla="*/ 485 w 637"/>
                <a:gd name="T7" fmla="*/ 545 h 637"/>
                <a:gd name="T8" fmla="*/ 546 w 637"/>
                <a:gd name="T9" fmla="*/ 152 h 637"/>
                <a:gd name="T10" fmla="*/ 450 w 637"/>
                <a:gd name="T11" fmla="*/ 497 h 637"/>
                <a:gd name="T12" fmla="*/ 141 w 637"/>
                <a:gd name="T13" fmla="*/ 449 h 637"/>
                <a:gd name="T14" fmla="*/ 188 w 637"/>
                <a:gd name="T15" fmla="*/ 140 h 637"/>
                <a:gd name="T16" fmla="*/ 497 w 637"/>
                <a:gd name="T17" fmla="*/ 188 h 637"/>
                <a:gd name="T18" fmla="*/ 450 w 637"/>
                <a:gd name="T19" fmla="*/ 497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7" h="637">
                  <a:moveTo>
                    <a:pt x="546" y="152"/>
                  </a:moveTo>
                  <a:cubicBezTo>
                    <a:pt x="454" y="27"/>
                    <a:pt x="278" y="0"/>
                    <a:pt x="153" y="92"/>
                  </a:cubicBezTo>
                  <a:cubicBezTo>
                    <a:pt x="27" y="184"/>
                    <a:pt x="0" y="360"/>
                    <a:pt x="92" y="485"/>
                  </a:cubicBezTo>
                  <a:cubicBezTo>
                    <a:pt x="184" y="610"/>
                    <a:pt x="360" y="637"/>
                    <a:pt x="485" y="545"/>
                  </a:cubicBezTo>
                  <a:cubicBezTo>
                    <a:pt x="610" y="453"/>
                    <a:pt x="637" y="277"/>
                    <a:pt x="546" y="152"/>
                  </a:cubicBezTo>
                  <a:close/>
                  <a:moveTo>
                    <a:pt x="450" y="497"/>
                  </a:moveTo>
                  <a:cubicBezTo>
                    <a:pt x="351" y="569"/>
                    <a:pt x="213" y="548"/>
                    <a:pt x="141" y="449"/>
                  </a:cubicBezTo>
                  <a:cubicBezTo>
                    <a:pt x="69" y="351"/>
                    <a:pt x="90" y="213"/>
                    <a:pt x="188" y="140"/>
                  </a:cubicBezTo>
                  <a:cubicBezTo>
                    <a:pt x="287" y="68"/>
                    <a:pt x="425" y="90"/>
                    <a:pt x="497" y="188"/>
                  </a:cubicBezTo>
                  <a:cubicBezTo>
                    <a:pt x="569" y="286"/>
                    <a:pt x="548" y="424"/>
                    <a:pt x="450" y="49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3" name="Freeform 80">
              <a:extLst>
                <a:ext uri="{FF2B5EF4-FFF2-40B4-BE49-F238E27FC236}">
                  <a16:creationId xmlns:a16="http://schemas.microsoft.com/office/drawing/2014/main" id="{6A4DE17C-0A9E-4C43-9180-65555BBF6C58}"/>
                </a:ext>
              </a:extLst>
            </p:cNvPr>
            <p:cNvSpPr>
              <a:spLocks noEditPoints="1"/>
            </p:cNvSpPr>
            <p:nvPr/>
          </p:nvSpPr>
          <p:spPr bwMode="auto">
            <a:xfrm>
              <a:off x="4840641" y="5128376"/>
              <a:ext cx="988156" cy="985712"/>
            </a:xfrm>
            <a:custGeom>
              <a:avLst/>
              <a:gdLst>
                <a:gd name="T0" fmla="*/ 136 w 513"/>
                <a:gd name="T1" fmla="*/ 29 h 512"/>
                <a:gd name="T2" fmla="*/ 119 w 513"/>
                <a:gd name="T3" fmla="*/ 66 h 512"/>
                <a:gd name="T4" fmla="*/ 102 w 513"/>
                <a:gd name="T5" fmla="*/ 80 h 512"/>
                <a:gd name="T6" fmla="*/ 62 w 513"/>
                <a:gd name="T7" fmla="*/ 88 h 512"/>
                <a:gd name="T8" fmla="*/ 60 w 513"/>
                <a:gd name="T9" fmla="*/ 129 h 512"/>
                <a:gd name="T10" fmla="*/ 49 w 513"/>
                <a:gd name="T11" fmla="*/ 148 h 512"/>
                <a:gd name="T12" fmla="*/ 15 w 513"/>
                <a:gd name="T13" fmla="*/ 170 h 512"/>
                <a:gd name="T14" fmla="*/ 27 w 513"/>
                <a:gd name="T15" fmla="*/ 208 h 512"/>
                <a:gd name="T16" fmla="*/ 24 w 513"/>
                <a:gd name="T17" fmla="*/ 230 h 512"/>
                <a:gd name="T18" fmla="*/ 0 w 513"/>
                <a:gd name="T19" fmla="*/ 263 h 512"/>
                <a:gd name="T20" fmla="*/ 26 w 513"/>
                <a:gd name="T21" fmla="*/ 294 h 512"/>
                <a:gd name="T22" fmla="*/ 30 w 513"/>
                <a:gd name="T23" fmla="*/ 316 h 512"/>
                <a:gd name="T24" fmla="*/ 20 w 513"/>
                <a:gd name="T25" fmla="*/ 355 h 512"/>
                <a:gd name="T26" fmla="*/ 55 w 513"/>
                <a:gd name="T27" fmla="*/ 375 h 512"/>
                <a:gd name="T28" fmla="*/ 67 w 513"/>
                <a:gd name="T29" fmla="*/ 393 h 512"/>
                <a:gd name="T30" fmla="*/ 72 w 513"/>
                <a:gd name="T31" fmla="*/ 434 h 512"/>
                <a:gd name="T32" fmla="*/ 112 w 513"/>
                <a:gd name="T33" fmla="*/ 440 h 512"/>
                <a:gd name="T34" fmla="*/ 130 w 513"/>
                <a:gd name="T35" fmla="*/ 452 h 512"/>
                <a:gd name="T36" fmla="*/ 148 w 513"/>
                <a:gd name="T37" fmla="*/ 488 h 512"/>
                <a:gd name="T38" fmla="*/ 188 w 513"/>
                <a:gd name="T39" fmla="*/ 479 h 512"/>
                <a:gd name="T40" fmla="*/ 209 w 513"/>
                <a:gd name="T41" fmla="*/ 485 h 512"/>
                <a:gd name="T42" fmla="*/ 240 w 513"/>
                <a:gd name="T43" fmla="*/ 512 h 512"/>
                <a:gd name="T44" fmla="*/ 273 w 513"/>
                <a:gd name="T45" fmla="*/ 489 h 512"/>
                <a:gd name="T46" fmla="*/ 295 w 513"/>
                <a:gd name="T47" fmla="*/ 486 h 512"/>
                <a:gd name="T48" fmla="*/ 333 w 513"/>
                <a:gd name="T49" fmla="*/ 500 h 512"/>
                <a:gd name="T50" fmla="*/ 357 w 513"/>
                <a:gd name="T51" fmla="*/ 467 h 512"/>
                <a:gd name="T52" fmla="*/ 376 w 513"/>
                <a:gd name="T53" fmla="*/ 457 h 512"/>
                <a:gd name="T54" fmla="*/ 417 w 513"/>
                <a:gd name="T55" fmla="*/ 456 h 512"/>
                <a:gd name="T56" fmla="*/ 426 w 513"/>
                <a:gd name="T57" fmla="*/ 417 h 512"/>
                <a:gd name="T58" fmla="*/ 441 w 513"/>
                <a:gd name="T59" fmla="*/ 400 h 512"/>
                <a:gd name="T60" fmla="*/ 478 w 513"/>
                <a:gd name="T61" fmla="*/ 385 h 512"/>
                <a:gd name="T62" fmla="*/ 473 w 513"/>
                <a:gd name="T63" fmla="*/ 344 h 512"/>
                <a:gd name="T64" fmla="*/ 480 w 513"/>
                <a:gd name="T65" fmla="*/ 324 h 512"/>
                <a:gd name="T66" fmla="*/ 510 w 513"/>
                <a:gd name="T67" fmla="*/ 296 h 512"/>
                <a:gd name="T68" fmla="*/ 490 w 513"/>
                <a:gd name="T69" fmla="*/ 260 h 512"/>
                <a:gd name="T70" fmla="*/ 490 w 513"/>
                <a:gd name="T71" fmla="*/ 238 h 512"/>
                <a:gd name="T72" fmla="*/ 507 w 513"/>
                <a:gd name="T73" fmla="*/ 202 h 512"/>
                <a:gd name="T74" fmla="*/ 476 w 513"/>
                <a:gd name="T75" fmla="*/ 175 h 512"/>
                <a:gd name="T76" fmla="*/ 468 w 513"/>
                <a:gd name="T77" fmla="*/ 155 h 512"/>
                <a:gd name="T78" fmla="*/ 471 w 513"/>
                <a:gd name="T79" fmla="*/ 115 h 512"/>
                <a:gd name="T80" fmla="*/ 432 w 513"/>
                <a:gd name="T81" fmla="*/ 101 h 512"/>
                <a:gd name="T82" fmla="*/ 417 w 513"/>
                <a:gd name="T83" fmla="*/ 86 h 512"/>
                <a:gd name="T84" fmla="*/ 405 w 513"/>
                <a:gd name="T85" fmla="*/ 47 h 512"/>
                <a:gd name="T86" fmla="*/ 365 w 513"/>
                <a:gd name="T87" fmla="*/ 48 h 512"/>
                <a:gd name="T88" fmla="*/ 345 w 513"/>
                <a:gd name="T89" fmla="*/ 39 h 512"/>
                <a:gd name="T90" fmla="*/ 320 w 513"/>
                <a:gd name="T91" fmla="*/ 7 h 512"/>
                <a:gd name="T92" fmla="*/ 282 w 513"/>
                <a:gd name="T93" fmla="*/ 23 h 512"/>
                <a:gd name="T94" fmla="*/ 260 w 513"/>
                <a:gd name="T95" fmla="*/ 22 h 512"/>
                <a:gd name="T96" fmla="*/ 226 w 513"/>
                <a:gd name="T97" fmla="*/ 1 h 512"/>
                <a:gd name="T98" fmla="*/ 197 w 513"/>
                <a:gd name="T99" fmla="*/ 30 h 512"/>
                <a:gd name="T100" fmla="*/ 176 w 513"/>
                <a:gd name="T101" fmla="*/ 36 h 512"/>
                <a:gd name="T102" fmla="*/ 407 w 513"/>
                <a:gd name="T103" fmla="*/ 207 h 512"/>
                <a:gd name="T104" fmla="*/ 106 w 513"/>
                <a:gd name="T105" fmla="*/ 304 h 512"/>
                <a:gd name="T106" fmla="*/ 407 w 513"/>
                <a:gd name="T107" fmla="*/ 20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3" h="512">
                  <a:moveTo>
                    <a:pt x="156" y="44"/>
                  </a:moveTo>
                  <a:cubicBezTo>
                    <a:pt x="136" y="29"/>
                    <a:pt x="136" y="29"/>
                    <a:pt x="136" y="29"/>
                  </a:cubicBezTo>
                  <a:cubicBezTo>
                    <a:pt x="137" y="55"/>
                    <a:pt x="137" y="55"/>
                    <a:pt x="137" y="55"/>
                  </a:cubicBezTo>
                  <a:cubicBezTo>
                    <a:pt x="137" y="64"/>
                    <a:pt x="127" y="70"/>
                    <a:pt x="119" y="66"/>
                  </a:cubicBezTo>
                  <a:cubicBezTo>
                    <a:pt x="96" y="55"/>
                    <a:pt x="96" y="55"/>
                    <a:pt x="96" y="55"/>
                  </a:cubicBezTo>
                  <a:cubicBezTo>
                    <a:pt x="102" y="80"/>
                    <a:pt x="102" y="80"/>
                    <a:pt x="102" y="80"/>
                  </a:cubicBezTo>
                  <a:cubicBezTo>
                    <a:pt x="104" y="89"/>
                    <a:pt x="96" y="97"/>
                    <a:pt x="87" y="95"/>
                  </a:cubicBezTo>
                  <a:cubicBezTo>
                    <a:pt x="62" y="88"/>
                    <a:pt x="62" y="88"/>
                    <a:pt x="62" y="88"/>
                  </a:cubicBezTo>
                  <a:cubicBezTo>
                    <a:pt x="72" y="111"/>
                    <a:pt x="72" y="111"/>
                    <a:pt x="72" y="111"/>
                  </a:cubicBezTo>
                  <a:cubicBezTo>
                    <a:pt x="76" y="120"/>
                    <a:pt x="69" y="129"/>
                    <a:pt x="60" y="129"/>
                  </a:cubicBezTo>
                  <a:cubicBezTo>
                    <a:pt x="35" y="127"/>
                    <a:pt x="35" y="127"/>
                    <a:pt x="35" y="127"/>
                  </a:cubicBezTo>
                  <a:cubicBezTo>
                    <a:pt x="49" y="148"/>
                    <a:pt x="49" y="148"/>
                    <a:pt x="49" y="148"/>
                  </a:cubicBezTo>
                  <a:cubicBezTo>
                    <a:pt x="54" y="156"/>
                    <a:pt x="49" y="166"/>
                    <a:pt x="40" y="167"/>
                  </a:cubicBezTo>
                  <a:cubicBezTo>
                    <a:pt x="15" y="170"/>
                    <a:pt x="15" y="170"/>
                    <a:pt x="15" y="170"/>
                  </a:cubicBezTo>
                  <a:cubicBezTo>
                    <a:pt x="32" y="188"/>
                    <a:pt x="32" y="188"/>
                    <a:pt x="32" y="188"/>
                  </a:cubicBezTo>
                  <a:cubicBezTo>
                    <a:pt x="39" y="194"/>
                    <a:pt x="36" y="206"/>
                    <a:pt x="27" y="208"/>
                  </a:cubicBezTo>
                  <a:cubicBezTo>
                    <a:pt x="3" y="216"/>
                    <a:pt x="3" y="216"/>
                    <a:pt x="3" y="216"/>
                  </a:cubicBezTo>
                  <a:cubicBezTo>
                    <a:pt x="24" y="230"/>
                    <a:pt x="24" y="230"/>
                    <a:pt x="24" y="230"/>
                  </a:cubicBezTo>
                  <a:cubicBezTo>
                    <a:pt x="32" y="235"/>
                    <a:pt x="31" y="247"/>
                    <a:pt x="22" y="251"/>
                  </a:cubicBezTo>
                  <a:cubicBezTo>
                    <a:pt x="0" y="263"/>
                    <a:pt x="0" y="263"/>
                    <a:pt x="0" y="263"/>
                  </a:cubicBezTo>
                  <a:cubicBezTo>
                    <a:pt x="23" y="273"/>
                    <a:pt x="23" y="273"/>
                    <a:pt x="23" y="273"/>
                  </a:cubicBezTo>
                  <a:cubicBezTo>
                    <a:pt x="32" y="277"/>
                    <a:pt x="33" y="289"/>
                    <a:pt x="26" y="294"/>
                  </a:cubicBezTo>
                  <a:cubicBezTo>
                    <a:pt x="6" y="310"/>
                    <a:pt x="6" y="310"/>
                    <a:pt x="6" y="310"/>
                  </a:cubicBezTo>
                  <a:cubicBezTo>
                    <a:pt x="30" y="316"/>
                    <a:pt x="30" y="316"/>
                    <a:pt x="30" y="316"/>
                  </a:cubicBezTo>
                  <a:cubicBezTo>
                    <a:pt x="39" y="318"/>
                    <a:pt x="43" y="329"/>
                    <a:pt x="37" y="336"/>
                  </a:cubicBezTo>
                  <a:cubicBezTo>
                    <a:pt x="20" y="355"/>
                    <a:pt x="20" y="355"/>
                    <a:pt x="20" y="355"/>
                  </a:cubicBezTo>
                  <a:cubicBezTo>
                    <a:pt x="45" y="356"/>
                    <a:pt x="45" y="356"/>
                    <a:pt x="45" y="356"/>
                  </a:cubicBezTo>
                  <a:cubicBezTo>
                    <a:pt x="54" y="357"/>
                    <a:pt x="60" y="367"/>
                    <a:pt x="55" y="375"/>
                  </a:cubicBezTo>
                  <a:cubicBezTo>
                    <a:pt x="42" y="397"/>
                    <a:pt x="42" y="397"/>
                    <a:pt x="42" y="397"/>
                  </a:cubicBezTo>
                  <a:cubicBezTo>
                    <a:pt x="67" y="393"/>
                    <a:pt x="67" y="393"/>
                    <a:pt x="67" y="393"/>
                  </a:cubicBezTo>
                  <a:cubicBezTo>
                    <a:pt x="76" y="392"/>
                    <a:pt x="84" y="401"/>
                    <a:pt x="80" y="410"/>
                  </a:cubicBezTo>
                  <a:cubicBezTo>
                    <a:pt x="72" y="434"/>
                    <a:pt x="72" y="434"/>
                    <a:pt x="72" y="434"/>
                  </a:cubicBezTo>
                  <a:cubicBezTo>
                    <a:pt x="96" y="426"/>
                    <a:pt x="96" y="426"/>
                    <a:pt x="96" y="426"/>
                  </a:cubicBezTo>
                  <a:cubicBezTo>
                    <a:pt x="105" y="423"/>
                    <a:pt x="113" y="430"/>
                    <a:pt x="112" y="440"/>
                  </a:cubicBezTo>
                  <a:cubicBezTo>
                    <a:pt x="108" y="465"/>
                    <a:pt x="108" y="465"/>
                    <a:pt x="108" y="465"/>
                  </a:cubicBezTo>
                  <a:cubicBezTo>
                    <a:pt x="130" y="452"/>
                    <a:pt x="130" y="452"/>
                    <a:pt x="130" y="452"/>
                  </a:cubicBezTo>
                  <a:cubicBezTo>
                    <a:pt x="138" y="448"/>
                    <a:pt x="148" y="454"/>
                    <a:pt x="148" y="463"/>
                  </a:cubicBezTo>
                  <a:cubicBezTo>
                    <a:pt x="148" y="488"/>
                    <a:pt x="148" y="488"/>
                    <a:pt x="148" y="488"/>
                  </a:cubicBezTo>
                  <a:cubicBezTo>
                    <a:pt x="168" y="472"/>
                    <a:pt x="168" y="472"/>
                    <a:pt x="168" y="472"/>
                  </a:cubicBezTo>
                  <a:cubicBezTo>
                    <a:pt x="175" y="466"/>
                    <a:pt x="186" y="470"/>
                    <a:pt x="188" y="479"/>
                  </a:cubicBezTo>
                  <a:cubicBezTo>
                    <a:pt x="193" y="504"/>
                    <a:pt x="193" y="504"/>
                    <a:pt x="193" y="504"/>
                  </a:cubicBezTo>
                  <a:cubicBezTo>
                    <a:pt x="209" y="485"/>
                    <a:pt x="209" y="485"/>
                    <a:pt x="209" y="485"/>
                  </a:cubicBezTo>
                  <a:cubicBezTo>
                    <a:pt x="215" y="478"/>
                    <a:pt x="227" y="479"/>
                    <a:pt x="230" y="488"/>
                  </a:cubicBezTo>
                  <a:cubicBezTo>
                    <a:pt x="240" y="512"/>
                    <a:pt x="240" y="512"/>
                    <a:pt x="240" y="512"/>
                  </a:cubicBezTo>
                  <a:cubicBezTo>
                    <a:pt x="252" y="490"/>
                    <a:pt x="252" y="490"/>
                    <a:pt x="252" y="490"/>
                  </a:cubicBezTo>
                  <a:cubicBezTo>
                    <a:pt x="257" y="481"/>
                    <a:pt x="268" y="481"/>
                    <a:pt x="273" y="489"/>
                  </a:cubicBezTo>
                  <a:cubicBezTo>
                    <a:pt x="287" y="510"/>
                    <a:pt x="287" y="510"/>
                    <a:pt x="287" y="510"/>
                  </a:cubicBezTo>
                  <a:cubicBezTo>
                    <a:pt x="295" y="486"/>
                    <a:pt x="295" y="486"/>
                    <a:pt x="295" y="486"/>
                  </a:cubicBezTo>
                  <a:cubicBezTo>
                    <a:pt x="298" y="477"/>
                    <a:pt x="310" y="475"/>
                    <a:pt x="316" y="482"/>
                  </a:cubicBezTo>
                  <a:cubicBezTo>
                    <a:pt x="333" y="500"/>
                    <a:pt x="333" y="500"/>
                    <a:pt x="333" y="500"/>
                  </a:cubicBezTo>
                  <a:cubicBezTo>
                    <a:pt x="337" y="475"/>
                    <a:pt x="337" y="475"/>
                    <a:pt x="337" y="475"/>
                  </a:cubicBezTo>
                  <a:cubicBezTo>
                    <a:pt x="338" y="466"/>
                    <a:pt x="349" y="462"/>
                    <a:pt x="357" y="467"/>
                  </a:cubicBezTo>
                  <a:cubicBezTo>
                    <a:pt x="377" y="482"/>
                    <a:pt x="377" y="482"/>
                    <a:pt x="377" y="482"/>
                  </a:cubicBezTo>
                  <a:cubicBezTo>
                    <a:pt x="376" y="457"/>
                    <a:pt x="376" y="457"/>
                    <a:pt x="376" y="457"/>
                  </a:cubicBezTo>
                  <a:cubicBezTo>
                    <a:pt x="376" y="447"/>
                    <a:pt x="385" y="441"/>
                    <a:pt x="394" y="445"/>
                  </a:cubicBezTo>
                  <a:cubicBezTo>
                    <a:pt x="417" y="456"/>
                    <a:pt x="417" y="456"/>
                    <a:pt x="417" y="456"/>
                  </a:cubicBezTo>
                  <a:cubicBezTo>
                    <a:pt x="411" y="431"/>
                    <a:pt x="411" y="431"/>
                    <a:pt x="411" y="431"/>
                  </a:cubicBezTo>
                  <a:cubicBezTo>
                    <a:pt x="409" y="422"/>
                    <a:pt x="417" y="414"/>
                    <a:pt x="426" y="417"/>
                  </a:cubicBezTo>
                  <a:cubicBezTo>
                    <a:pt x="451" y="423"/>
                    <a:pt x="451" y="423"/>
                    <a:pt x="451" y="423"/>
                  </a:cubicBezTo>
                  <a:cubicBezTo>
                    <a:pt x="441" y="400"/>
                    <a:pt x="441" y="400"/>
                    <a:pt x="441" y="400"/>
                  </a:cubicBezTo>
                  <a:cubicBezTo>
                    <a:pt x="437" y="391"/>
                    <a:pt x="444" y="382"/>
                    <a:pt x="453" y="383"/>
                  </a:cubicBezTo>
                  <a:cubicBezTo>
                    <a:pt x="478" y="385"/>
                    <a:pt x="478" y="385"/>
                    <a:pt x="478" y="385"/>
                  </a:cubicBezTo>
                  <a:cubicBezTo>
                    <a:pt x="464" y="364"/>
                    <a:pt x="464" y="364"/>
                    <a:pt x="464" y="364"/>
                  </a:cubicBezTo>
                  <a:cubicBezTo>
                    <a:pt x="459" y="356"/>
                    <a:pt x="464" y="345"/>
                    <a:pt x="473" y="344"/>
                  </a:cubicBezTo>
                  <a:cubicBezTo>
                    <a:pt x="498" y="342"/>
                    <a:pt x="498" y="342"/>
                    <a:pt x="498" y="342"/>
                  </a:cubicBezTo>
                  <a:cubicBezTo>
                    <a:pt x="480" y="324"/>
                    <a:pt x="480" y="324"/>
                    <a:pt x="480" y="324"/>
                  </a:cubicBezTo>
                  <a:cubicBezTo>
                    <a:pt x="474" y="317"/>
                    <a:pt x="476" y="306"/>
                    <a:pt x="485" y="303"/>
                  </a:cubicBezTo>
                  <a:cubicBezTo>
                    <a:pt x="510" y="296"/>
                    <a:pt x="510" y="296"/>
                    <a:pt x="510" y="296"/>
                  </a:cubicBezTo>
                  <a:cubicBezTo>
                    <a:pt x="489" y="281"/>
                    <a:pt x="489" y="281"/>
                    <a:pt x="489" y="281"/>
                  </a:cubicBezTo>
                  <a:cubicBezTo>
                    <a:pt x="481" y="276"/>
                    <a:pt x="482" y="264"/>
                    <a:pt x="490" y="260"/>
                  </a:cubicBezTo>
                  <a:cubicBezTo>
                    <a:pt x="513" y="249"/>
                    <a:pt x="513" y="249"/>
                    <a:pt x="513" y="249"/>
                  </a:cubicBezTo>
                  <a:cubicBezTo>
                    <a:pt x="490" y="238"/>
                    <a:pt x="490" y="238"/>
                    <a:pt x="490" y="238"/>
                  </a:cubicBezTo>
                  <a:cubicBezTo>
                    <a:pt x="481" y="234"/>
                    <a:pt x="480" y="223"/>
                    <a:pt x="487" y="217"/>
                  </a:cubicBezTo>
                  <a:cubicBezTo>
                    <a:pt x="507" y="202"/>
                    <a:pt x="507" y="202"/>
                    <a:pt x="507" y="202"/>
                  </a:cubicBezTo>
                  <a:cubicBezTo>
                    <a:pt x="482" y="196"/>
                    <a:pt x="482" y="196"/>
                    <a:pt x="482" y="196"/>
                  </a:cubicBezTo>
                  <a:cubicBezTo>
                    <a:pt x="473" y="193"/>
                    <a:pt x="470" y="182"/>
                    <a:pt x="476" y="175"/>
                  </a:cubicBezTo>
                  <a:cubicBezTo>
                    <a:pt x="493" y="156"/>
                    <a:pt x="493" y="156"/>
                    <a:pt x="493" y="156"/>
                  </a:cubicBezTo>
                  <a:cubicBezTo>
                    <a:pt x="468" y="155"/>
                    <a:pt x="468" y="155"/>
                    <a:pt x="468" y="155"/>
                  </a:cubicBezTo>
                  <a:cubicBezTo>
                    <a:pt x="458" y="155"/>
                    <a:pt x="453" y="144"/>
                    <a:pt x="458" y="136"/>
                  </a:cubicBezTo>
                  <a:cubicBezTo>
                    <a:pt x="471" y="115"/>
                    <a:pt x="471" y="115"/>
                    <a:pt x="471" y="115"/>
                  </a:cubicBezTo>
                  <a:cubicBezTo>
                    <a:pt x="445" y="118"/>
                    <a:pt x="445" y="118"/>
                    <a:pt x="445" y="118"/>
                  </a:cubicBezTo>
                  <a:cubicBezTo>
                    <a:pt x="436" y="119"/>
                    <a:pt x="429" y="110"/>
                    <a:pt x="432" y="101"/>
                  </a:cubicBezTo>
                  <a:cubicBezTo>
                    <a:pt x="441" y="78"/>
                    <a:pt x="441" y="78"/>
                    <a:pt x="441" y="78"/>
                  </a:cubicBezTo>
                  <a:cubicBezTo>
                    <a:pt x="417" y="86"/>
                    <a:pt x="417" y="86"/>
                    <a:pt x="417" y="86"/>
                  </a:cubicBezTo>
                  <a:cubicBezTo>
                    <a:pt x="408" y="89"/>
                    <a:pt x="399" y="81"/>
                    <a:pt x="401" y="72"/>
                  </a:cubicBezTo>
                  <a:cubicBezTo>
                    <a:pt x="405" y="47"/>
                    <a:pt x="405" y="47"/>
                    <a:pt x="405" y="47"/>
                  </a:cubicBezTo>
                  <a:cubicBezTo>
                    <a:pt x="383" y="59"/>
                    <a:pt x="383" y="59"/>
                    <a:pt x="383" y="59"/>
                  </a:cubicBezTo>
                  <a:cubicBezTo>
                    <a:pt x="375" y="63"/>
                    <a:pt x="365" y="58"/>
                    <a:pt x="365" y="48"/>
                  </a:cubicBezTo>
                  <a:cubicBezTo>
                    <a:pt x="364" y="23"/>
                    <a:pt x="364" y="23"/>
                    <a:pt x="364" y="23"/>
                  </a:cubicBezTo>
                  <a:cubicBezTo>
                    <a:pt x="345" y="39"/>
                    <a:pt x="345" y="39"/>
                    <a:pt x="345" y="39"/>
                  </a:cubicBezTo>
                  <a:cubicBezTo>
                    <a:pt x="337" y="45"/>
                    <a:pt x="326" y="41"/>
                    <a:pt x="325" y="32"/>
                  </a:cubicBezTo>
                  <a:cubicBezTo>
                    <a:pt x="320" y="7"/>
                    <a:pt x="320" y="7"/>
                    <a:pt x="320" y="7"/>
                  </a:cubicBezTo>
                  <a:cubicBezTo>
                    <a:pt x="303" y="27"/>
                    <a:pt x="303" y="27"/>
                    <a:pt x="303" y="27"/>
                  </a:cubicBezTo>
                  <a:cubicBezTo>
                    <a:pt x="297" y="34"/>
                    <a:pt x="286" y="32"/>
                    <a:pt x="282" y="23"/>
                  </a:cubicBezTo>
                  <a:cubicBezTo>
                    <a:pt x="273" y="0"/>
                    <a:pt x="273" y="0"/>
                    <a:pt x="273" y="0"/>
                  </a:cubicBezTo>
                  <a:cubicBezTo>
                    <a:pt x="260" y="22"/>
                    <a:pt x="260" y="22"/>
                    <a:pt x="260" y="22"/>
                  </a:cubicBezTo>
                  <a:cubicBezTo>
                    <a:pt x="256" y="30"/>
                    <a:pt x="244" y="30"/>
                    <a:pt x="239" y="22"/>
                  </a:cubicBezTo>
                  <a:cubicBezTo>
                    <a:pt x="226" y="1"/>
                    <a:pt x="226" y="1"/>
                    <a:pt x="226" y="1"/>
                  </a:cubicBezTo>
                  <a:cubicBezTo>
                    <a:pt x="217" y="25"/>
                    <a:pt x="217" y="25"/>
                    <a:pt x="217" y="25"/>
                  </a:cubicBezTo>
                  <a:cubicBezTo>
                    <a:pt x="214" y="34"/>
                    <a:pt x="203" y="36"/>
                    <a:pt x="197" y="30"/>
                  </a:cubicBezTo>
                  <a:cubicBezTo>
                    <a:pt x="179" y="11"/>
                    <a:pt x="179" y="11"/>
                    <a:pt x="179" y="11"/>
                  </a:cubicBezTo>
                  <a:cubicBezTo>
                    <a:pt x="176" y="36"/>
                    <a:pt x="176" y="36"/>
                    <a:pt x="176" y="36"/>
                  </a:cubicBezTo>
                  <a:cubicBezTo>
                    <a:pt x="174" y="45"/>
                    <a:pt x="164" y="50"/>
                    <a:pt x="156" y="44"/>
                  </a:cubicBezTo>
                  <a:close/>
                  <a:moveTo>
                    <a:pt x="407" y="207"/>
                  </a:moveTo>
                  <a:cubicBezTo>
                    <a:pt x="434" y="290"/>
                    <a:pt x="388" y="379"/>
                    <a:pt x="305" y="406"/>
                  </a:cubicBezTo>
                  <a:cubicBezTo>
                    <a:pt x="222" y="433"/>
                    <a:pt x="133" y="387"/>
                    <a:pt x="106" y="304"/>
                  </a:cubicBezTo>
                  <a:cubicBezTo>
                    <a:pt x="79" y="221"/>
                    <a:pt x="125" y="132"/>
                    <a:pt x="208" y="105"/>
                  </a:cubicBezTo>
                  <a:cubicBezTo>
                    <a:pt x="291" y="78"/>
                    <a:pt x="380" y="124"/>
                    <a:pt x="407" y="207"/>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Freeform 53">
              <a:extLst>
                <a:ext uri="{FF2B5EF4-FFF2-40B4-BE49-F238E27FC236}">
                  <a16:creationId xmlns:a16="http://schemas.microsoft.com/office/drawing/2014/main" id="{C6874696-C79E-43D7-B1B1-D3A4FF36CCA0}"/>
                </a:ext>
              </a:extLst>
            </p:cNvPr>
            <p:cNvSpPr>
              <a:spLocks noEditPoints="1"/>
            </p:cNvSpPr>
            <p:nvPr/>
          </p:nvSpPr>
          <p:spPr bwMode="auto">
            <a:xfrm>
              <a:off x="5932150" y="2976348"/>
              <a:ext cx="426710" cy="482589"/>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chemeClr val="accent1"/>
            </a:solidFill>
            <a:ln>
              <a:noFill/>
            </a:ln>
          </p:spPr>
          <p:txBody>
            <a:bodyPr vert="horz" wrap="square" lIns="68572" tIns="34287" rIns="68572" bIns="34287"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Tree>
    <p:extLst>
      <p:ext uri="{BB962C8B-B14F-4D97-AF65-F5344CB8AC3E}">
        <p14:creationId xmlns:p14="http://schemas.microsoft.com/office/powerpoint/2010/main" val="51434862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8"/>
                                        </p:tgtEl>
                                        <p:attrNameLst>
                                          <p:attrName>ppt_y</p:attrName>
                                        </p:attrNameLst>
                                      </p:cBhvr>
                                      <p:tavLst>
                                        <p:tav tm="0">
                                          <p:val>
                                            <p:strVal val="#ppt_y"/>
                                          </p:val>
                                        </p:tav>
                                        <p:tav tm="100000">
                                          <p:val>
                                            <p:strVal val="#ppt_y"/>
                                          </p:val>
                                        </p:tav>
                                      </p:tavLst>
                                    </p:anim>
                                    <p:anim calcmode="lin" valueType="num">
                                      <p:cBhvr>
                                        <p:cTn id="21"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8"/>
                                        </p:tgtEl>
                                      </p:cBhvr>
                                    </p:animEffect>
                                  </p:childTnLst>
                                </p:cTn>
                              </p:par>
                            </p:childTnLst>
                          </p:cTn>
                        </p:par>
                        <p:par>
                          <p:cTn id="24" fill="hold">
                            <p:stCondLst>
                              <p:cond delay="1050"/>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28"/>
                                        </p:tgtEl>
                                      </p:cBhvr>
                                    </p:animEffect>
                                    <p:animScale>
                                      <p:cBhvr>
                                        <p:cTn id="27" dur="250" autoRev="1" fill="hold"/>
                                        <p:tgtEl>
                                          <p:spTgt spid="28"/>
                                        </p:tgtEl>
                                      </p:cBhvr>
                                      <p:by x="105000" y="105000"/>
                                    </p:animScale>
                                  </p:childTnLst>
                                </p:cTn>
                              </p:par>
                            </p:childTnLst>
                          </p:cTn>
                        </p:par>
                        <p:par>
                          <p:cTn id="28" fill="hold">
                            <p:stCondLst>
                              <p:cond delay="1550"/>
                            </p:stCondLst>
                            <p:childTnLst>
                              <p:par>
                                <p:cTn id="29" presetID="22" presetClass="entr" presetSubtype="8" fill="hold" grpId="0" nodeType="afterEffect">
                                  <p:stCondLst>
                                    <p:cond delay="0"/>
                                  </p:stCondLst>
                                  <p:iterate type="lt">
                                    <p:tmPct val="30000"/>
                                  </p:iterate>
                                  <p:childTnLst>
                                    <p:set>
                                      <p:cBhvr>
                                        <p:cTn id="30" dur="1" fill="hold">
                                          <p:stCondLst>
                                            <p:cond delay="0"/>
                                          </p:stCondLst>
                                        </p:cTn>
                                        <p:tgtEl>
                                          <p:spTgt spid="26"/>
                                        </p:tgtEl>
                                        <p:attrNameLst>
                                          <p:attrName>style.visibility</p:attrName>
                                        </p:attrNameLst>
                                      </p:cBhvr>
                                      <p:to>
                                        <p:strVal val="visible"/>
                                      </p:to>
                                    </p:set>
                                    <p:animEffect transition="in" filter="wipe(left)">
                                      <p:cBhvr>
                                        <p:cTn id="31" dur="200"/>
                                        <p:tgtEl>
                                          <p:spTgt spid="26"/>
                                        </p:tgtEl>
                                      </p:cBhvr>
                                    </p:animEffect>
                                  </p:childTnLst>
                                </p:cTn>
                              </p:par>
                              <p:par>
                                <p:cTn id="32" presetID="36" presetClass="emph" presetSubtype="0" fill="hold" grpId="1" nodeType="withEffect">
                                  <p:stCondLst>
                                    <p:cond delay="0"/>
                                  </p:stCondLst>
                                  <p:iterate type="lt">
                                    <p:tmPct val="30000"/>
                                  </p:iterate>
                                  <p:childTnLst>
                                    <p:animScale>
                                      <p:cBhvr>
                                        <p:cTn id="33" dur="50" autoRev="1" fill="hold">
                                          <p:stCondLst>
                                            <p:cond delay="0"/>
                                          </p:stCondLst>
                                        </p:cTn>
                                        <p:tgtEl>
                                          <p:spTgt spid="26"/>
                                        </p:tgtEl>
                                      </p:cBhvr>
                                      <p:to x="80000" y="100000"/>
                                    </p:animScale>
                                    <p:anim by="(#ppt_w*0.10)" calcmode="lin" valueType="num">
                                      <p:cBhvr>
                                        <p:cTn id="34" dur="50" autoRev="1" fill="hold">
                                          <p:stCondLst>
                                            <p:cond delay="0"/>
                                          </p:stCondLst>
                                        </p:cTn>
                                        <p:tgtEl>
                                          <p:spTgt spid="26"/>
                                        </p:tgtEl>
                                        <p:attrNameLst>
                                          <p:attrName>ppt_x</p:attrName>
                                        </p:attrNameLst>
                                      </p:cBhvr>
                                    </p:anim>
                                    <p:anim by="(-#ppt_w*0.10)" calcmode="lin" valueType="num">
                                      <p:cBhvr>
                                        <p:cTn id="35" dur="50" autoRev="1" fill="hold">
                                          <p:stCondLst>
                                            <p:cond delay="0"/>
                                          </p:stCondLst>
                                        </p:cTn>
                                        <p:tgtEl>
                                          <p:spTgt spid="26"/>
                                        </p:tgtEl>
                                        <p:attrNameLst>
                                          <p:attrName>ppt_y</p:attrName>
                                        </p:attrNameLst>
                                      </p:cBhvr>
                                    </p:anim>
                                    <p:animRot by="-480000">
                                      <p:cBhvr>
                                        <p:cTn id="36" dur="50" autoRev="1" fill="hold">
                                          <p:stCondLst>
                                            <p:cond delay="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p:bldP spid="26" grpId="1"/>
      <p:bldP spid="28" grpId="0"/>
      <p:bldP spid="28"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2.1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不等式的基本性质：实数大小的比较</a:t>
            </a:r>
          </a:p>
        </p:txBody>
      </p:sp>
      <p:pic>
        <p:nvPicPr>
          <p:cNvPr id="3" name="图片 2">
            <a:extLst>
              <a:ext uri="{FF2B5EF4-FFF2-40B4-BE49-F238E27FC236}">
                <a16:creationId xmlns:a16="http://schemas.microsoft.com/office/drawing/2014/main" id="{8BDC170E-F348-461C-A02A-4DCADE4B9D2D}"/>
              </a:ext>
            </a:extLst>
          </p:cNvPr>
          <p:cNvPicPr>
            <a:picLocks noChangeAspect="1"/>
          </p:cNvPicPr>
          <p:nvPr/>
        </p:nvPicPr>
        <p:blipFill>
          <a:blip r:embed="rId3"/>
          <a:stretch>
            <a:fillRect/>
          </a:stretch>
        </p:blipFill>
        <p:spPr>
          <a:xfrm>
            <a:off x="885446" y="814673"/>
            <a:ext cx="6552728" cy="2078374"/>
          </a:xfrm>
          <a:prstGeom prst="rect">
            <a:avLst/>
          </a:prstGeom>
        </p:spPr>
      </p:pic>
      <p:pic>
        <p:nvPicPr>
          <p:cNvPr id="4" name="图片 3">
            <a:extLst>
              <a:ext uri="{FF2B5EF4-FFF2-40B4-BE49-F238E27FC236}">
                <a16:creationId xmlns:a16="http://schemas.microsoft.com/office/drawing/2014/main" id="{9E48D97E-C43F-4622-8CF8-797F2CE7A81F}"/>
              </a:ext>
            </a:extLst>
          </p:cNvPr>
          <p:cNvPicPr>
            <a:picLocks noChangeAspect="1"/>
          </p:cNvPicPr>
          <p:nvPr/>
        </p:nvPicPr>
        <p:blipFill>
          <a:blip r:embed="rId4"/>
          <a:stretch>
            <a:fillRect/>
          </a:stretch>
        </p:blipFill>
        <p:spPr>
          <a:xfrm>
            <a:off x="1258741" y="2852513"/>
            <a:ext cx="5796136" cy="2277615"/>
          </a:xfrm>
          <a:prstGeom prst="rect">
            <a:avLst/>
          </a:prstGeom>
        </p:spPr>
      </p:pic>
    </p:spTree>
    <p:extLst>
      <p:ext uri="{BB962C8B-B14F-4D97-AF65-F5344CB8AC3E}">
        <p14:creationId xmlns:p14="http://schemas.microsoft.com/office/powerpoint/2010/main" val="37677525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文本框 12">
            <a:extLst>
              <a:ext uri="{FF2B5EF4-FFF2-40B4-BE49-F238E27FC236}">
                <a16:creationId xmlns:a16="http://schemas.microsoft.com/office/drawing/2014/main" id="{6D438095-1821-4B5B-9E19-5769D87D1B38}"/>
              </a:ext>
            </a:extLst>
          </p:cNvPr>
          <p:cNvSpPr txBox="1">
            <a:spLocks noChangeArrowheads="1"/>
          </p:cNvSpPr>
          <p:nvPr/>
        </p:nvSpPr>
        <p:spPr bwMode="auto">
          <a:xfrm>
            <a:off x="1263742" y="387664"/>
            <a:ext cx="4823946"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1600" dirty="0">
                <a:solidFill>
                  <a:schemeClr val="bg1">
                    <a:lumMod val="50000"/>
                  </a:schemeClr>
                </a:solidFill>
                <a:latin typeface="微软雅黑" pitchFamily="34" charset="-122"/>
                <a:ea typeface="微软雅黑" pitchFamily="34" charset="-122"/>
                <a:cs typeface="宋体" charset="-122"/>
              </a:rPr>
              <a:t>1.1 </a:t>
            </a:r>
            <a:r>
              <a:rPr lang="zh-CN" altLang="en-US" sz="1600" dirty="0">
                <a:solidFill>
                  <a:schemeClr val="bg1">
                    <a:lumMod val="50000"/>
                  </a:schemeClr>
                </a:solidFill>
                <a:latin typeface="微软雅黑" pitchFamily="34" charset="-122"/>
                <a:ea typeface="微软雅黑" pitchFamily="34" charset="-122"/>
                <a:cs typeface="宋体" charset="-122"/>
              </a:rPr>
              <a:t>集合的概念及表示方式：集合的概念</a:t>
            </a:r>
            <a:endParaRPr lang="zh-CN" altLang="en-US" sz="1600" dirty="0">
              <a:solidFill>
                <a:schemeClr val="accent1"/>
              </a:solidFill>
              <a:latin typeface="微软雅黑" panose="020B0503020204020204" pitchFamily="34" charset="-122"/>
              <a:ea typeface="微软雅黑" panose="020B0503020204020204" pitchFamily="34" charset="-122"/>
              <a:cs typeface="+mn-ea"/>
              <a:sym typeface="+mn-lt"/>
            </a:endParaRPr>
          </a:p>
        </p:txBody>
      </p:sp>
      <p:pic>
        <p:nvPicPr>
          <p:cNvPr id="63" name="图片 62">
            <a:extLst>
              <a:ext uri="{FF2B5EF4-FFF2-40B4-BE49-F238E27FC236}">
                <a16:creationId xmlns:a16="http://schemas.microsoft.com/office/drawing/2014/main" id="{601E80BF-BF7B-495B-A6C9-029FDFE36BA1}"/>
              </a:ext>
            </a:extLst>
          </p:cNvPr>
          <p:cNvPicPr>
            <a:picLocks noChangeAspect="1"/>
          </p:cNvPicPr>
          <p:nvPr/>
        </p:nvPicPr>
        <p:blipFill>
          <a:blip r:embed="rId3"/>
          <a:stretch>
            <a:fillRect/>
          </a:stretch>
        </p:blipFill>
        <p:spPr>
          <a:xfrm>
            <a:off x="1187624" y="915566"/>
            <a:ext cx="6768752" cy="3647323"/>
          </a:xfrm>
          <a:prstGeom prst="rect">
            <a:avLst/>
          </a:prstGeom>
        </p:spPr>
      </p:pic>
    </p:spTree>
    <p:extLst>
      <p:ext uri="{BB962C8B-B14F-4D97-AF65-F5344CB8AC3E}">
        <p14:creationId xmlns:p14="http://schemas.microsoft.com/office/powerpoint/2010/main" val="112272380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2.1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不等式的基本性质：实数大小的比较</a:t>
            </a:r>
          </a:p>
        </p:txBody>
      </p:sp>
      <p:sp>
        <p:nvSpPr>
          <p:cNvPr id="6" name="椭圆 64">
            <a:extLst>
              <a:ext uri="{FF2B5EF4-FFF2-40B4-BE49-F238E27FC236}">
                <a16:creationId xmlns:a16="http://schemas.microsoft.com/office/drawing/2014/main" id="{F4EAD0DF-46AC-4302-9DA8-97A8ACC956E0}"/>
              </a:ext>
            </a:extLst>
          </p:cNvPr>
          <p:cNvSpPr>
            <a:spLocks noChangeArrowheads="1"/>
          </p:cNvSpPr>
          <p:nvPr/>
        </p:nvSpPr>
        <p:spPr bwMode="auto">
          <a:xfrm>
            <a:off x="1311344" y="3127734"/>
            <a:ext cx="1244432" cy="1244216"/>
          </a:xfrm>
          <a:prstGeom prst="ellipse">
            <a:avLst/>
          </a:prstGeom>
          <a:solidFill>
            <a:schemeClr val="accent1"/>
          </a:solidFill>
          <a:ln w="190500" cap="sq" cmpd="sng">
            <a:solidFill>
              <a:schemeClr val="bg1">
                <a:lumMod val="65000"/>
              </a:schemeClr>
            </a:solidFill>
            <a:round/>
            <a:headEnd/>
            <a:tailEnd/>
          </a:ln>
        </p:spPr>
        <p:txBody>
          <a:bodyPr lIns="68574" tIns="34286" rIns="68574" bIns="34286" anchor="ctr"/>
          <a:lstStyle/>
          <a:p>
            <a:pPr marL="0" marR="0" lvl="0" indent="0" algn="ctr" defTabSz="914282"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sym typeface="宋体" panose="02010600030101010101" pitchFamily="2" charset="-122"/>
              </a:rPr>
              <a:t>想一想</a:t>
            </a:r>
            <a:endParaRPr kumimoji="0" lang="zh-CN" altLang="zh-CN" sz="18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sym typeface="宋体" panose="02010600030101010101" pitchFamily="2" charset="-122"/>
            </a:endParaRPr>
          </a:p>
        </p:txBody>
      </p:sp>
      <p:sp>
        <p:nvSpPr>
          <p:cNvPr id="7" name="Rectangle 269">
            <a:extLst>
              <a:ext uri="{FF2B5EF4-FFF2-40B4-BE49-F238E27FC236}">
                <a16:creationId xmlns:a16="http://schemas.microsoft.com/office/drawing/2014/main" id="{804687A0-CFCA-4289-A6D0-FFD8C9BC71A2}"/>
              </a:ext>
            </a:extLst>
          </p:cNvPr>
          <p:cNvSpPr/>
          <p:nvPr/>
        </p:nvSpPr>
        <p:spPr>
          <a:xfrm>
            <a:off x="2988688" y="3219822"/>
            <a:ext cx="5039696" cy="9569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2111" tIns="31054" rIns="62111" bIns="31054" anchor="ctr"/>
          <a:lstStyle/>
          <a:p>
            <a:pPr marL="0" marR="0" lvl="0" indent="0" algn="ctr" defTabSz="914282"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1">
              <a:ln>
                <a:noFill/>
              </a:ln>
              <a:solidFill>
                <a:srgbClr val="168BBA">
                  <a:lumMod val="75000"/>
                </a:srgbClr>
              </a:solidFill>
              <a:effectLst/>
              <a:uLnTx/>
              <a:uFillTx/>
              <a:latin typeface="微软雅黑" panose="020B0503020204020204" pitchFamily="34" charset="-122"/>
              <a:ea typeface="微软雅黑" panose="020B0503020204020204" pitchFamily="34" charset="-122"/>
              <a:cs typeface="+mn-cs"/>
            </a:endParaRPr>
          </a:p>
        </p:txBody>
      </p:sp>
      <p:sp>
        <p:nvSpPr>
          <p:cNvPr id="8" name="Text Box 7">
            <a:extLst>
              <a:ext uri="{FF2B5EF4-FFF2-40B4-BE49-F238E27FC236}">
                <a16:creationId xmlns:a16="http://schemas.microsoft.com/office/drawing/2014/main" id="{F2B99AD5-00F6-4641-9540-52AD9B011BC0}"/>
              </a:ext>
            </a:extLst>
          </p:cNvPr>
          <p:cNvSpPr txBox="1">
            <a:spLocks noChangeArrowheads="1"/>
          </p:cNvSpPr>
          <p:nvPr/>
        </p:nvSpPr>
        <p:spPr bwMode="auto">
          <a:xfrm>
            <a:off x="3275856" y="3379833"/>
            <a:ext cx="4392488" cy="564197"/>
          </a:xfrm>
          <a:prstGeom prst="rect">
            <a:avLst/>
          </a:prstGeom>
          <a:noFill/>
          <a:ln w="9525">
            <a:noFill/>
            <a:miter lim="800000"/>
            <a:headEnd/>
            <a:tailEnd/>
          </a:ln>
        </p:spPr>
        <p:txBody>
          <a:bodyPr wrap="square" lIns="31054" tIns="15528" rIns="31054" bIns="15528" anchor="ctr">
            <a:spAutoFit/>
          </a:bodyPr>
          <a:lstStyle/>
          <a:p>
            <a:pPr lvl="0" algn="ctr" defTabSz="739701">
              <a:lnSpc>
                <a:spcPct val="130000"/>
              </a:lnSpc>
            </a:pPr>
            <a:r>
              <a:rPr lang="zh-CN" altLang="en-US" sz="1400" dirty="0">
                <a:solidFill>
                  <a:prstClr val="white"/>
                </a:solidFill>
                <a:latin typeface="微软雅黑" pitchFamily="34" charset="-122"/>
                <a:ea typeface="微软雅黑" pitchFamily="34" charset="-122"/>
              </a:rPr>
              <a:t>实数与数轴上的点的关系是怎样的？</a:t>
            </a:r>
          </a:p>
          <a:p>
            <a:pPr lvl="0" algn="ctr" defTabSz="739701">
              <a:lnSpc>
                <a:spcPct val="130000"/>
              </a:lnSpc>
            </a:pPr>
            <a:r>
              <a:rPr lang="zh-CN" altLang="en-US" sz="1400" dirty="0">
                <a:solidFill>
                  <a:prstClr val="white"/>
                </a:solidFill>
                <a:latin typeface="微软雅黑" pitchFamily="34" charset="-122"/>
                <a:ea typeface="微软雅黑" pitchFamily="34" charset="-122"/>
              </a:rPr>
              <a:t>点</a:t>
            </a:r>
            <a:r>
              <a:rPr lang="en-US" altLang="zh-CN" sz="1400" dirty="0">
                <a:solidFill>
                  <a:prstClr val="white"/>
                </a:solidFill>
                <a:latin typeface="微软雅黑" pitchFamily="34" charset="-122"/>
                <a:ea typeface="微软雅黑" pitchFamily="34" charset="-122"/>
              </a:rPr>
              <a:t>A</a:t>
            </a:r>
            <a:r>
              <a:rPr lang="zh-CN" altLang="en-US" sz="1400" dirty="0">
                <a:solidFill>
                  <a:prstClr val="white"/>
                </a:solidFill>
                <a:latin typeface="微软雅黑" pitchFamily="34" charset="-122"/>
                <a:ea typeface="微软雅黑" pitchFamily="34" charset="-122"/>
              </a:rPr>
              <a:t>对应的实数与点</a:t>
            </a:r>
            <a:r>
              <a:rPr lang="en-US" altLang="zh-CN" sz="1400" dirty="0">
                <a:solidFill>
                  <a:prstClr val="white"/>
                </a:solidFill>
                <a:latin typeface="微软雅黑" pitchFamily="34" charset="-122"/>
                <a:ea typeface="微软雅黑" pitchFamily="34" charset="-122"/>
              </a:rPr>
              <a:t>B</a:t>
            </a:r>
            <a:r>
              <a:rPr lang="zh-CN" altLang="en-US" sz="1400" dirty="0">
                <a:solidFill>
                  <a:prstClr val="white"/>
                </a:solidFill>
                <a:latin typeface="微软雅黑" pitchFamily="34" charset="-122"/>
                <a:ea typeface="微软雅黑" pitchFamily="34" charset="-122"/>
              </a:rPr>
              <a:t>对应的实数各是多少？哪个大？</a:t>
            </a:r>
          </a:p>
        </p:txBody>
      </p:sp>
      <p:pic>
        <p:nvPicPr>
          <p:cNvPr id="2" name="图片 1">
            <a:extLst>
              <a:ext uri="{FF2B5EF4-FFF2-40B4-BE49-F238E27FC236}">
                <a16:creationId xmlns:a16="http://schemas.microsoft.com/office/drawing/2014/main" id="{7EA8854A-DA7E-4D51-9F3E-F2180C260F6A}"/>
              </a:ext>
            </a:extLst>
          </p:cNvPr>
          <p:cNvPicPr>
            <a:picLocks noChangeAspect="1"/>
          </p:cNvPicPr>
          <p:nvPr/>
        </p:nvPicPr>
        <p:blipFill>
          <a:blip r:embed="rId3"/>
          <a:stretch>
            <a:fillRect/>
          </a:stretch>
        </p:blipFill>
        <p:spPr>
          <a:xfrm>
            <a:off x="2120693" y="898262"/>
            <a:ext cx="4902614" cy="1673488"/>
          </a:xfrm>
          <a:prstGeom prst="rect">
            <a:avLst/>
          </a:prstGeom>
        </p:spPr>
      </p:pic>
    </p:spTree>
    <p:extLst>
      <p:ext uri="{BB962C8B-B14F-4D97-AF65-F5344CB8AC3E}">
        <p14:creationId xmlns:p14="http://schemas.microsoft.com/office/powerpoint/2010/main" val="210138328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8" presetClass="emph" presetSubtype="0" fill="hold" grpId="1" nodeType="withEffect">
                                  <p:stCondLst>
                                    <p:cond delay="0"/>
                                  </p:stCondLst>
                                  <p:childTnLst>
                                    <p:animRot by="21600000">
                                      <p:cBhvr>
                                        <p:cTn id="10" dur="500" fill="hold"/>
                                        <p:tgtEl>
                                          <p:spTgt spid="6"/>
                                        </p:tgtEl>
                                        <p:attrNameLst>
                                          <p:attrName>r</p:attrName>
                                        </p:attrNameLst>
                                      </p:cBhvr>
                                    </p:animRo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250" fill="hold"/>
                                        <p:tgtEl>
                                          <p:spTgt spid="7"/>
                                        </p:tgtEl>
                                        <p:attrNameLst>
                                          <p:attrName>ppt_x</p:attrName>
                                        </p:attrNameLst>
                                      </p:cBhvr>
                                      <p:tavLst>
                                        <p:tav tm="0">
                                          <p:val>
                                            <p:strVal val="#ppt_x"/>
                                          </p:val>
                                        </p:tav>
                                        <p:tav tm="100000">
                                          <p:val>
                                            <p:strVal val="#ppt_x"/>
                                          </p:val>
                                        </p:tav>
                                      </p:tavLst>
                                    </p:anim>
                                    <p:anim calcmode="lin" valueType="num">
                                      <p:cBhvr>
                                        <p:cTn id="15" dur="250" fill="hold"/>
                                        <p:tgtEl>
                                          <p:spTgt spid="7"/>
                                        </p:tgtEl>
                                        <p:attrNameLst>
                                          <p:attrName>ppt_y</p:attrName>
                                        </p:attrNameLst>
                                      </p:cBhvr>
                                      <p:tavLst>
                                        <p:tav tm="0">
                                          <p:val>
                                            <p:strVal val="1+#ppt_h/2"/>
                                          </p:val>
                                        </p:tav>
                                        <p:tav tm="100000">
                                          <p:val>
                                            <p:strVal val="#ppt_y"/>
                                          </p:val>
                                        </p:tav>
                                      </p:tavLst>
                                    </p:anim>
                                  </p:childTnLst>
                                </p:cTn>
                              </p:par>
                            </p:childTnLst>
                          </p:cTn>
                        </p:par>
                        <p:par>
                          <p:cTn id="16" fill="hold">
                            <p:stCondLst>
                              <p:cond delay="750"/>
                            </p:stCondLst>
                            <p:childTnLst>
                              <p:par>
                                <p:cTn id="17" presetID="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250" fill="hold"/>
                                        <p:tgtEl>
                                          <p:spTgt spid="8"/>
                                        </p:tgtEl>
                                        <p:attrNameLst>
                                          <p:attrName>ppt_x</p:attrName>
                                        </p:attrNameLst>
                                      </p:cBhvr>
                                      <p:tavLst>
                                        <p:tav tm="0">
                                          <p:val>
                                            <p:strVal val="#ppt_x"/>
                                          </p:val>
                                        </p:tav>
                                        <p:tav tm="100000">
                                          <p:val>
                                            <p:strVal val="#ppt_x"/>
                                          </p:val>
                                        </p:tav>
                                      </p:tavLst>
                                    </p:anim>
                                    <p:anim calcmode="lin" valueType="num">
                                      <p:cBhvr>
                                        <p:cTn id="20" dur="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2.1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不等式的基本性质</a:t>
            </a:r>
          </a:p>
        </p:txBody>
      </p:sp>
      <p:sp>
        <p:nvSpPr>
          <p:cNvPr id="8" name="Text Box 7">
            <a:extLst>
              <a:ext uri="{FF2B5EF4-FFF2-40B4-BE49-F238E27FC236}">
                <a16:creationId xmlns:a16="http://schemas.microsoft.com/office/drawing/2014/main" id="{F2B99AD5-00F6-4641-9540-52AD9B011BC0}"/>
              </a:ext>
            </a:extLst>
          </p:cNvPr>
          <p:cNvSpPr txBox="1">
            <a:spLocks noChangeArrowheads="1"/>
          </p:cNvSpPr>
          <p:nvPr/>
        </p:nvSpPr>
        <p:spPr bwMode="auto">
          <a:xfrm>
            <a:off x="3275856" y="3379833"/>
            <a:ext cx="4392488" cy="564197"/>
          </a:xfrm>
          <a:prstGeom prst="rect">
            <a:avLst/>
          </a:prstGeom>
          <a:noFill/>
          <a:ln w="9525">
            <a:noFill/>
            <a:miter lim="800000"/>
            <a:headEnd/>
            <a:tailEnd/>
          </a:ln>
        </p:spPr>
        <p:txBody>
          <a:bodyPr wrap="square" lIns="31054" tIns="15528" rIns="31054" bIns="15528" anchor="ctr">
            <a:spAutoFit/>
          </a:bodyPr>
          <a:lstStyle/>
          <a:p>
            <a:pPr lvl="0" algn="ctr" defTabSz="739701">
              <a:lnSpc>
                <a:spcPct val="130000"/>
              </a:lnSpc>
            </a:pPr>
            <a:r>
              <a:rPr lang="zh-CN" altLang="en-US" sz="1400" dirty="0">
                <a:solidFill>
                  <a:prstClr val="white"/>
                </a:solidFill>
                <a:latin typeface="微软雅黑" pitchFamily="34" charset="-122"/>
                <a:ea typeface="微软雅黑" pitchFamily="34" charset="-122"/>
              </a:rPr>
              <a:t>实数与数轴上的点的关系是怎样的？</a:t>
            </a:r>
          </a:p>
          <a:p>
            <a:pPr lvl="0" algn="ctr" defTabSz="739701">
              <a:lnSpc>
                <a:spcPct val="130000"/>
              </a:lnSpc>
            </a:pPr>
            <a:r>
              <a:rPr lang="zh-CN" altLang="en-US" sz="1400" dirty="0">
                <a:solidFill>
                  <a:prstClr val="white"/>
                </a:solidFill>
                <a:latin typeface="微软雅黑" pitchFamily="34" charset="-122"/>
                <a:ea typeface="微软雅黑" pitchFamily="34" charset="-122"/>
              </a:rPr>
              <a:t>点</a:t>
            </a:r>
            <a:r>
              <a:rPr lang="en-US" altLang="zh-CN" sz="1400" dirty="0">
                <a:solidFill>
                  <a:prstClr val="white"/>
                </a:solidFill>
                <a:latin typeface="微软雅黑" pitchFamily="34" charset="-122"/>
                <a:ea typeface="微软雅黑" pitchFamily="34" charset="-122"/>
              </a:rPr>
              <a:t>A</a:t>
            </a:r>
            <a:r>
              <a:rPr lang="zh-CN" altLang="en-US" sz="1400" dirty="0">
                <a:solidFill>
                  <a:prstClr val="white"/>
                </a:solidFill>
                <a:latin typeface="微软雅黑" pitchFamily="34" charset="-122"/>
                <a:ea typeface="微软雅黑" pitchFamily="34" charset="-122"/>
              </a:rPr>
              <a:t>对应的实数与点</a:t>
            </a:r>
            <a:r>
              <a:rPr lang="en-US" altLang="zh-CN" sz="1400" dirty="0">
                <a:solidFill>
                  <a:prstClr val="white"/>
                </a:solidFill>
                <a:latin typeface="微软雅黑" pitchFamily="34" charset="-122"/>
                <a:ea typeface="微软雅黑" pitchFamily="34" charset="-122"/>
              </a:rPr>
              <a:t>B</a:t>
            </a:r>
            <a:r>
              <a:rPr lang="zh-CN" altLang="en-US" sz="1400" dirty="0">
                <a:solidFill>
                  <a:prstClr val="white"/>
                </a:solidFill>
                <a:latin typeface="微软雅黑" pitchFamily="34" charset="-122"/>
                <a:ea typeface="微软雅黑" pitchFamily="34" charset="-122"/>
              </a:rPr>
              <a:t>对应的实数各是多少？哪个大？</a:t>
            </a:r>
          </a:p>
        </p:txBody>
      </p:sp>
      <p:pic>
        <p:nvPicPr>
          <p:cNvPr id="3" name="图片 2">
            <a:extLst>
              <a:ext uri="{FF2B5EF4-FFF2-40B4-BE49-F238E27FC236}">
                <a16:creationId xmlns:a16="http://schemas.microsoft.com/office/drawing/2014/main" id="{3AF5A355-5FB0-418F-B79B-21F0E0A30083}"/>
              </a:ext>
            </a:extLst>
          </p:cNvPr>
          <p:cNvPicPr>
            <a:picLocks noChangeAspect="1"/>
          </p:cNvPicPr>
          <p:nvPr/>
        </p:nvPicPr>
        <p:blipFill>
          <a:blip r:embed="rId3"/>
          <a:stretch>
            <a:fillRect/>
          </a:stretch>
        </p:blipFill>
        <p:spPr>
          <a:xfrm>
            <a:off x="1043608" y="918842"/>
            <a:ext cx="3762464" cy="3049318"/>
          </a:xfrm>
          <a:prstGeom prst="rect">
            <a:avLst/>
          </a:prstGeom>
        </p:spPr>
      </p:pic>
      <p:pic>
        <p:nvPicPr>
          <p:cNvPr id="5" name="图片 4">
            <a:extLst>
              <a:ext uri="{FF2B5EF4-FFF2-40B4-BE49-F238E27FC236}">
                <a16:creationId xmlns:a16="http://schemas.microsoft.com/office/drawing/2014/main" id="{0868B47C-2666-4DC1-9514-833AFF4AF340}"/>
              </a:ext>
            </a:extLst>
          </p:cNvPr>
          <p:cNvPicPr>
            <a:picLocks noChangeAspect="1"/>
          </p:cNvPicPr>
          <p:nvPr/>
        </p:nvPicPr>
        <p:blipFill>
          <a:blip r:embed="rId4"/>
          <a:stretch>
            <a:fillRect/>
          </a:stretch>
        </p:blipFill>
        <p:spPr>
          <a:xfrm>
            <a:off x="5148064" y="1382894"/>
            <a:ext cx="3229800" cy="1620904"/>
          </a:xfrm>
          <a:prstGeom prst="rect">
            <a:avLst/>
          </a:prstGeom>
        </p:spPr>
      </p:pic>
    </p:spTree>
    <p:extLst>
      <p:ext uri="{BB962C8B-B14F-4D97-AF65-F5344CB8AC3E}">
        <p14:creationId xmlns:p14="http://schemas.microsoft.com/office/powerpoint/2010/main" val="39603048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ppt_x</p:attrName>
                                        </p:attrNameLst>
                                      </p:cBhvr>
                                      <p:tavLst>
                                        <p:tav tm="0">
                                          <p:val>
                                            <p:strVal val="#ppt_x"/>
                                          </p:val>
                                        </p:tav>
                                        <p:tav tm="100000">
                                          <p:val>
                                            <p:strVal val="#ppt_x"/>
                                          </p:val>
                                        </p:tav>
                                      </p:tavLst>
                                    </p:anim>
                                    <p:anim calcmode="lin" valueType="num">
                                      <p:cBhvr>
                                        <p:cTn id="8" dur="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2.1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不等式的基本性质</a:t>
            </a:r>
          </a:p>
        </p:txBody>
      </p:sp>
      <p:sp>
        <p:nvSpPr>
          <p:cNvPr id="8" name="Text Box 7">
            <a:extLst>
              <a:ext uri="{FF2B5EF4-FFF2-40B4-BE49-F238E27FC236}">
                <a16:creationId xmlns:a16="http://schemas.microsoft.com/office/drawing/2014/main" id="{F2B99AD5-00F6-4641-9540-52AD9B011BC0}"/>
              </a:ext>
            </a:extLst>
          </p:cNvPr>
          <p:cNvSpPr txBox="1">
            <a:spLocks noChangeArrowheads="1"/>
          </p:cNvSpPr>
          <p:nvPr/>
        </p:nvSpPr>
        <p:spPr bwMode="auto">
          <a:xfrm>
            <a:off x="3275856" y="3379833"/>
            <a:ext cx="4392488" cy="564197"/>
          </a:xfrm>
          <a:prstGeom prst="rect">
            <a:avLst/>
          </a:prstGeom>
          <a:noFill/>
          <a:ln w="9525">
            <a:noFill/>
            <a:miter lim="800000"/>
            <a:headEnd/>
            <a:tailEnd/>
          </a:ln>
        </p:spPr>
        <p:txBody>
          <a:bodyPr wrap="square" lIns="31054" tIns="15528" rIns="31054" bIns="15528" anchor="ctr">
            <a:spAutoFit/>
          </a:bodyPr>
          <a:lstStyle/>
          <a:p>
            <a:pPr lvl="0" algn="ctr" defTabSz="739701">
              <a:lnSpc>
                <a:spcPct val="130000"/>
              </a:lnSpc>
            </a:pPr>
            <a:r>
              <a:rPr lang="zh-CN" altLang="en-US" sz="1400" dirty="0">
                <a:solidFill>
                  <a:prstClr val="white"/>
                </a:solidFill>
                <a:latin typeface="微软雅黑" pitchFamily="34" charset="-122"/>
                <a:ea typeface="微软雅黑" pitchFamily="34" charset="-122"/>
              </a:rPr>
              <a:t>实数与数轴上的点的关系是怎样的？</a:t>
            </a:r>
          </a:p>
          <a:p>
            <a:pPr lvl="0" algn="ctr" defTabSz="739701">
              <a:lnSpc>
                <a:spcPct val="130000"/>
              </a:lnSpc>
            </a:pPr>
            <a:r>
              <a:rPr lang="zh-CN" altLang="en-US" sz="1400" dirty="0">
                <a:solidFill>
                  <a:prstClr val="white"/>
                </a:solidFill>
                <a:latin typeface="微软雅黑" pitchFamily="34" charset="-122"/>
                <a:ea typeface="微软雅黑" pitchFamily="34" charset="-122"/>
              </a:rPr>
              <a:t>点</a:t>
            </a:r>
            <a:r>
              <a:rPr lang="en-US" altLang="zh-CN" sz="1400" dirty="0">
                <a:solidFill>
                  <a:prstClr val="white"/>
                </a:solidFill>
                <a:latin typeface="微软雅黑" pitchFamily="34" charset="-122"/>
                <a:ea typeface="微软雅黑" pitchFamily="34" charset="-122"/>
              </a:rPr>
              <a:t>A</a:t>
            </a:r>
            <a:r>
              <a:rPr lang="zh-CN" altLang="en-US" sz="1400" dirty="0">
                <a:solidFill>
                  <a:prstClr val="white"/>
                </a:solidFill>
                <a:latin typeface="微软雅黑" pitchFamily="34" charset="-122"/>
                <a:ea typeface="微软雅黑" pitchFamily="34" charset="-122"/>
              </a:rPr>
              <a:t>对应的实数与点</a:t>
            </a:r>
            <a:r>
              <a:rPr lang="en-US" altLang="zh-CN" sz="1400" dirty="0">
                <a:solidFill>
                  <a:prstClr val="white"/>
                </a:solidFill>
                <a:latin typeface="微软雅黑" pitchFamily="34" charset="-122"/>
                <a:ea typeface="微软雅黑" pitchFamily="34" charset="-122"/>
              </a:rPr>
              <a:t>B</a:t>
            </a:r>
            <a:r>
              <a:rPr lang="zh-CN" altLang="en-US" sz="1400" dirty="0">
                <a:solidFill>
                  <a:prstClr val="white"/>
                </a:solidFill>
                <a:latin typeface="微软雅黑" pitchFamily="34" charset="-122"/>
                <a:ea typeface="微软雅黑" pitchFamily="34" charset="-122"/>
              </a:rPr>
              <a:t>对应的实数各是多少？哪个大？</a:t>
            </a:r>
          </a:p>
        </p:txBody>
      </p:sp>
      <p:pic>
        <p:nvPicPr>
          <p:cNvPr id="2" name="图片 1">
            <a:extLst>
              <a:ext uri="{FF2B5EF4-FFF2-40B4-BE49-F238E27FC236}">
                <a16:creationId xmlns:a16="http://schemas.microsoft.com/office/drawing/2014/main" id="{A8F68D55-0219-4021-9701-E5823163A074}"/>
              </a:ext>
            </a:extLst>
          </p:cNvPr>
          <p:cNvPicPr>
            <a:picLocks noChangeAspect="1"/>
          </p:cNvPicPr>
          <p:nvPr/>
        </p:nvPicPr>
        <p:blipFill>
          <a:blip r:embed="rId3"/>
          <a:stretch>
            <a:fillRect/>
          </a:stretch>
        </p:blipFill>
        <p:spPr>
          <a:xfrm>
            <a:off x="1293993" y="1059582"/>
            <a:ext cx="2853762" cy="1297724"/>
          </a:xfrm>
          <a:prstGeom prst="rect">
            <a:avLst/>
          </a:prstGeom>
        </p:spPr>
      </p:pic>
      <p:pic>
        <p:nvPicPr>
          <p:cNvPr id="4" name="图片 3">
            <a:extLst>
              <a:ext uri="{FF2B5EF4-FFF2-40B4-BE49-F238E27FC236}">
                <a16:creationId xmlns:a16="http://schemas.microsoft.com/office/drawing/2014/main" id="{0E7EB1C3-C332-4DED-A46C-C4720FB61A88}"/>
              </a:ext>
            </a:extLst>
          </p:cNvPr>
          <p:cNvPicPr>
            <a:picLocks noChangeAspect="1"/>
          </p:cNvPicPr>
          <p:nvPr/>
        </p:nvPicPr>
        <p:blipFill>
          <a:blip r:embed="rId4"/>
          <a:stretch>
            <a:fillRect/>
          </a:stretch>
        </p:blipFill>
        <p:spPr>
          <a:xfrm>
            <a:off x="1187624" y="2357306"/>
            <a:ext cx="4821733" cy="1845140"/>
          </a:xfrm>
          <a:prstGeom prst="rect">
            <a:avLst/>
          </a:prstGeom>
        </p:spPr>
      </p:pic>
      <p:pic>
        <p:nvPicPr>
          <p:cNvPr id="5" name="图片 4">
            <a:extLst>
              <a:ext uri="{FF2B5EF4-FFF2-40B4-BE49-F238E27FC236}">
                <a16:creationId xmlns:a16="http://schemas.microsoft.com/office/drawing/2014/main" id="{C1831351-E7CB-4832-97B8-A618D4A2F6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9428" y="1275606"/>
            <a:ext cx="2758608" cy="2786194"/>
          </a:xfrm>
          <a:prstGeom prst="rect">
            <a:avLst/>
          </a:prstGeom>
        </p:spPr>
      </p:pic>
    </p:spTree>
    <p:extLst>
      <p:ext uri="{BB962C8B-B14F-4D97-AF65-F5344CB8AC3E}">
        <p14:creationId xmlns:p14="http://schemas.microsoft.com/office/powerpoint/2010/main" val="1543406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ppt_x</p:attrName>
                                        </p:attrNameLst>
                                      </p:cBhvr>
                                      <p:tavLst>
                                        <p:tav tm="0">
                                          <p:val>
                                            <p:strVal val="#ppt_x"/>
                                          </p:val>
                                        </p:tav>
                                        <p:tav tm="100000">
                                          <p:val>
                                            <p:strVal val="#ppt_x"/>
                                          </p:val>
                                        </p:tav>
                                      </p:tavLst>
                                    </p:anim>
                                    <p:anim calcmode="lin" valueType="num">
                                      <p:cBhvr>
                                        <p:cTn id="8" dur="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2.1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不等式的基本性质</a:t>
            </a:r>
          </a:p>
        </p:txBody>
      </p:sp>
      <p:sp>
        <p:nvSpPr>
          <p:cNvPr id="8" name="Text Box 7">
            <a:extLst>
              <a:ext uri="{FF2B5EF4-FFF2-40B4-BE49-F238E27FC236}">
                <a16:creationId xmlns:a16="http://schemas.microsoft.com/office/drawing/2014/main" id="{F2B99AD5-00F6-4641-9540-52AD9B011BC0}"/>
              </a:ext>
            </a:extLst>
          </p:cNvPr>
          <p:cNvSpPr txBox="1">
            <a:spLocks noChangeArrowheads="1"/>
          </p:cNvSpPr>
          <p:nvPr/>
        </p:nvSpPr>
        <p:spPr bwMode="auto">
          <a:xfrm>
            <a:off x="3275856" y="3379833"/>
            <a:ext cx="4392488" cy="564197"/>
          </a:xfrm>
          <a:prstGeom prst="rect">
            <a:avLst/>
          </a:prstGeom>
          <a:noFill/>
          <a:ln w="9525">
            <a:noFill/>
            <a:miter lim="800000"/>
            <a:headEnd/>
            <a:tailEnd/>
          </a:ln>
        </p:spPr>
        <p:txBody>
          <a:bodyPr wrap="square" lIns="31054" tIns="15528" rIns="31054" bIns="15528" anchor="ctr">
            <a:spAutoFit/>
          </a:bodyPr>
          <a:lstStyle/>
          <a:p>
            <a:pPr lvl="0" algn="ctr" defTabSz="739701">
              <a:lnSpc>
                <a:spcPct val="130000"/>
              </a:lnSpc>
            </a:pPr>
            <a:r>
              <a:rPr lang="zh-CN" altLang="en-US" sz="1400" dirty="0">
                <a:solidFill>
                  <a:prstClr val="white"/>
                </a:solidFill>
                <a:latin typeface="微软雅黑" pitchFamily="34" charset="-122"/>
                <a:ea typeface="微软雅黑" pitchFamily="34" charset="-122"/>
              </a:rPr>
              <a:t>实数与数轴上的点的关系是怎样的？</a:t>
            </a:r>
          </a:p>
          <a:p>
            <a:pPr lvl="0" algn="ctr" defTabSz="739701">
              <a:lnSpc>
                <a:spcPct val="130000"/>
              </a:lnSpc>
            </a:pPr>
            <a:r>
              <a:rPr lang="zh-CN" altLang="en-US" sz="1400" dirty="0">
                <a:solidFill>
                  <a:prstClr val="white"/>
                </a:solidFill>
                <a:latin typeface="微软雅黑" pitchFamily="34" charset="-122"/>
                <a:ea typeface="微软雅黑" pitchFamily="34" charset="-122"/>
              </a:rPr>
              <a:t>点</a:t>
            </a:r>
            <a:r>
              <a:rPr lang="en-US" altLang="zh-CN" sz="1400" dirty="0">
                <a:solidFill>
                  <a:prstClr val="white"/>
                </a:solidFill>
                <a:latin typeface="微软雅黑" pitchFamily="34" charset="-122"/>
                <a:ea typeface="微软雅黑" pitchFamily="34" charset="-122"/>
              </a:rPr>
              <a:t>A</a:t>
            </a:r>
            <a:r>
              <a:rPr lang="zh-CN" altLang="en-US" sz="1400" dirty="0">
                <a:solidFill>
                  <a:prstClr val="white"/>
                </a:solidFill>
                <a:latin typeface="微软雅黑" pitchFamily="34" charset="-122"/>
                <a:ea typeface="微软雅黑" pitchFamily="34" charset="-122"/>
              </a:rPr>
              <a:t>对应的实数与点</a:t>
            </a:r>
            <a:r>
              <a:rPr lang="en-US" altLang="zh-CN" sz="1400" dirty="0">
                <a:solidFill>
                  <a:prstClr val="white"/>
                </a:solidFill>
                <a:latin typeface="微软雅黑" pitchFamily="34" charset="-122"/>
                <a:ea typeface="微软雅黑" pitchFamily="34" charset="-122"/>
              </a:rPr>
              <a:t>B</a:t>
            </a:r>
            <a:r>
              <a:rPr lang="zh-CN" altLang="en-US" sz="1400" dirty="0">
                <a:solidFill>
                  <a:prstClr val="white"/>
                </a:solidFill>
                <a:latin typeface="微软雅黑" pitchFamily="34" charset="-122"/>
                <a:ea typeface="微软雅黑" pitchFamily="34" charset="-122"/>
              </a:rPr>
              <a:t>对应的实数各是多少？哪个大？</a:t>
            </a:r>
          </a:p>
        </p:txBody>
      </p:sp>
      <p:pic>
        <p:nvPicPr>
          <p:cNvPr id="3" name="图片 2">
            <a:extLst>
              <a:ext uri="{FF2B5EF4-FFF2-40B4-BE49-F238E27FC236}">
                <a16:creationId xmlns:a16="http://schemas.microsoft.com/office/drawing/2014/main" id="{F1A549EE-C602-4B5A-9C2E-1C5E32AE119F}"/>
              </a:ext>
            </a:extLst>
          </p:cNvPr>
          <p:cNvPicPr>
            <a:picLocks noChangeAspect="1"/>
          </p:cNvPicPr>
          <p:nvPr/>
        </p:nvPicPr>
        <p:blipFill>
          <a:blip r:embed="rId3"/>
          <a:stretch>
            <a:fillRect/>
          </a:stretch>
        </p:blipFill>
        <p:spPr>
          <a:xfrm>
            <a:off x="1263742" y="843558"/>
            <a:ext cx="5760640" cy="4184107"/>
          </a:xfrm>
          <a:prstGeom prst="rect">
            <a:avLst/>
          </a:prstGeom>
        </p:spPr>
      </p:pic>
    </p:spTree>
    <p:extLst>
      <p:ext uri="{BB962C8B-B14F-4D97-AF65-F5344CB8AC3E}">
        <p14:creationId xmlns:p14="http://schemas.microsoft.com/office/powerpoint/2010/main" val="250516201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ppt_x</p:attrName>
                                        </p:attrNameLst>
                                      </p:cBhvr>
                                      <p:tavLst>
                                        <p:tav tm="0">
                                          <p:val>
                                            <p:strVal val="#ppt_x"/>
                                          </p:val>
                                        </p:tav>
                                        <p:tav tm="100000">
                                          <p:val>
                                            <p:strVal val="#ppt_x"/>
                                          </p:val>
                                        </p:tav>
                                      </p:tavLst>
                                    </p:anim>
                                    <p:anim calcmode="lin" valueType="num">
                                      <p:cBhvr>
                                        <p:cTn id="8" dur="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2">
            <a:extLst>
              <a:ext uri="{FF2B5EF4-FFF2-40B4-BE49-F238E27FC236}">
                <a16:creationId xmlns:a16="http://schemas.microsoft.com/office/drawing/2014/main" id="{F9BD2423-C4A7-48F0-9C16-6D6D42A97D90}"/>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2.1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不等式的基本性质</a:t>
            </a:r>
          </a:p>
        </p:txBody>
      </p:sp>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539552"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728632"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630779"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060028"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kumimoji="0" lang="zh-CN" altLang="en-US"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习题 </a:t>
            </a:r>
            <a:r>
              <a:rPr lang="en-US" altLang="zh-CN" b="1" dirty="0">
                <a:solidFill>
                  <a:srgbClr val="6BB76D"/>
                </a:solidFill>
                <a:latin typeface="Calibri"/>
                <a:ea typeface="宋体" panose="02010600030101010101" pitchFamily="2" charset="-122"/>
              </a:rPr>
              <a:t>2.1</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pic>
        <p:nvPicPr>
          <p:cNvPr id="2" name="图片 1">
            <a:extLst>
              <a:ext uri="{FF2B5EF4-FFF2-40B4-BE49-F238E27FC236}">
                <a16:creationId xmlns:a16="http://schemas.microsoft.com/office/drawing/2014/main" id="{0A1DDA68-0BB6-4370-AC04-A1F21C16A637}"/>
              </a:ext>
            </a:extLst>
          </p:cNvPr>
          <p:cNvPicPr>
            <a:picLocks noChangeAspect="1"/>
          </p:cNvPicPr>
          <p:nvPr/>
        </p:nvPicPr>
        <p:blipFill>
          <a:blip r:embed="rId4"/>
          <a:stretch>
            <a:fillRect/>
          </a:stretch>
        </p:blipFill>
        <p:spPr>
          <a:xfrm>
            <a:off x="3860237" y="1767244"/>
            <a:ext cx="3835497" cy="1482767"/>
          </a:xfrm>
          <a:prstGeom prst="rect">
            <a:avLst/>
          </a:prstGeom>
        </p:spPr>
      </p:pic>
    </p:spTree>
    <p:extLst>
      <p:ext uri="{BB962C8B-B14F-4D97-AF65-F5344CB8AC3E}">
        <p14:creationId xmlns:p14="http://schemas.microsoft.com/office/powerpoint/2010/main" val="175420259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2.2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区间：有限区间</a:t>
            </a:r>
          </a:p>
        </p:txBody>
      </p:sp>
      <p:sp>
        <p:nvSpPr>
          <p:cNvPr id="8" name="Text Box 7">
            <a:extLst>
              <a:ext uri="{FF2B5EF4-FFF2-40B4-BE49-F238E27FC236}">
                <a16:creationId xmlns:a16="http://schemas.microsoft.com/office/drawing/2014/main" id="{F2B99AD5-00F6-4641-9540-52AD9B011BC0}"/>
              </a:ext>
            </a:extLst>
          </p:cNvPr>
          <p:cNvSpPr txBox="1">
            <a:spLocks noChangeArrowheads="1"/>
          </p:cNvSpPr>
          <p:nvPr/>
        </p:nvSpPr>
        <p:spPr bwMode="auto">
          <a:xfrm>
            <a:off x="3275856" y="3379833"/>
            <a:ext cx="4392488" cy="564197"/>
          </a:xfrm>
          <a:prstGeom prst="rect">
            <a:avLst/>
          </a:prstGeom>
          <a:noFill/>
          <a:ln w="9525">
            <a:noFill/>
            <a:miter lim="800000"/>
            <a:headEnd/>
            <a:tailEnd/>
          </a:ln>
        </p:spPr>
        <p:txBody>
          <a:bodyPr wrap="square" lIns="31054" tIns="15528" rIns="31054" bIns="15528" anchor="ctr">
            <a:spAutoFit/>
          </a:bodyPr>
          <a:lstStyle/>
          <a:p>
            <a:pPr marL="0" marR="0" lvl="0" indent="0" algn="ctr" defTabSz="739701"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实数与数轴上的点的关系是怎样的？</a:t>
            </a:r>
          </a:p>
          <a:p>
            <a:pPr marL="0" marR="0" lvl="0" indent="0" algn="ctr" defTabSz="739701"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点</a:t>
            </a:r>
            <a:r>
              <a:rPr kumimoji="0" lang="en-US" altLang="zh-CN" sz="14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A</a:t>
            </a:r>
            <a:r>
              <a:rPr kumimoji="0" lang="zh-CN" altLang="en-US" sz="14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对应的实数与点</a:t>
            </a:r>
            <a:r>
              <a:rPr kumimoji="0" lang="en-US" altLang="zh-CN" sz="14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B</a:t>
            </a:r>
            <a:r>
              <a:rPr kumimoji="0" lang="zh-CN" altLang="en-US" sz="14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对应的实数各是多少？哪个大？</a:t>
            </a:r>
          </a:p>
        </p:txBody>
      </p:sp>
      <p:pic>
        <p:nvPicPr>
          <p:cNvPr id="2" name="图片 1">
            <a:extLst>
              <a:ext uri="{FF2B5EF4-FFF2-40B4-BE49-F238E27FC236}">
                <a16:creationId xmlns:a16="http://schemas.microsoft.com/office/drawing/2014/main" id="{FF42DC56-0FAE-4C33-8001-8D71F85A39AD}"/>
              </a:ext>
            </a:extLst>
          </p:cNvPr>
          <p:cNvPicPr>
            <a:picLocks noChangeAspect="1"/>
          </p:cNvPicPr>
          <p:nvPr/>
        </p:nvPicPr>
        <p:blipFill>
          <a:blip r:embed="rId3"/>
          <a:stretch>
            <a:fillRect/>
          </a:stretch>
        </p:blipFill>
        <p:spPr>
          <a:xfrm>
            <a:off x="827584" y="987574"/>
            <a:ext cx="7255878" cy="3273696"/>
          </a:xfrm>
          <a:prstGeom prst="rect">
            <a:avLst/>
          </a:prstGeom>
        </p:spPr>
      </p:pic>
    </p:spTree>
    <p:extLst>
      <p:ext uri="{BB962C8B-B14F-4D97-AF65-F5344CB8AC3E}">
        <p14:creationId xmlns:p14="http://schemas.microsoft.com/office/powerpoint/2010/main" val="96713550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ppt_x</p:attrName>
                                        </p:attrNameLst>
                                      </p:cBhvr>
                                      <p:tavLst>
                                        <p:tav tm="0">
                                          <p:val>
                                            <p:strVal val="#ppt_x"/>
                                          </p:val>
                                        </p:tav>
                                        <p:tav tm="100000">
                                          <p:val>
                                            <p:strVal val="#ppt_x"/>
                                          </p:val>
                                        </p:tav>
                                      </p:tavLst>
                                    </p:anim>
                                    <p:anim calcmode="lin" valueType="num">
                                      <p:cBhvr>
                                        <p:cTn id="8" dur="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2.2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区间：有限区间</a:t>
            </a:r>
          </a:p>
        </p:txBody>
      </p:sp>
      <p:sp>
        <p:nvSpPr>
          <p:cNvPr id="8" name="Text Box 7">
            <a:extLst>
              <a:ext uri="{FF2B5EF4-FFF2-40B4-BE49-F238E27FC236}">
                <a16:creationId xmlns:a16="http://schemas.microsoft.com/office/drawing/2014/main" id="{F2B99AD5-00F6-4641-9540-52AD9B011BC0}"/>
              </a:ext>
            </a:extLst>
          </p:cNvPr>
          <p:cNvSpPr txBox="1">
            <a:spLocks noChangeArrowheads="1"/>
          </p:cNvSpPr>
          <p:nvPr/>
        </p:nvSpPr>
        <p:spPr bwMode="auto">
          <a:xfrm>
            <a:off x="3275856" y="3379833"/>
            <a:ext cx="4392488" cy="564197"/>
          </a:xfrm>
          <a:prstGeom prst="rect">
            <a:avLst/>
          </a:prstGeom>
          <a:noFill/>
          <a:ln w="9525">
            <a:noFill/>
            <a:miter lim="800000"/>
            <a:headEnd/>
            <a:tailEnd/>
          </a:ln>
        </p:spPr>
        <p:txBody>
          <a:bodyPr wrap="square" lIns="31054" tIns="15528" rIns="31054" bIns="15528" anchor="ctr">
            <a:spAutoFit/>
          </a:bodyPr>
          <a:lstStyle/>
          <a:p>
            <a:pPr marL="0" marR="0" lvl="0" indent="0" algn="ctr" defTabSz="739701"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实数与数轴上的点的关系是怎样的？</a:t>
            </a:r>
          </a:p>
          <a:p>
            <a:pPr marL="0" marR="0" lvl="0" indent="0" algn="ctr" defTabSz="739701"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点</a:t>
            </a:r>
            <a:r>
              <a:rPr kumimoji="0" lang="en-US" altLang="zh-CN" sz="14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A</a:t>
            </a:r>
            <a:r>
              <a:rPr kumimoji="0" lang="zh-CN" altLang="en-US" sz="14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对应的实数与点</a:t>
            </a:r>
            <a:r>
              <a:rPr kumimoji="0" lang="en-US" altLang="zh-CN" sz="14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B</a:t>
            </a:r>
            <a:r>
              <a:rPr kumimoji="0" lang="zh-CN" altLang="en-US" sz="1400" b="0"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rPr>
              <a:t>对应的实数各是多少？哪个大？</a:t>
            </a:r>
          </a:p>
        </p:txBody>
      </p:sp>
      <p:pic>
        <p:nvPicPr>
          <p:cNvPr id="3" name="图片 2">
            <a:extLst>
              <a:ext uri="{FF2B5EF4-FFF2-40B4-BE49-F238E27FC236}">
                <a16:creationId xmlns:a16="http://schemas.microsoft.com/office/drawing/2014/main" id="{36B920C8-DC5C-4F50-9BD5-2EBE789B9DEC}"/>
              </a:ext>
            </a:extLst>
          </p:cNvPr>
          <p:cNvPicPr>
            <a:picLocks noChangeAspect="1"/>
          </p:cNvPicPr>
          <p:nvPr/>
        </p:nvPicPr>
        <p:blipFill>
          <a:blip r:embed="rId3"/>
          <a:stretch>
            <a:fillRect/>
          </a:stretch>
        </p:blipFill>
        <p:spPr>
          <a:xfrm>
            <a:off x="907663" y="843558"/>
            <a:ext cx="6732240" cy="2767699"/>
          </a:xfrm>
          <a:prstGeom prst="rect">
            <a:avLst/>
          </a:prstGeom>
        </p:spPr>
      </p:pic>
      <p:sp>
        <p:nvSpPr>
          <p:cNvPr id="6" name="椭圆 64">
            <a:extLst>
              <a:ext uri="{FF2B5EF4-FFF2-40B4-BE49-F238E27FC236}">
                <a16:creationId xmlns:a16="http://schemas.microsoft.com/office/drawing/2014/main" id="{91829F49-B066-48AD-AF6F-FC705455EBDF}"/>
              </a:ext>
            </a:extLst>
          </p:cNvPr>
          <p:cNvSpPr>
            <a:spLocks noChangeArrowheads="1"/>
          </p:cNvSpPr>
          <p:nvPr/>
        </p:nvSpPr>
        <p:spPr bwMode="auto">
          <a:xfrm>
            <a:off x="1187624" y="3775806"/>
            <a:ext cx="1244432" cy="1244216"/>
          </a:xfrm>
          <a:prstGeom prst="ellipse">
            <a:avLst/>
          </a:prstGeom>
          <a:solidFill>
            <a:schemeClr val="accent1"/>
          </a:solidFill>
          <a:ln w="190500" cap="sq" cmpd="sng">
            <a:solidFill>
              <a:schemeClr val="bg1">
                <a:lumMod val="65000"/>
              </a:schemeClr>
            </a:solidFill>
            <a:round/>
            <a:headEnd/>
            <a:tailEnd/>
          </a:ln>
        </p:spPr>
        <p:txBody>
          <a:bodyPr lIns="68574" tIns="34286" rIns="68574" bIns="34286" anchor="ctr"/>
          <a:lstStyle/>
          <a:p>
            <a:pPr marL="0" marR="0" lvl="0" indent="0" algn="ctr" defTabSz="914282"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sym typeface="宋体" panose="02010600030101010101" pitchFamily="2" charset="-122"/>
              </a:rPr>
              <a:t>想一想</a:t>
            </a:r>
            <a:endParaRPr kumimoji="0" lang="zh-CN" altLang="zh-CN" sz="18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sym typeface="宋体" panose="02010600030101010101" pitchFamily="2" charset="-122"/>
            </a:endParaRPr>
          </a:p>
        </p:txBody>
      </p:sp>
      <p:sp>
        <p:nvSpPr>
          <p:cNvPr id="7" name="Rectangle 269">
            <a:extLst>
              <a:ext uri="{FF2B5EF4-FFF2-40B4-BE49-F238E27FC236}">
                <a16:creationId xmlns:a16="http://schemas.microsoft.com/office/drawing/2014/main" id="{F9242ADB-6C99-4E76-8B70-B768EBE20AF7}"/>
              </a:ext>
            </a:extLst>
          </p:cNvPr>
          <p:cNvSpPr/>
          <p:nvPr/>
        </p:nvSpPr>
        <p:spPr>
          <a:xfrm>
            <a:off x="2864968" y="3867894"/>
            <a:ext cx="5039696" cy="9569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2111" tIns="31054" rIns="62111" bIns="31054" anchor="ctr"/>
          <a:lstStyle/>
          <a:p>
            <a:pPr marL="0" marR="0" lvl="0" indent="0" algn="ctr" defTabSz="914282"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1">
              <a:ln>
                <a:noFill/>
              </a:ln>
              <a:solidFill>
                <a:srgbClr val="168BBA">
                  <a:lumMod val="75000"/>
                </a:srgbClr>
              </a:solidFill>
              <a:effectLst/>
              <a:uLnTx/>
              <a:uFillTx/>
              <a:latin typeface="微软雅黑" panose="020B0503020204020204" pitchFamily="34" charset="-122"/>
              <a:ea typeface="微软雅黑" panose="020B0503020204020204" pitchFamily="34" charset="-122"/>
              <a:cs typeface="+mn-cs"/>
            </a:endParaRPr>
          </a:p>
        </p:txBody>
      </p:sp>
      <p:sp>
        <p:nvSpPr>
          <p:cNvPr id="9" name="Text Box 7">
            <a:extLst>
              <a:ext uri="{FF2B5EF4-FFF2-40B4-BE49-F238E27FC236}">
                <a16:creationId xmlns:a16="http://schemas.microsoft.com/office/drawing/2014/main" id="{D17F26D2-9AE2-4A57-8C71-B637D2356F48}"/>
              </a:ext>
            </a:extLst>
          </p:cNvPr>
          <p:cNvSpPr txBox="1">
            <a:spLocks noChangeArrowheads="1"/>
          </p:cNvSpPr>
          <p:nvPr/>
        </p:nvSpPr>
        <p:spPr bwMode="auto">
          <a:xfrm>
            <a:off x="3152136" y="4167943"/>
            <a:ext cx="4392488" cy="284121"/>
          </a:xfrm>
          <a:prstGeom prst="rect">
            <a:avLst/>
          </a:prstGeom>
          <a:noFill/>
          <a:ln w="9525">
            <a:noFill/>
            <a:miter lim="800000"/>
            <a:headEnd/>
            <a:tailEnd/>
          </a:ln>
        </p:spPr>
        <p:txBody>
          <a:bodyPr wrap="square" lIns="31054" tIns="15528" rIns="31054" bIns="15528" anchor="ctr">
            <a:spAutoFit/>
          </a:bodyPr>
          <a:lstStyle/>
          <a:p>
            <a:pPr lvl="0" algn="ctr" defTabSz="739701">
              <a:lnSpc>
                <a:spcPct val="130000"/>
              </a:lnSpc>
            </a:pPr>
            <a:r>
              <a:rPr lang="zh-CN" altLang="en-US" sz="1400" dirty="0">
                <a:solidFill>
                  <a:prstClr val="white"/>
                </a:solidFill>
                <a:latin typeface="微软雅黑" pitchFamily="34" charset="-122"/>
                <a:ea typeface="微软雅黑" pitchFamily="34" charset="-122"/>
              </a:rPr>
              <a:t>还有其他简便方法吗？</a:t>
            </a:r>
          </a:p>
        </p:txBody>
      </p:sp>
    </p:spTree>
    <p:extLst>
      <p:ext uri="{BB962C8B-B14F-4D97-AF65-F5344CB8AC3E}">
        <p14:creationId xmlns:p14="http://schemas.microsoft.com/office/powerpoint/2010/main" val="11453945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ppt_x</p:attrName>
                                        </p:attrNameLst>
                                      </p:cBhvr>
                                      <p:tavLst>
                                        <p:tav tm="0">
                                          <p:val>
                                            <p:strVal val="#ppt_x"/>
                                          </p:val>
                                        </p:tav>
                                        <p:tav tm="100000">
                                          <p:val>
                                            <p:strVal val="#ppt_x"/>
                                          </p:val>
                                        </p:tav>
                                      </p:tavLst>
                                    </p:anim>
                                    <p:anim calcmode="lin" valueType="num">
                                      <p:cBhvr>
                                        <p:cTn id="8" dur="2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8" presetClass="emph" presetSubtype="0" fill="hold" grpId="1" nodeType="withEffect">
                                  <p:stCondLst>
                                    <p:cond delay="0"/>
                                  </p:stCondLst>
                                  <p:childTnLst>
                                    <p:animRot by="21600000">
                                      <p:cBhvr>
                                        <p:cTn id="15" dur="500" fill="hold"/>
                                        <p:tgtEl>
                                          <p:spTgt spid="6"/>
                                        </p:tgtEl>
                                        <p:attrNameLst>
                                          <p:attrName>r</p:attrName>
                                        </p:attrNameLst>
                                      </p:cBhvr>
                                    </p:animRot>
                                  </p:childTnLst>
                                </p:cTn>
                              </p:par>
                            </p:childTnLst>
                          </p:cTn>
                        </p:par>
                        <p:par>
                          <p:cTn id="16" fill="hold">
                            <p:stCondLst>
                              <p:cond delay="750"/>
                            </p:stCondLst>
                            <p:childTnLst>
                              <p:par>
                                <p:cTn id="17" presetID="2" presetClass="entr" presetSubtype="4"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250" fill="hold"/>
                                        <p:tgtEl>
                                          <p:spTgt spid="7"/>
                                        </p:tgtEl>
                                        <p:attrNameLst>
                                          <p:attrName>ppt_x</p:attrName>
                                        </p:attrNameLst>
                                      </p:cBhvr>
                                      <p:tavLst>
                                        <p:tav tm="0">
                                          <p:val>
                                            <p:strVal val="#ppt_x"/>
                                          </p:val>
                                        </p:tav>
                                        <p:tav tm="100000">
                                          <p:val>
                                            <p:strVal val="#ppt_x"/>
                                          </p:val>
                                        </p:tav>
                                      </p:tavLst>
                                    </p:anim>
                                    <p:anim calcmode="lin" valueType="num">
                                      <p:cBhvr>
                                        <p:cTn id="20" dur="25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250" fill="hold"/>
                                        <p:tgtEl>
                                          <p:spTgt spid="9"/>
                                        </p:tgtEl>
                                        <p:attrNameLst>
                                          <p:attrName>ppt_x</p:attrName>
                                        </p:attrNameLst>
                                      </p:cBhvr>
                                      <p:tavLst>
                                        <p:tav tm="0">
                                          <p:val>
                                            <p:strVal val="#ppt_x"/>
                                          </p:val>
                                        </p:tav>
                                        <p:tav tm="100000">
                                          <p:val>
                                            <p:strVal val="#ppt_x"/>
                                          </p:val>
                                        </p:tav>
                                      </p:tavLst>
                                    </p:anim>
                                    <p:anim calcmode="lin" valueType="num">
                                      <p:cBhvr>
                                        <p:cTn id="25" dur="2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P spid="6" grpId="1" animBg="1"/>
      <p:bldP spid="7" grpId="0" animBg="1"/>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2.2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区间：有限区间</a:t>
            </a:r>
          </a:p>
        </p:txBody>
      </p:sp>
      <p:pic>
        <p:nvPicPr>
          <p:cNvPr id="3" name="图片 2">
            <a:extLst>
              <a:ext uri="{FF2B5EF4-FFF2-40B4-BE49-F238E27FC236}">
                <a16:creationId xmlns:a16="http://schemas.microsoft.com/office/drawing/2014/main" id="{C5D03705-9095-410E-A34F-51ECA1BF06C3}"/>
              </a:ext>
            </a:extLst>
          </p:cNvPr>
          <p:cNvPicPr>
            <a:picLocks noChangeAspect="1"/>
          </p:cNvPicPr>
          <p:nvPr/>
        </p:nvPicPr>
        <p:blipFill>
          <a:blip r:embed="rId3"/>
          <a:stretch>
            <a:fillRect/>
          </a:stretch>
        </p:blipFill>
        <p:spPr>
          <a:xfrm>
            <a:off x="1403648" y="947520"/>
            <a:ext cx="6590056" cy="1814050"/>
          </a:xfrm>
          <a:prstGeom prst="rect">
            <a:avLst/>
          </a:prstGeom>
        </p:spPr>
      </p:pic>
      <p:pic>
        <p:nvPicPr>
          <p:cNvPr id="1026" name="Picture 2">
            <a:extLst>
              <a:ext uri="{FF2B5EF4-FFF2-40B4-BE49-F238E27FC236}">
                <a16:creationId xmlns:a16="http://schemas.microsoft.com/office/drawing/2014/main" id="{C542F56B-4EED-4E28-88C7-87149378CD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7966" y="2859782"/>
            <a:ext cx="3661420" cy="2061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40678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539552"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728632"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630779"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060028"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lang="zh-CN" altLang="en-US" b="1" noProof="0" dirty="0">
                <a:solidFill>
                  <a:srgbClr val="6BB76D"/>
                </a:solidFill>
                <a:latin typeface="Calibri"/>
                <a:ea typeface="宋体" panose="02010600030101010101" pitchFamily="2" charset="-122"/>
              </a:rPr>
              <a:t>练一练</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pic>
        <p:nvPicPr>
          <p:cNvPr id="4" name="图片 3">
            <a:extLst>
              <a:ext uri="{FF2B5EF4-FFF2-40B4-BE49-F238E27FC236}">
                <a16:creationId xmlns:a16="http://schemas.microsoft.com/office/drawing/2014/main" id="{85A962A2-70DC-41AA-B24B-E7ACB9AFE9DA}"/>
              </a:ext>
            </a:extLst>
          </p:cNvPr>
          <p:cNvPicPr>
            <a:picLocks noChangeAspect="1"/>
          </p:cNvPicPr>
          <p:nvPr/>
        </p:nvPicPr>
        <p:blipFill>
          <a:blip r:embed="rId4"/>
          <a:stretch>
            <a:fillRect/>
          </a:stretch>
        </p:blipFill>
        <p:spPr>
          <a:xfrm>
            <a:off x="3645357" y="2307456"/>
            <a:ext cx="4644534" cy="337970"/>
          </a:xfrm>
          <a:prstGeom prst="rect">
            <a:avLst/>
          </a:prstGeom>
        </p:spPr>
      </p:pic>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2.2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区间：有限区间</a:t>
            </a:r>
          </a:p>
        </p:txBody>
      </p:sp>
    </p:spTree>
    <p:extLst>
      <p:ext uri="{BB962C8B-B14F-4D97-AF65-F5344CB8AC3E}">
        <p14:creationId xmlns:p14="http://schemas.microsoft.com/office/powerpoint/2010/main" val="425744561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2.2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区间：无限区间</a:t>
            </a:r>
          </a:p>
        </p:txBody>
      </p:sp>
      <p:pic>
        <p:nvPicPr>
          <p:cNvPr id="2" name="图片 1">
            <a:extLst>
              <a:ext uri="{FF2B5EF4-FFF2-40B4-BE49-F238E27FC236}">
                <a16:creationId xmlns:a16="http://schemas.microsoft.com/office/drawing/2014/main" id="{C4873D03-54E1-4FA7-8F9F-4342D83625FB}"/>
              </a:ext>
            </a:extLst>
          </p:cNvPr>
          <p:cNvPicPr>
            <a:picLocks noChangeAspect="1"/>
          </p:cNvPicPr>
          <p:nvPr/>
        </p:nvPicPr>
        <p:blipFill>
          <a:blip r:embed="rId3"/>
          <a:stretch>
            <a:fillRect/>
          </a:stretch>
        </p:blipFill>
        <p:spPr>
          <a:xfrm>
            <a:off x="827584" y="915566"/>
            <a:ext cx="7380312" cy="4036779"/>
          </a:xfrm>
          <a:prstGeom prst="rect">
            <a:avLst/>
          </a:prstGeom>
        </p:spPr>
      </p:pic>
    </p:spTree>
    <p:extLst>
      <p:ext uri="{BB962C8B-B14F-4D97-AF65-F5344CB8AC3E}">
        <p14:creationId xmlns:p14="http://schemas.microsoft.com/office/powerpoint/2010/main" val="253006284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39642" y="1770525"/>
            <a:ext cx="581733" cy="446413"/>
            <a:chOff x="1066800" y="1682716"/>
            <a:chExt cx="1386679" cy="1168771"/>
          </a:xfrm>
        </p:grpSpPr>
        <p:sp>
          <p:nvSpPr>
            <p:cNvPr id="10" name="Rectangle 5"/>
            <p:cNvSpPr>
              <a:spLocks noChangeArrowheads="1"/>
            </p:cNvSpPr>
            <p:nvPr/>
          </p:nvSpPr>
          <p:spPr bwMode="auto">
            <a:xfrm>
              <a:off x="1066800" y="1682716"/>
              <a:ext cx="1386679" cy="46225"/>
            </a:xfrm>
            <a:prstGeom prst="rect">
              <a:avLst/>
            </a:prstGeom>
            <a:solidFill>
              <a:schemeClr val="accent1"/>
            </a:solidFill>
            <a:ln>
              <a:noFill/>
            </a:ln>
          </p:spPr>
          <p:txBody>
            <a:bodyPr vert="horz" wrap="square" lIns="91412" tIns="45706" rIns="91412" bIns="45706" numCol="1" anchor="t" anchorCtr="0" compatLnSpc="1">
              <a:prstTxWarp prst="textNoShape">
                <a:avLst/>
              </a:prstTxWarp>
            </a:bodyPr>
            <a:lstStyle/>
            <a:p>
              <a:endParaRPr lang="en-US" sz="1799">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Freeform 6"/>
            <p:cNvSpPr>
              <a:spLocks noEditPoints="1"/>
            </p:cNvSpPr>
            <p:nvPr/>
          </p:nvSpPr>
          <p:spPr bwMode="auto">
            <a:xfrm>
              <a:off x="1113025" y="1781763"/>
              <a:ext cx="1300840" cy="1069724"/>
            </a:xfrm>
            <a:custGeom>
              <a:avLst/>
              <a:gdLst>
                <a:gd name="T0" fmla="*/ 0 w 104"/>
                <a:gd name="T1" fmla="*/ 0 h 86"/>
                <a:gd name="T2" fmla="*/ 0 w 104"/>
                <a:gd name="T3" fmla="*/ 54 h 86"/>
                <a:gd name="T4" fmla="*/ 4 w 104"/>
                <a:gd name="T5" fmla="*/ 58 h 86"/>
                <a:gd name="T6" fmla="*/ 49 w 104"/>
                <a:gd name="T7" fmla="*/ 58 h 86"/>
                <a:gd name="T8" fmla="*/ 49 w 104"/>
                <a:gd name="T9" fmla="*/ 72 h 86"/>
                <a:gd name="T10" fmla="*/ 23 w 104"/>
                <a:gd name="T11" fmla="*/ 81 h 86"/>
                <a:gd name="T12" fmla="*/ 25 w 104"/>
                <a:gd name="T13" fmla="*/ 86 h 86"/>
                <a:gd name="T14" fmla="*/ 53 w 104"/>
                <a:gd name="T15" fmla="*/ 77 h 86"/>
                <a:gd name="T16" fmla="*/ 81 w 104"/>
                <a:gd name="T17" fmla="*/ 86 h 86"/>
                <a:gd name="T18" fmla="*/ 83 w 104"/>
                <a:gd name="T19" fmla="*/ 81 h 86"/>
                <a:gd name="T20" fmla="*/ 55 w 104"/>
                <a:gd name="T21" fmla="*/ 72 h 86"/>
                <a:gd name="T22" fmla="*/ 55 w 104"/>
                <a:gd name="T23" fmla="*/ 58 h 86"/>
                <a:gd name="T24" fmla="*/ 100 w 104"/>
                <a:gd name="T25" fmla="*/ 58 h 86"/>
                <a:gd name="T26" fmla="*/ 104 w 104"/>
                <a:gd name="T27" fmla="*/ 54 h 86"/>
                <a:gd name="T28" fmla="*/ 104 w 104"/>
                <a:gd name="T29" fmla="*/ 0 h 86"/>
                <a:gd name="T30" fmla="*/ 0 w 104"/>
                <a:gd name="T31" fmla="*/ 0 h 86"/>
                <a:gd name="T32" fmla="*/ 85 w 104"/>
                <a:gd name="T33" fmla="*/ 50 h 86"/>
                <a:gd name="T34" fmla="*/ 78 w 104"/>
                <a:gd name="T35" fmla="*/ 24 h 86"/>
                <a:gd name="T36" fmla="*/ 71 w 104"/>
                <a:gd name="T37" fmla="*/ 50 h 86"/>
                <a:gd name="T38" fmla="*/ 64 w 104"/>
                <a:gd name="T39" fmla="*/ 32 h 86"/>
                <a:gd name="T40" fmla="*/ 56 w 104"/>
                <a:gd name="T41" fmla="*/ 50 h 86"/>
                <a:gd name="T42" fmla="*/ 49 w 104"/>
                <a:gd name="T43" fmla="*/ 27 h 86"/>
                <a:gd name="T44" fmla="*/ 43 w 104"/>
                <a:gd name="T45" fmla="*/ 42 h 86"/>
                <a:gd name="T46" fmla="*/ 35 w 104"/>
                <a:gd name="T47" fmla="*/ 36 h 86"/>
                <a:gd name="T48" fmla="*/ 28 w 104"/>
                <a:gd name="T49" fmla="*/ 47 h 86"/>
                <a:gd name="T50" fmla="*/ 21 w 104"/>
                <a:gd name="T51" fmla="*/ 42 h 86"/>
                <a:gd name="T52" fmla="*/ 15 w 104"/>
                <a:gd name="T53" fmla="*/ 51 h 86"/>
                <a:gd name="T54" fmla="*/ 11 w 104"/>
                <a:gd name="T55" fmla="*/ 49 h 86"/>
                <a:gd name="T56" fmla="*/ 20 w 104"/>
                <a:gd name="T57" fmla="*/ 36 h 86"/>
                <a:gd name="T58" fmla="*/ 27 w 104"/>
                <a:gd name="T59" fmla="*/ 41 h 86"/>
                <a:gd name="T60" fmla="*/ 34 w 104"/>
                <a:gd name="T61" fmla="*/ 30 h 86"/>
                <a:gd name="T62" fmla="*/ 41 w 104"/>
                <a:gd name="T63" fmla="*/ 36 h 86"/>
                <a:gd name="T64" fmla="*/ 50 w 104"/>
                <a:gd name="T65" fmla="*/ 16 h 86"/>
                <a:gd name="T66" fmla="*/ 57 w 104"/>
                <a:gd name="T67" fmla="*/ 39 h 86"/>
                <a:gd name="T68" fmla="*/ 64 w 104"/>
                <a:gd name="T69" fmla="*/ 23 h 86"/>
                <a:gd name="T70" fmla="*/ 71 w 104"/>
                <a:gd name="T71" fmla="*/ 38 h 86"/>
                <a:gd name="T72" fmla="*/ 78 w 104"/>
                <a:gd name="T73" fmla="*/ 8 h 86"/>
                <a:gd name="T74" fmla="*/ 86 w 104"/>
                <a:gd name="T75" fmla="*/ 38 h 86"/>
                <a:gd name="T76" fmla="*/ 91 w 104"/>
                <a:gd name="T77" fmla="*/ 27 h 86"/>
                <a:gd name="T78" fmla="*/ 94 w 104"/>
                <a:gd name="T79" fmla="*/ 28 h 86"/>
                <a:gd name="T80" fmla="*/ 85 w 104"/>
                <a:gd name="T81" fmla="*/ 5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 h="86">
                  <a:moveTo>
                    <a:pt x="0" y="0"/>
                  </a:moveTo>
                  <a:cubicBezTo>
                    <a:pt x="0" y="54"/>
                    <a:pt x="0" y="54"/>
                    <a:pt x="0" y="54"/>
                  </a:cubicBezTo>
                  <a:cubicBezTo>
                    <a:pt x="0" y="57"/>
                    <a:pt x="2" y="58"/>
                    <a:pt x="4" y="58"/>
                  </a:cubicBezTo>
                  <a:cubicBezTo>
                    <a:pt x="49" y="58"/>
                    <a:pt x="49" y="58"/>
                    <a:pt x="49" y="58"/>
                  </a:cubicBezTo>
                  <a:cubicBezTo>
                    <a:pt x="49" y="72"/>
                    <a:pt x="49" y="72"/>
                    <a:pt x="49" y="72"/>
                  </a:cubicBezTo>
                  <a:cubicBezTo>
                    <a:pt x="23" y="81"/>
                    <a:pt x="23" y="81"/>
                    <a:pt x="23" y="81"/>
                  </a:cubicBezTo>
                  <a:cubicBezTo>
                    <a:pt x="25" y="86"/>
                    <a:pt x="25" y="86"/>
                    <a:pt x="25" y="86"/>
                  </a:cubicBezTo>
                  <a:cubicBezTo>
                    <a:pt x="53" y="77"/>
                    <a:pt x="53" y="77"/>
                    <a:pt x="53" y="77"/>
                  </a:cubicBezTo>
                  <a:cubicBezTo>
                    <a:pt x="81" y="86"/>
                    <a:pt x="81" y="86"/>
                    <a:pt x="81" y="86"/>
                  </a:cubicBezTo>
                  <a:cubicBezTo>
                    <a:pt x="83" y="81"/>
                    <a:pt x="83" y="81"/>
                    <a:pt x="83" y="81"/>
                  </a:cubicBezTo>
                  <a:cubicBezTo>
                    <a:pt x="55" y="72"/>
                    <a:pt x="55" y="72"/>
                    <a:pt x="55" y="72"/>
                  </a:cubicBezTo>
                  <a:cubicBezTo>
                    <a:pt x="55" y="58"/>
                    <a:pt x="55" y="58"/>
                    <a:pt x="55" y="58"/>
                  </a:cubicBezTo>
                  <a:cubicBezTo>
                    <a:pt x="100" y="58"/>
                    <a:pt x="100" y="58"/>
                    <a:pt x="100" y="58"/>
                  </a:cubicBezTo>
                  <a:cubicBezTo>
                    <a:pt x="102" y="58"/>
                    <a:pt x="104" y="57"/>
                    <a:pt x="104" y="54"/>
                  </a:cubicBezTo>
                  <a:cubicBezTo>
                    <a:pt x="104" y="0"/>
                    <a:pt x="104" y="0"/>
                    <a:pt x="104" y="0"/>
                  </a:cubicBezTo>
                  <a:lnTo>
                    <a:pt x="0" y="0"/>
                  </a:lnTo>
                  <a:close/>
                  <a:moveTo>
                    <a:pt x="85" y="50"/>
                  </a:moveTo>
                  <a:cubicBezTo>
                    <a:pt x="78" y="24"/>
                    <a:pt x="78" y="24"/>
                    <a:pt x="78" y="24"/>
                  </a:cubicBezTo>
                  <a:cubicBezTo>
                    <a:pt x="71" y="50"/>
                    <a:pt x="71" y="50"/>
                    <a:pt x="71" y="50"/>
                  </a:cubicBezTo>
                  <a:cubicBezTo>
                    <a:pt x="64" y="32"/>
                    <a:pt x="64" y="32"/>
                    <a:pt x="64" y="32"/>
                  </a:cubicBezTo>
                  <a:cubicBezTo>
                    <a:pt x="56" y="50"/>
                    <a:pt x="56" y="50"/>
                    <a:pt x="56" y="50"/>
                  </a:cubicBezTo>
                  <a:cubicBezTo>
                    <a:pt x="49" y="27"/>
                    <a:pt x="49" y="27"/>
                    <a:pt x="49" y="27"/>
                  </a:cubicBezTo>
                  <a:cubicBezTo>
                    <a:pt x="43" y="42"/>
                    <a:pt x="43" y="42"/>
                    <a:pt x="43" y="42"/>
                  </a:cubicBezTo>
                  <a:cubicBezTo>
                    <a:pt x="35" y="36"/>
                    <a:pt x="35" y="36"/>
                    <a:pt x="35" y="36"/>
                  </a:cubicBezTo>
                  <a:cubicBezTo>
                    <a:pt x="28" y="47"/>
                    <a:pt x="28" y="47"/>
                    <a:pt x="28" y="47"/>
                  </a:cubicBezTo>
                  <a:cubicBezTo>
                    <a:pt x="21" y="42"/>
                    <a:pt x="21" y="42"/>
                    <a:pt x="21" y="42"/>
                  </a:cubicBezTo>
                  <a:cubicBezTo>
                    <a:pt x="15" y="51"/>
                    <a:pt x="15" y="51"/>
                    <a:pt x="15" y="51"/>
                  </a:cubicBezTo>
                  <a:cubicBezTo>
                    <a:pt x="11" y="49"/>
                    <a:pt x="11" y="49"/>
                    <a:pt x="11" y="49"/>
                  </a:cubicBezTo>
                  <a:cubicBezTo>
                    <a:pt x="20" y="36"/>
                    <a:pt x="20" y="36"/>
                    <a:pt x="20" y="36"/>
                  </a:cubicBezTo>
                  <a:cubicBezTo>
                    <a:pt x="27" y="41"/>
                    <a:pt x="27" y="41"/>
                    <a:pt x="27" y="41"/>
                  </a:cubicBezTo>
                  <a:cubicBezTo>
                    <a:pt x="34" y="30"/>
                    <a:pt x="34" y="30"/>
                    <a:pt x="34" y="30"/>
                  </a:cubicBezTo>
                  <a:cubicBezTo>
                    <a:pt x="41" y="36"/>
                    <a:pt x="41" y="36"/>
                    <a:pt x="41" y="36"/>
                  </a:cubicBezTo>
                  <a:cubicBezTo>
                    <a:pt x="50" y="16"/>
                    <a:pt x="50" y="16"/>
                    <a:pt x="50" y="16"/>
                  </a:cubicBezTo>
                  <a:cubicBezTo>
                    <a:pt x="57" y="39"/>
                    <a:pt x="57" y="39"/>
                    <a:pt x="57" y="39"/>
                  </a:cubicBezTo>
                  <a:cubicBezTo>
                    <a:pt x="64" y="23"/>
                    <a:pt x="64" y="23"/>
                    <a:pt x="64" y="23"/>
                  </a:cubicBezTo>
                  <a:cubicBezTo>
                    <a:pt x="71" y="38"/>
                    <a:pt x="71" y="38"/>
                    <a:pt x="71" y="38"/>
                  </a:cubicBezTo>
                  <a:cubicBezTo>
                    <a:pt x="78" y="8"/>
                    <a:pt x="78" y="8"/>
                    <a:pt x="78" y="8"/>
                  </a:cubicBezTo>
                  <a:cubicBezTo>
                    <a:pt x="86" y="38"/>
                    <a:pt x="86" y="38"/>
                    <a:pt x="86" y="38"/>
                  </a:cubicBezTo>
                  <a:cubicBezTo>
                    <a:pt x="91" y="27"/>
                    <a:pt x="91" y="27"/>
                    <a:pt x="91" y="27"/>
                  </a:cubicBezTo>
                  <a:cubicBezTo>
                    <a:pt x="94" y="28"/>
                    <a:pt x="94" y="28"/>
                    <a:pt x="94" y="28"/>
                  </a:cubicBezTo>
                  <a:lnTo>
                    <a:pt x="85" y="50"/>
                  </a:lnTo>
                  <a:close/>
                </a:path>
              </a:pathLst>
            </a:custGeom>
            <a:solidFill>
              <a:schemeClr val="accent1"/>
            </a:solidFill>
            <a:ln>
              <a:noFill/>
            </a:ln>
          </p:spPr>
          <p:txBody>
            <a:bodyPr vert="horz" wrap="square" lIns="91412" tIns="45706" rIns="91412" bIns="45706" numCol="1" anchor="t" anchorCtr="0" compatLnSpc="1">
              <a:prstTxWarp prst="textNoShape">
                <a:avLst/>
              </a:prstTxWarp>
            </a:bodyPr>
            <a:lstStyle/>
            <a:p>
              <a:endParaRPr lang="en-US" sz="1799">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2" name="Freeform 7"/>
          <p:cNvSpPr>
            <a:spLocks noEditPoints="1"/>
          </p:cNvSpPr>
          <p:nvPr/>
        </p:nvSpPr>
        <p:spPr bwMode="auto">
          <a:xfrm>
            <a:off x="899592" y="2664233"/>
            <a:ext cx="661831" cy="691087"/>
          </a:xfrm>
          <a:custGeom>
            <a:avLst/>
            <a:gdLst>
              <a:gd name="T0" fmla="*/ 112 w 120"/>
              <a:gd name="T1" fmla="*/ 60 h 120"/>
              <a:gd name="T2" fmla="*/ 107 w 120"/>
              <a:gd name="T3" fmla="*/ 63 h 120"/>
              <a:gd name="T4" fmla="*/ 99 w 120"/>
              <a:gd name="T5" fmla="*/ 63 h 120"/>
              <a:gd name="T6" fmla="*/ 94 w 120"/>
              <a:gd name="T7" fmla="*/ 50 h 120"/>
              <a:gd name="T8" fmla="*/ 90 w 120"/>
              <a:gd name="T9" fmla="*/ 52 h 120"/>
              <a:gd name="T10" fmla="*/ 85 w 120"/>
              <a:gd name="T11" fmla="*/ 55 h 120"/>
              <a:gd name="T12" fmla="*/ 83 w 120"/>
              <a:gd name="T13" fmla="*/ 56 h 120"/>
              <a:gd name="T14" fmla="*/ 88 w 120"/>
              <a:gd name="T15" fmla="*/ 68 h 120"/>
              <a:gd name="T16" fmla="*/ 84 w 120"/>
              <a:gd name="T17" fmla="*/ 79 h 120"/>
              <a:gd name="T18" fmla="*/ 80 w 120"/>
              <a:gd name="T19" fmla="*/ 87 h 120"/>
              <a:gd name="T20" fmla="*/ 74 w 120"/>
              <a:gd name="T21" fmla="*/ 84 h 120"/>
              <a:gd name="T22" fmla="*/ 70 w 120"/>
              <a:gd name="T23" fmla="*/ 73 h 120"/>
              <a:gd name="T24" fmla="*/ 62 w 120"/>
              <a:gd name="T25" fmla="*/ 65 h 120"/>
              <a:gd name="T26" fmla="*/ 54 w 120"/>
              <a:gd name="T27" fmla="*/ 57 h 120"/>
              <a:gd name="T28" fmla="*/ 62 w 120"/>
              <a:gd name="T29" fmla="*/ 52 h 120"/>
              <a:gd name="T30" fmla="*/ 79 w 120"/>
              <a:gd name="T31" fmla="*/ 44 h 120"/>
              <a:gd name="T32" fmla="*/ 66 w 120"/>
              <a:gd name="T33" fmla="*/ 44 h 120"/>
              <a:gd name="T34" fmla="*/ 52 w 120"/>
              <a:gd name="T35" fmla="*/ 43 h 120"/>
              <a:gd name="T36" fmla="*/ 66 w 120"/>
              <a:gd name="T37" fmla="*/ 31 h 120"/>
              <a:gd name="T38" fmla="*/ 77 w 120"/>
              <a:gd name="T39" fmla="*/ 20 h 120"/>
              <a:gd name="T40" fmla="*/ 91 w 120"/>
              <a:gd name="T41" fmla="*/ 19 h 120"/>
              <a:gd name="T42" fmla="*/ 104 w 120"/>
              <a:gd name="T43" fmla="*/ 19 h 120"/>
              <a:gd name="T44" fmla="*/ 16 w 120"/>
              <a:gd name="T45" fmla="*/ 18 h 120"/>
              <a:gd name="T46" fmla="*/ 34 w 120"/>
              <a:gd name="T47" fmla="*/ 18 h 120"/>
              <a:gd name="T48" fmla="*/ 44 w 120"/>
              <a:gd name="T49" fmla="*/ 25 h 120"/>
              <a:gd name="T50" fmla="*/ 41 w 120"/>
              <a:gd name="T51" fmla="*/ 39 h 120"/>
              <a:gd name="T52" fmla="*/ 34 w 120"/>
              <a:gd name="T53" fmla="*/ 54 h 120"/>
              <a:gd name="T54" fmla="*/ 51 w 120"/>
              <a:gd name="T55" fmla="*/ 64 h 120"/>
              <a:gd name="T56" fmla="*/ 57 w 120"/>
              <a:gd name="T57" fmla="*/ 72 h 120"/>
              <a:gd name="T58" fmla="*/ 48 w 120"/>
              <a:gd name="T59" fmla="*/ 82 h 120"/>
              <a:gd name="T60" fmla="*/ 42 w 120"/>
              <a:gd name="T61" fmla="*/ 91 h 120"/>
              <a:gd name="T62" fmla="*/ 43 w 120"/>
              <a:gd name="T63" fmla="*/ 101 h 120"/>
              <a:gd name="T64" fmla="*/ 38 w 120"/>
              <a:gd name="T65" fmla="*/ 102 h 120"/>
              <a:gd name="T66" fmla="*/ 35 w 120"/>
              <a:gd name="T67" fmla="*/ 88 h 120"/>
              <a:gd name="T68" fmla="*/ 26 w 120"/>
              <a:gd name="T69" fmla="*/ 76 h 120"/>
              <a:gd name="T70" fmla="*/ 21 w 120"/>
              <a:gd name="T71" fmla="*/ 59 h 120"/>
              <a:gd name="T72" fmla="*/ 13 w 120"/>
              <a:gd name="T73" fmla="*/ 57 h 120"/>
              <a:gd name="T74" fmla="*/ 10 w 120"/>
              <a:gd name="T75" fmla="*/ 40 h 120"/>
              <a:gd name="T76" fmla="*/ 8 w 120"/>
              <a:gd name="T77" fmla="*/ 32 h 120"/>
              <a:gd name="T78" fmla="*/ 0 w 120"/>
              <a:gd name="T79" fmla="*/ 60 h 120"/>
              <a:gd name="T80" fmla="*/ 120 w 120"/>
              <a:gd name="T81" fmla="*/ 61 h 120"/>
              <a:gd name="T82" fmla="*/ 50 w 120"/>
              <a:gd name="T83" fmla="*/ 36 h 120"/>
              <a:gd name="T84" fmla="*/ 47 w 120"/>
              <a:gd name="T85" fmla="*/ 29 h 120"/>
              <a:gd name="T86" fmla="*/ 58 w 120"/>
              <a:gd name="T87" fmla="*/ 23 h 120"/>
              <a:gd name="T88" fmla="*/ 58 w 120"/>
              <a:gd name="T89" fmla="*/ 31 h 120"/>
              <a:gd name="T90" fmla="*/ 50 w 120"/>
              <a:gd name="T91" fmla="*/ 3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 h="120">
                <a:moveTo>
                  <a:pt x="115" y="63"/>
                </a:moveTo>
                <a:cubicBezTo>
                  <a:pt x="113" y="63"/>
                  <a:pt x="112" y="62"/>
                  <a:pt x="112" y="60"/>
                </a:cubicBezTo>
                <a:cubicBezTo>
                  <a:pt x="112" y="59"/>
                  <a:pt x="111" y="58"/>
                  <a:pt x="110" y="58"/>
                </a:cubicBezTo>
                <a:cubicBezTo>
                  <a:pt x="108" y="58"/>
                  <a:pt x="107" y="60"/>
                  <a:pt x="107" y="63"/>
                </a:cubicBezTo>
                <a:cubicBezTo>
                  <a:pt x="107" y="66"/>
                  <a:pt x="107" y="69"/>
                  <a:pt x="101" y="69"/>
                </a:cubicBezTo>
                <a:cubicBezTo>
                  <a:pt x="96" y="69"/>
                  <a:pt x="99" y="63"/>
                  <a:pt x="99" y="63"/>
                </a:cubicBezTo>
                <a:cubicBezTo>
                  <a:pt x="100" y="60"/>
                  <a:pt x="100" y="56"/>
                  <a:pt x="97" y="54"/>
                </a:cubicBezTo>
                <a:cubicBezTo>
                  <a:pt x="96" y="52"/>
                  <a:pt x="95" y="51"/>
                  <a:pt x="94" y="50"/>
                </a:cubicBezTo>
                <a:cubicBezTo>
                  <a:pt x="92" y="48"/>
                  <a:pt x="90" y="47"/>
                  <a:pt x="89" y="48"/>
                </a:cubicBezTo>
                <a:cubicBezTo>
                  <a:pt x="88" y="48"/>
                  <a:pt x="88" y="50"/>
                  <a:pt x="90" y="52"/>
                </a:cubicBezTo>
                <a:cubicBezTo>
                  <a:pt x="91" y="53"/>
                  <a:pt x="92" y="55"/>
                  <a:pt x="91" y="56"/>
                </a:cubicBezTo>
                <a:cubicBezTo>
                  <a:pt x="91" y="57"/>
                  <a:pt x="88" y="57"/>
                  <a:pt x="85" y="55"/>
                </a:cubicBezTo>
                <a:cubicBezTo>
                  <a:pt x="85" y="55"/>
                  <a:pt x="84" y="55"/>
                  <a:pt x="84" y="55"/>
                </a:cubicBezTo>
                <a:cubicBezTo>
                  <a:pt x="81" y="53"/>
                  <a:pt x="81" y="54"/>
                  <a:pt x="83" y="56"/>
                </a:cubicBezTo>
                <a:cubicBezTo>
                  <a:pt x="84" y="57"/>
                  <a:pt x="85" y="58"/>
                  <a:pt x="86" y="59"/>
                </a:cubicBezTo>
                <a:cubicBezTo>
                  <a:pt x="88" y="61"/>
                  <a:pt x="89" y="65"/>
                  <a:pt x="88" y="68"/>
                </a:cubicBezTo>
                <a:cubicBezTo>
                  <a:pt x="88" y="68"/>
                  <a:pt x="88" y="69"/>
                  <a:pt x="87" y="69"/>
                </a:cubicBezTo>
                <a:cubicBezTo>
                  <a:pt x="86" y="72"/>
                  <a:pt x="84" y="76"/>
                  <a:pt x="84" y="79"/>
                </a:cubicBezTo>
                <a:cubicBezTo>
                  <a:pt x="84" y="79"/>
                  <a:pt x="84" y="80"/>
                  <a:pt x="83" y="80"/>
                </a:cubicBezTo>
                <a:cubicBezTo>
                  <a:pt x="83" y="83"/>
                  <a:pt x="81" y="86"/>
                  <a:pt x="80" y="87"/>
                </a:cubicBezTo>
                <a:cubicBezTo>
                  <a:pt x="78" y="89"/>
                  <a:pt x="77" y="88"/>
                  <a:pt x="76" y="87"/>
                </a:cubicBezTo>
                <a:cubicBezTo>
                  <a:pt x="76" y="85"/>
                  <a:pt x="75" y="84"/>
                  <a:pt x="74" y="84"/>
                </a:cubicBezTo>
                <a:cubicBezTo>
                  <a:pt x="72" y="84"/>
                  <a:pt x="71" y="81"/>
                  <a:pt x="70" y="78"/>
                </a:cubicBezTo>
                <a:cubicBezTo>
                  <a:pt x="70" y="77"/>
                  <a:pt x="70" y="75"/>
                  <a:pt x="70" y="73"/>
                </a:cubicBezTo>
                <a:cubicBezTo>
                  <a:pt x="69" y="70"/>
                  <a:pt x="67" y="67"/>
                  <a:pt x="64" y="66"/>
                </a:cubicBezTo>
                <a:cubicBezTo>
                  <a:pt x="64" y="65"/>
                  <a:pt x="63" y="65"/>
                  <a:pt x="62" y="65"/>
                </a:cubicBezTo>
                <a:cubicBezTo>
                  <a:pt x="60" y="63"/>
                  <a:pt x="56" y="60"/>
                  <a:pt x="54" y="58"/>
                </a:cubicBezTo>
                <a:cubicBezTo>
                  <a:pt x="54" y="57"/>
                  <a:pt x="54" y="57"/>
                  <a:pt x="54" y="57"/>
                </a:cubicBezTo>
                <a:cubicBezTo>
                  <a:pt x="52" y="54"/>
                  <a:pt x="54" y="52"/>
                  <a:pt x="57" y="52"/>
                </a:cubicBezTo>
                <a:cubicBezTo>
                  <a:pt x="59" y="52"/>
                  <a:pt x="61" y="52"/>
                  <a:pt x="62" y="52"/>
                </a:cubicBezTo>
                <a:cubicBezTo>
                  <a:pt x="65" y="52"/>
                  <a:pt x="70" y="52"/>
                  <a:pt x="73" y="51"/>
                </a:cubicBezTo>
                <a:cubicBezTo>
                  <a:pt x="76" y="50"/>
                  <a:pt x="79" y="47"/>
                  <a:pt x="79" y="44"/>
                </a:cubicBezTo>
                <a:cubicBezTo>
                  <a:pt x="79" y="42"/>
                  <a:pt x="77" y="40"/>
                  <a:pt x="74" y="41"/>
                </a:cubicBezTo>
                <a:cubicBezTo>
                  <a:pt x="71" y="41"/>
                  <a:pt x="67" y="43"/>
                  <a:pt x="66" y="44"/>
                </a:cubicBezTo>
                <a:cubicBezTo>
                  <a:pt x="64" y="46"/>
                  <a:pt x="60" y="47"/>
                  <a:pt x="57" y="47"/>
                </a:cubicBezTo>
                <a:cubicBezTo>
                  <a:pt x="54" y="47"/>
                  <a:pt x="52" y="45"/>
                  <a:pt x="52" y="43"/>
                </a:cubicBezTo>
                <a:cubicBezTo>
                  <a:pt x="53" y="40"/>
                  <a:pt x="55" y="37"/>
                  <a:pt x="57" y="35"/>
                </a:cubicBezTo>
                <a:cubicBezTo>
                  <a:pt x="59" y="33"/>
                  <a:pt x="63" y="31"/>
                  <a:pt x="66" y="31"/>
                </a:cubicBezTo>
                <a:cubicBezTo>
                  <a:pt x="68" y="31"/>
                  <a:pt x="70" y="29"/>
                  <a:pt x="71" y="26"/>
                </a:cubicBezTo>
                <a:cubicBezTo>
                  <a:pt x="72" y="23"/>
                  <a:pt x="75" y="21"/>
                  <a:pt x="77" y="20"/>
                </a:cubicBezTo>
                <a:cubicBezTo>
                  <a:pt x="79" y="20"/>
                  <a:pt x="80" y="20"/>
                  <a:pt x="82" y="20"/>
                </a:cubicBezTo>
                <a:cubicBezTo>
                  <a:pt x="84" y="19"/>
                  <a:pt x="88" y="19"/>
                  <a:pt x="91" y="19"/>
                </a:cubicBezTo>
                <a:cubicBezTo>
                  <a:pt x="93" y="19"/>
                  <a:pt x="95" y="19"/>
                  <a:pt x="97" y="19"/>
                </a:cubicBezTo>
                <a:cubicBezTo>
                  <a:pt x="99" y="19"/>
                  <a:pt x="102" y="19"/>
                  <a:pt x="104" y="19"/>
                </a:cubicBezTo>
                <a:cubicBezTo>
                  <a:pt x="93" y="7"/>
                  <a:pt x="78" y="0"/>
                  <a:pt x="60" y="0"/>
                </a:cubicBezTo>
                <a:cubicBezTo>
                  <a:pt x="43" y="0"/>
                  <a:pt x="27" y="7"/>
                  <a:pt x="16" y="18"/>
                </a:cubicBezTo>
                <a:cubicBezTo>
                  <a:pt x="19" y="18"/>
                  <a:pt x="21" y="18"/>
                  <a:pt x="24" y="18"/>
                </a:cubicBezTo>
                <a:cubicBezTo>
                  <a:pt x="27" y="18"/>
                  <a:pt x="31" y="18"/>
                  <a:pt x="34" y="18"/>
                </a:cubicBezTo>
                <a:cubicBezTo>
                  <a:pt x="35" y="18"/>
                  <a:pt x="37" y="19"/>
                  <a:pt x="38" y="19"/>
                </a:cubicBezTo>
                <a:cubicBezTo>
                  <a:pt x="41" y="20"/>
                  <a:pt x="43" y="23"/>
                  <a:pt x="44" y="25"/>
                </a:cubicBezTo>
                <a:cubicBezTo>
                  <a:pt x="44" y="27"/>
                  <a:pt x="44" y="29"/>
                  <a:pt x="44" y="31"/>
                </a:cubicBezTo>
                <a:cubicBezTo>
                  <a:pt x="45" y="34"/>
                  <a:pt x="43" y="37"/>
                  <a:pt x="41" y="39"/>
                </a:cubicBezTo>
                <a:cubicBezTo>
                  <a:pt x="39" y="42"/>
                  <a:pt x="36" y="44"/>
                  <a:pt x="33" y="47"/>
                </a:cubicBezTo>
                <a:cubicBezTo>
                  <a:pt x="31" y="49"/>
                  <a:pt x="31" y="52"/>
                  <a:pt x="34" y="54"/>
                </a:cubicBezTo>
                <a:cubicBezTo>
                  <a:pt x="36" y="56"/>
                  <a:pt x="39" y="57"/>
                  <a:pt x="41" y="59"/>
                </a:cubicBezTo>
                <a:cubicBezTo>
                  <a:pt x="44" y="61"/>
                  <a:pt x="48" y="63"/>
                  <a:pt x="51" y="64"/>
                </a:cubicBezTo>
                <a:cubicBezTo>
                  <a:pt x="51" y="64"/>
                  <a:pt x="52" y="65"/>
                  <a:pt x="52" y="65"/>
                </a:cubicBezTo>
                <a:cubicBezTo>
                  <a:pt x="55" y="66"/>
                  <a:pt x="57" y="69"/>
                  <a:pt x="57" y="72"/>
                </a:cubicBezTo>
                <a:cubicBezTo>
                  <a:pt x="56" y="74"/>
                  <a:pt x="55" y="77"/>
                  <a:pt x="54" y="77"/>
                </a:cubicBezTo>
                <a:cubicBezTo>
                  <a:pt x="52" y="77"/>
                  <a:pt x="50" y="79"/>
                  <a:pt x="48" y="82"/>
                </a:cubicBezTo>
                <a:cubicBezTo>
                  <a:pt x="48" y="82"/>
                  <a:pt x="48" y="83"/>
                  <a:pt x="47" y="83"/>
                </a:cubicBezTo>
                <a:cubicBezTo>
                  <a:pt x="46" y="86"/>
                  <a:pt x="43" y="90"/>
                  <a:pt x="42" y="91"/>
                </a:cubicBezTo>
                <a:cubicBezTo>
                  <a:pt x="40" y="93"/>
                  <a:pt x="40" y="95"/>
                  <a:pt x="41" y="97"/>
                </a:cubicBezTo>
                <a:cubicBezTo>
                  <a:pt x="43" y="98"/>
                  <a:pt x="43" y="100"/>
                  <a:pt x="43" y="101"/>
                </a:cubicBezTo>
                <a:cubicBezTo>
                  <a:pt x="43" y="103"/>
                  <a:pt x="41" y="103"/>
                  <a:pt x="39" y="103"/>
                </a:cubicBezTo>
                <a:cubicBezTo>
                  <a:pt x="39" y="102"/>
                  <a:pt x="38" y="102"/>
                  <a:pt x="38" y="102"/>
                </a:cubicBezTo>
                <a:cubicBezTo>
                  <a:pt x="36" y="101"/>
                  <a:pt x="34" y="98"/>
                  <a:pt x="34" y="95"/>
                </a:cubicBezTo>
                <a:cubicBezTo>
                  <a:pt x="34" y="93"/>
                  <a:pt x="34" y="90"/>
                  <a:pt x="35" y="88"/>
                </a:cubicBezTo>
                <a:cubicBezTo>
                  <a:pt x="35" y="85"/>
                  <a:pt x="34" y="82"/>
                  <a:pt x="32" y="81"/>
                </a:cubicBezTo>
                <a:cubicBezTo>
                  <a:pt x="30" y="80"/>
                  <a:pt x="28" y="77"/>
                  <a:pt x="26" y="76"/>
                </a:cubicBezTo>
                <a:cubicBezTo>
                  <a:pt x="25" y="74"/>
                  <a:pt x="24" y="71"/>
                  <a:pt x="24" y="68"/>
                </a:cubicBezTo>
                <a:cubicBezTo>
                  <a:pt x="24" y="65"/>
                  <a:pt x="22" y="61"/>
                  <a:pt x="21" y="59"/>
                </a:cubicBezTo>
                <a:cubicBezTo>
                  <a:pt x="19" y="58"/>
                  <a:pt x="18" y="57"/>
                  <a:pt x="18" y="57"/>
                </a:cubicBezTo>
                <a:cubicBezTo>
                  <a:pt x="18" y="57"/>
                  <a:pt x="18" y="57"/>
                  <a:pt x="13" y="57"/>
                </a:cubicBezTo>
                <a:cubicBezTo>
                  <a:pt x="7" y="57"/>
                  <a:pt x="7" y="51"/>
                  <a:pt x="7" y="51"/>
                </a:cubicBezTo>
                <a:cubicBezTo>
                  <a:pt x="7" y="48"/>
                  <a:pt x="9" y="43"/>
                  <a:pt x="10" y="40"/>
                </a:cubicBezTo>
                <a:cubicBezTo>
                  <a:pt x="10" y="39"/>
                  <a:pt x="11" y="37"/>
                  <a:pt x="12" y="35"/>
                </a:cubicBezTo>
                <a:cubicBezTo>
                  <a:pt x="13" y="32"/>
                  <a:pt x="11" y="30"/>
                  <a:pt x="8" y="32"/>
                </a:cubicBezTo>
                <a:cubicBezTo>
                  <a:pt x="8" y="32"/>
                  <a:pt x="7" y="32"/>
                  <a:pt x="6" y="32"/>
                </a:cubicBezTo>
                <a:cubicBezTo>
                  <a:pt x="2" y="41"/>
                  <a:pt x="0" y="50"/>
                  <a:pt x="0" y="60"/>
                </a:cubicBezTo>
                <a:cubicBezTo>
                  <a:pt x="0" y="93"/>
                  <a:pt x="27" y="120"/>
                  <a:pt x="60" y="120"/>
                </a:cubicBezTo>
                <a:cubicBezTo>
                  <a:pt x="93" y="120"/>
                  <a:pt x="119" y="93"/>
                  <a:pt x="120" y="61"/>
                </a:cubicBezTo>
                <a:cubicBezTo>
                  <a:pt x="118" y="62"/>
                  <a:pt x="116" y="63"/>
                  <a:pt x="115" y="63"/>
                </a:cubicBezTo>
                <a:close/>
                <a:moveTo>
                  <a:pt x="50" y="36"/>
                </a:moveTo>
                <a:cubicBezTo>
                  <a:pt x="49" y="37"/>
                  <a:pt x="48" y="36"/>
                  <a:pt x="47" y="33"/>
                </a:cubicBezTo>
                <a:cubicBezTo>
                  <a:pt x="47" y="32"/>
                  <a:pt x="47" y="30"/>
                  <a:pt x="47" y="29"/>
                </a:cubicBezTo>
                <a:cubicBezTo>
                  <a:pt x="47" y="26"/>
                  <a:pt x="51" y="23"/>
                  <a:pt x="53" y="23"/>
                </a:cubicBezTo>
                <a:cubicBezTo>
                  <a:pt x="55" y="23"/>
                  <a:pt x="56" y="23"/>
                  <a:pt x="58" y="23"/>
                </a:cubicBezTo>
                <a:cubicBezTo>
                  <a:pt x="61" y="23"/>
                  <a:pt x="63" y="25"/>
                  <a:pt x="63" y="26"/>
                </a:cubicBezTo>
                <a:cubicBezTo>
                  <a:pt x="63" y="27"/>
                  <a:pt x="61" y="29"/>
                  <a:pt x="58" y="31"/>
                </a:cubicBezTo>
                <a:cubicBezTo>
                  <a:pt x="58" y="31"/>
                  <a:pt x="58" y="31"/>
                  <a:pt x="57" y="31"/>
                </a:cubicBezTo>
                <a:cubicBezTo>
                  <a:pt x="54" y="33"/>
                  <a:pt x="51" y="35"/>
                  <a:pt x="50" y="36"/>
                </a:cubicBezTo>
                <a:close/>
              </a:path>
            </a:pathLst>
          </a:custGeom>
          <a:solidFill>
            <a:schemeClr val="accent2"/>
          </a:solidFill>
          <a:ln>
            <a:noFill/>
          </a:ln>
        </p:spPr>
        <p:txBody>
          <a:bodyPr vert="horz" wrap="square" lIns="91412" tIns="45706" rIns="91412" bIns="45706" numCol="1" anchor="t" anchorCtr="0" compatLnSpc="1">
            <a:prstTxWarp prst="textNoShape">
              <a:avLst/>
            </a:prstTxWarp>
          </a:bodyPr>
          <a:lstStyle/>
          <a:p>
            <a:endParaRPr lang="en-US" sz="1799">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3" name="Group 12"/>
          <p:cNvGrpSpPr/>
          <p:nvPr/>
        </p:nvGrpSpPr>
        <p:grpSpPr>
          <a:xfrm>
            <a:off x="938654" y="3802614"/>
            <a:ext cx="551048" cy="691087"/>
            <a:chOff x="1531144" y="3781426"/>
            <a:chExt cx="504641" cy="713971"/>
          </a:xfrm>
        </p:grpSpPr>
        <p:sp>
          <p:nvSpPr>
            <p:cNvPr id="14" name="Freeform 8"/>
            <p:cNvSpPr>
              <a:spLocks/>
            </p:cNvSpPr>
            <p:nvPr/>
          </p:nvSpPr>
          <p:spPr bwMode="auto">
            <a:xfrm>
              <a:off x="1624597" y="3781426"/>
              <a:ext cx="332690" cy="291570"/>
            </a:xfrm>
            <a:custGeom>
              <a:avLst/>
              <a:gdLst>
                <a:gd name="T0" fmla="*/ 42 w 47"/>
                <a:gd name="T1" fmla="*/ 32 h 41"/>
                <a:gd name="T2" fmla="*/ 31 w 47"/>
                <a:gd name="T3" fmla="*/ 26 h 41"/>
                <a:gd name="T4" fmla="*/ 32 w 47"/>
                <a:gd name="T5" fmla="*/ 24 h 41"/>
                <a:gd name="T6" fmla="*/ 32 w 47"/>
                <a:gd name="T7" fmla="*/ 21 h 41"/>
                <a:gd name="T8" fmla="*/ 33 w 47"/>
                <a:gd name="T9" fmla="*/ 21 h 41"/>
                <a:gd name="T10" fmla="*/ 34 w 47"/>
                <a:gd name="T11" fmla="*/ 16 h 41"/>
                <a:gd name="T12" fmla="*/ 33 w 47"/>
                <a:gd name="T13" fmla="*/ 15 h 41"/>
                <a:gd name="T14" fmla="*/ 33 w 47"/>
                <a:gd name="T15" fmla="*/ 8 h 41"/>
                <a:gd name="T16" fmla="*/ 34 w 47"/>
                <a:gd name="T17" fmla="*/ 8 h 41"/>
                <a:gd name="T18" fmla="*/ 29 w 47"/>
                <a:gd name="T19" fmla="*/ 2 h 41"/>
                <a:gd name="T20" fmla="*/ 24 w 47"/>
                <a:gd name="T21" fmla="*/ 1 h 41"/>
                <a:gd name="T22" fmla="*/ 23 w 47"/>
                <a:gd name="T23" fmla="*/ 1 h 41"/>
                <a:gd name="T24" fmla="*/ 22 w 47"/>
                <a:gd name="T25" fmla="*/ 1 h 41"/>
                <a:gd name="T26" fmla="*/ 14 w 47"/>
                <a:gd name="T27" fmla="*/ 15 h 41"/>
                <a:gd name="T28" fmla="*/ 13 w 47"/>
                <a:gd name="T29" fmla="*/ 16 h 41"/>
                <a:gd name="T30" fmla="*/ 14 w 47"/>
                <a:gd name="T31" fmla="*/ 21 h 41"/>
                <a:gd name="T32" fmla="*/ 15 w 47"/>
                <a:gd name="T33" fmla="*/ 21 h 41"/>
                <a:gd name="T34" fmla="*/ 16 w 47"/>
                <a:gd name="T35" fmla="*/ 24 h 41"/>
                <a:gd name="T36" fmla="*/ 17 w 47"/>
                <a:gd name="T37" fmla="*/ 26 h 41"/>
                <a:gd name="T38" fmla="*/ 5 w 47"/>
                <a:gd name="T39" fmla="*/ 32 h 41"/>
                <a:gd name="T40" fmla="*/ 1 w 47"/>
                <a:gd name="T41" fmla="*/ 41 h 41"/>
                <a:gd name="T42" fmla="*/ 24 w 47"/>
                <a:gd name="T43" fmla="*/ 41 h 41"/>
                <a:gd name="T44" fmla="*/ 46 w 47"/>
                <a:gd name="T45" fmla="*/ 41 h 41"/>
                <a:gd name="T46" fmla="*/ 42 w 47"/>
                <a:gd name="T47" fmla="*/ 3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41">
                  <a:moveTo>
                    <a:pt x="42" y="32"/>
                  </a:moveTo>
                  <a:cubicBezTo>
                    <a:pt x="37" y="30"/>
                    <a:pt x="32" y="30"/>
                    <a:pt x="31" y="26"/>
                  </a:cubicBezTo>
                  <a:cubicBezTo>
                    <a:pt x="31" y="26"/>
                    <a:pt x="31" y="25"/>
                    <a:pt x="32" y="24"/>
                  </a:cubicBezTo>
                  <a:cubicBezTo>
                    <a:pt x="32" y="22"/>
                    <a:pt x="32" y="21"/>
                    <a:pt x="32" y="21"/>
                  </a:cubicBezTo>
                  <a:cubicBezTo>
                    <a:pt x="32" y="21"/>
                    <a:pt x="33" y="22"/>
                    <a:pt x="33" y="21"/>
                  </a:cubicBezTo>
                  <a:cubicBezTo>
                    <a:pt x="34" y="20"/>
                    <a:pt x="34" y="17"/>
                    <a:pt x="34" y="16"/>
                  </a:cubicBezTo>
                  <a:cubicBezTo>
                    <a:pt x="34" y="15"/>
                    <a:pt x="33" y="15"/>
                    <a:pt x="33" y="15"/>
                  </a:cubicBezTo>
                  <a:cubicBezTo>
                    <a:pt x="33" y="15"/>
                    <a:pt x="34" y="11"/>
                    <a:pt x="33" y="8"/>
                  </a:cubicBezTo>
                  <a:cubicBezTo>
                    <a:pt x="33" y="8"/>
                    <a:pt x="34" y="8"/>
                    <a:pt x="34" y="8"/>
                  </a:cubicBezTo>
                  <a:cubicBezTo>
                    <a:pt x="32" y="6"/>
                    <a:pt x="33" y="4"/>
                    <a:pt x="29" y="2"/>
                  </a:cubicBezTo>
                  <a:cubicBezTo>
                    <a:pt x="28" y="2"/>
                    <a:pt x="26" y="1"/>
                    <a:pt x="24" y="1"/>
                  </a:cubicBezTo>
                  <a:cubicBezTo>
                    <a:pt x="23" y="1"/>
                    <a:pt x="23" y="1"/>
                    <a:pt x="23" y="1"/>
                  </a:cubicBezTo>
                  <a:cubicBezTo>
                    <a:pt x="22" y="1"/>
                    <a:pt x="22" y="1"/>
                    <a:pt x="22" y="1"/>
                  </a:cubicBezTo>
                  <a:cubicBezTo>
                    <a:pt x="11" y="0"/>
                    <a:pt x="14" y="15"/>
                    <a:pt x="14" y="15"/>
                  </a:cubicBezTo>
                  <a:cubicBezTo>
                    <a:pt x="14" y="15"/>
                    <a:pt x="13" y="15"/>
                    <a:pt x="13" y="16"/>
                  </a:cubicBezTo>
                  <a:cubicBezTo>
                    <a:pt x="13" y="17"/>
                    <a:pt x="14" y="20"/>
                    <a:pt x="14" y="21"/>
                  </a:cubicBezTo>
                  <a:cubicBezTo>
                    <a:pt x="14" y="22"/>
                    <a:pt x="15" y="21"/>
                    <a:pt x="15" y="21"/>
                  </a:cubicBezTo>
                  <a:cubicBezTo>
                    <a:pt x="15" y="21"/>
                    <a:pt x="15" y="22"/>
                    <a:pt x="16" y="24"/>
                  </a:cubicBezTo>
                  <a:cubicBezTo>
                    <a:pt x="16" y="25"/>
                    <a:pt x="17" y="26"/>
                    <a:pt x="17" y="26"/>
                  </a:cubicBezTo>
                  <a:cubicBezTo>
                    <a:pt x="16" y="30"/>
                    <a:pt x="10" y="30"/>
                    <a:pt x="5" y="32"/>
                  </a:cubicBezTo>
                  <a:cubicBezTo>
                    <a:pt x="0" y="33"/>
                    <a:pt x="1" y="41"/>
                    <a:pt x="1" y="41"/>
                  </a:cubicBezTo>
                  <a:cubicBezTo>
                    <a:pt x="24" y="41"/>
                    <a:pt x="24" y="41"/>
                    <a:pt x="24" y="41"/>
                  </a:cubicBezTo>
                  <a:cubicBezTo>
                    <a:pt x="46" y="41"/>
                    <a:pt x="46" y="41"/>
                    <a:pt x="46" y="41"/>
                  </a:cubicBezTo>
                  <a:cubicBezTo>
                    <a:pt x="46" y="41"/>
                    <a:pt x="47" y="33"/>
                    <a:pt x="42" y="3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6" rIns="91412" bIns="45706" numCol="1" anchor="t" anchorCtr="0" compatLnSpc="1">
              <a:prstTxWarp prst="textNoShape">
                <a:avLst/>
              </a:prstTxWarp>
            </a:bodyPr>
            <a:lstStyle/>
            <a:p>
              <a:endParaRPr lang="en-US" sz="1799">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Oval 9"/>
            <p:cNvSpPr>
              <a:spLocks noChangeArrowheads="1"/>
            </p:cNvSpPr>
            <p:nvPr/>
          </p:nvSpPr>
          <p:spPr bwMode="auto">
            <a:xfrm>
              <a:off x="1718048" y="4368303"/>
              <a:ext cx="134571" cy="127094"/>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6" rIns="91412" bIns="45706" numCol="1" anchor="t" anchorCtr="0" compatLnSpc="1">
              <a:prstTxWarp prst="textNoShape">
                <a:avLst/>
              </a:prstTxWarp>
            </a:bodyPr>
            <a:lstStyle/>
            <a:p>
              <a:endParaRPr lang="en-US" sz="1799">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Oval 10"/>
            <p:cNvSpPr>
              <a:spLocks noChangeArrowheads="1"/>
            </p:cNvSpPr>
            <p:nvPr/>
          </p:nvSpPr>
          <p:spPr bwMode="auto">
            <a:xfrm>
              <a:off x="1531144" y="4368303"/>
              <a:ext cx="134571" cy="127094"/>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6" rIns="91412" bIns="45706" numCol="1" anchor="t" anchorCtr="0" compatLnSpc="1">
              <a:prstTxWarp prst="textNoShape">
                <a:avLst/>
              </a:prstTxWarp>
            </a:bodyPr>
            <a:lstStyle/>
            <a:p>
              <a:endParaRPr lang="en-US" sz="1799">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Oval 11"/>
            <p:cNvSpPr>
              <a:spLocks noChangeArrowheads="1"/>
            </p:cNvSpPr>
            <p:nvPr/>
          </p:nvSpPr>
          <p:spPr bwMode="auto">
            <a:xfrm>
              <a:off x="1901214" y="4368303"/>
              <a:ext cx="134571" cy="127094"/>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6" rIns="91412" bIns="45706" numCol="1" anchor="t" anchorCtr="0" compatLnSpc="1">
              <a:prstTxWarp prst="textNoShape">
                <a:avLst/>
              </a:prstTxWarp>
            </a:bodyPr>
            <a:lstStyle/>
            <a:p>
              <a:endParaRPr lang="en-US" sz="1799">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Freeform 12"/>
            <p:cNvSpPr>
              <a:spLocks/>
            </p:cNvSpPr>
            <p:nvPr/>
          </p:nvSpPr>
          <p:spPr bwMode="auto">
            <a:xfrm>
              <a:off x="1598429" y="4162710"/>
              <a:ext cx="381284" cy="134571"/>
            </a:xfrm>
            <a:custGeom>
              <a:avLst/>
              <a:gdLst>
                <a:gd name="T0" fmla="*/ 90 w 102"/>
                <a:gd name="T1" fmla="*/ 0 h 36"/>
                <a:gd name="T2" fmla="*/ 11 w 102"/>
                <a:gd name="T3" fmla="*/ 0 h 36"/>
                <a:gd name="T4" fmla="*/ 0 w 102"/>
                <a:gd name="T5" fmla="*/ 32 h 36"/>
                <a:gd name="T6" fmla="*/ 7 w 102"/>
                <a:gd name="T7" fmla="*/ 34 h 36"/>
                <a:gd name="T8" fmla="*/ 17 w 102"/>
                <a:gd name="T9" fmla="*/ 10 h 36"/>
                <a:gd name="T10" fmla="*/ 47 w 102"/>
                <a:gd name="T11" fmla="*/ 10 h 36"/>
                <a:gd name="T12" fmla="*/ 47 w 102"/>
                <a:gd name="T13" fmla="*/ 36 h 36"/>
                <a:gd name="T14" fmla="*/ 54 w 102"/>
                <a:gd name="T15" fmla="*/ 36 h 36"/>
                <a:gd name="T16" fmla="*/ 54 w 102"/>
                <a:gd name="T17" fmla="*/ 10 h 36"/>
                <a:gd name="T18" fmla="*/ 85 w 102"/>
                <a:gd name="T19" fmla="*/ 10 h 36"/>
                <a:gd name="T20" fmla="*/ 94 w 102"/>
                <a:gd name="T21" fmla="*/ 34 h 36"/>
                <a:gd name="T22" fmla="*/ 102 w 102"/>
                <a:gd name="T23" fmla="*/ 32 h 36"/>
                <a:gd name="T24" fmla="*/ 90 w 102"/>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36">
                  <a:moveTo>
                    <a:pt x="90" y="0"/>
                  </a:moveTo>
                  <a:lnTo>
                    <a:pt x="11" y="0"/>
                  </a:lnTo>
                  <a:lnTo>
                    <a:pt x="0" y="32"/>
                  </a:lnTo>
                  <a:lnTo>
                    <a:pt x="7" y="34"/>
                  </a:lnTo>
                  <a:lnTo>
                    <a:pt x="17" y="10"/>
                  </a:lnTo>
                  <a:lnTo>
                    <a:pt x="47" y="10"/>
                  </a:lnTo>
                  <a:lnTo>
                    <a:pt x="47" y="36"/>
                  </a:lnTo>
                  <a:lnTo>
                    <a:pt x="54" y="36"/>
                  </a:lnTo>
                  <a:lnTo>
                    <a:pt x="54" y="10"/>
                  </a:lnTo>
                  <a:lnTo>
                    <a:pt x="85" y="10"/>
                  </a:lnTo>
                  <a:lnTo>
                    <a:pt x="94" y="34"/>
                  </a:lnTo>
                  <a:lnTo>
                    <a:pt x="102" y="32"/>
                  </a:lnTo>
                  <a:lnTo>
                    <a:pt x="9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2" tIns="45706" rIns="91412" bIns="45706" numCol="1" anchor="t" anchorCtr="0" compatLnSpc="1">
              <a:prstTxWarp prst="textNoShape">
                <a:avLst/>
              </a:prstTxWarp>
            </a:bodyPr>
            <a:lstStyle/>
            <a:p>
              <a:endParaRPr lang="en-US" sz="1799">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3" name="Oval 22"/>
          <p:cNvSpPr/>
          <p:nvPr/>
        </p:nvSpPr>
        <p:spPr>
          <a:xfrm>
            <a:off x="2199820" y="915566"/>
            <a:ext cx="4100372" cy="45705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Rectangle 26"/>
          <p:cNvSpPr/>
          <p:nvPr/>
        </p:nvSpPr>
        <p:spPr>
          <a:xfrm>
            <a:off x="1835696" y="1779260"/>
            <a:ext cx="3995126" cy="336695"/>
          </a:xfrm>
          <a:prstGeom prst="rect">
            <a:avLst/>
          </a:prstGeom>
        </p:spPr>
        <p:txBody>
          <a:bodyPr wrap="square">
            <a:spAutoFit/>
          </a:bodyPr>
          <a:lstStyle/>
          <a:p>
            <a:pPr>
              <a:lnSpc>
                <a:spcPct val="150000"/>
              </a:lnSpc>
            </a:pPr>
            <a:r>
              <a:rPr lang="zh-CN" altLang="en-US" sz="1200" dirty="0">
                <a:solidFill>
                  <a:prstClr val="black">
                    <a:lumMod val="50000"/>
                    <a:lumOff val="50000"/>
                  </a:prstClr>
                </a:solidFill>
                <a:latin typeface="微软雅黑" pitchFamily="34" charset="-122"/>
                <a:ea typeface="微软雅黑" pitchFamily="34" charset="-122"/>
                <a:sym typeface="Gill Sans" charset="0"/>
              </a:rPr>
              <a:t>互异性：一个给定的集合中的元素都是互不相同的；</a:t>
            </a:r>
          </a:p>
        </p:txBody>
      </p:sp>
      <p:sp>
        <p:nvSpPr>
          <p:cNvPr id="29" name="TextBox 28"/>
          <p:cNvSpPr txBox="1"/>
          <p:nvPr/>
        </p:nvSpPr>
        <p:spPr>
          <a:xfrm>
            <a:off x="3203848" y="998607"/>
            <a:ext cx="2520280" cy="276999"/>
          </a:xfrm>
          <a:prstGeom prst="rect">
            <a:avLst/>
          </a:prstGeom>
          <a:noFill/>
        </p:spPr>
        <p:txBody>
          <a:bodyPr wrap="square" rtlCol="0">
            <a:spAutoFit/>
          </a:bodyPr>
          <a:lstStyle/>
          <a:p>
            <a:r>
              <a:rPr lang="zh-CN" altLang="en-US" sz="1200" b="1"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集合中的元素具有下列特点 </a:t>
            </a:r>
            <a:endParaRPr lang="en-US" altLang="zh-CN" sz="1200" b="1"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3" name="文本框 12">
            <a:extLst>
              <a:ext uri="{FF2B5EF4-FFF2-40B4-BE49-F238E27FC236}">
                <a16:creationId xmlns:a16="http://schemas.microsoft.com/office/drawing/2014/main" id="{F9BD2423-C4A7-48F0-9C16-6D6D42A97D90}"/>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1600" dirty="0">
                <a:solidFill>
                  <a:schemeClr val="bg1">
                    <a:lumMod val="50000"/>
                  </a:schemeClr>
                </a:solidFill>
                <a:latin typeface="微软雅黑" pitchFamily="34" charset="-122"/>
                <a:ea typeface="微软雅黑" pitchFamily="34" charset="-122"/>
                <a:cs typeface="宋体" charset="-122"/>
              </a:rPr>
              <a:t>1.1 </a:t>
            </a:r>
            <a:r>
              <a:rPr lang="zh-CN" altLang="en-US" sz="1600" dirty="0">
                <a:solidFill>
                  <a:schemeClr val="bg1">
                    <a:lumMod val="50000"/>
                  </a:schemeClr>
                </a:solidFill>
                <a:latin typeface="微软雅黑" pitchFamily="34" charset="-122"/>
                <a:ea typeface="微软雅黑" pitchFamily="34" charset="-122"/>
                <a:cs typeface="宋体" charset="-122"/>
              </a:rPr>
              <a:t>集合的概念及表示方式：集合的概念</a:t>
            </a:r>
          </a:p>
        </p:txBody>
      </p:sp>
      <p:sp>
        <p:nvSpPr>
          <p:cNvPr id="32" name="Rectangle 26">
            <a:extLst>
              <a:ext uri="{FF2B5EF4-FFF2-40B4-BE49-F238E27FC236}">
                <a16:creationId xmlns:a16="http://schemas.microsoft.com/office/drawing/2014/main" id="{87EDB24F-8BC1-4B56-B68B-1A8C5756CA9F}"/>
              </a:ext>
            </a:extLst>
          </p:cNvPr>
          <p:cNvSpPr/>
          <p:nvPr/>
        </p:nvSpPr>
        <p:spPr>
          <a:xfrm>
            <a:off x="1798374" y="2872226"/>
            <a:ext cx="3995126" cy="336695"/>
          </a:xfrm>
          <a:prstGeom prst="rect">
            <a:avLst/>
          </a:prstGeom>
        </p:spPr>
        <p:txBody>
          <a:bodyPr wrap="square">
            <a:spAutoFit/>
          </a:bodyPr>
          <a:lstStyle/>
          <a:p>
            <a:pPr>
              <a:lnSpc>
                <a:spcPct val="150000"/>
              </a:lnSpc>
            </a:pPr>
            <a:r>
              <a:rPr lang="zh-CN" altLang="en-US" sz="1200" dirty="0">
                <a:solidFill>
                  <a:prstClr val="black">
                    <a:lumMod val="50000"/>
                    <a:lumOff val="50000"/>
                  </a:prstClr>
                </a:solidFill>
                <a:latin typeface="微软雅黑" pitchFamily="34" charset="-122"/>
                <a:ea typeface="微软雅黑" pitchFamily="34" charset="-122"/>
                <a:sym typeface="Gill Sans" charset="0"/>
              </a:rPr>
              <a:t>无序性：一个给定的集合中的元素排列无顺序；</a:t>
            </a:r>
          </a:p>
        </p:txBody>
      </p:sp>
      <p:sp>
        <p:nvSpPr>
          <p:cNvPr id="33" name="Rectangle 26">
            <a:extLst>
              <a:ext uri="{FF2B5EF4-FFF2-40B4-BE49-F238E27FC236}">
                <a16:creationId xmlns:a16="http://schemas.microsoft.com/office/drawing/2014/main" id="{14ED2807-9390-4619-825D-CE4D563F741F}"/>
              </a:ext>
            </a:extLst>
          </p:cNvPr>
          <p:cNvSpPr/>
          <p:nvPr/>
        </p:nvSpPr>
        <p:spPr>
          <a:xfrm>
            <a:off x="1763688" y="4024354"/>
            <a:ext cx="3995126" cy="336695"/>
          </a:xfrm>
          <a:prstGeom prst="rect">
            <a:avLst/>
          </a:prstGeom>
        </p:spPr>
        <p:txBody>
          <a:bodyPr wrap="square">
            <a:spAutoFit/>
          </a:bodyPr>
          <a:lstStyle/>
          <a:p>
            <a:pPr>
              <a:lnSpc>
                <a:spcPct val="150000"/>
              </a:lnSpc>
            </a:pPr>
            <a:r>
              <a:rPr lang="zh-CN" altLang="en-US" sz="1200" dirty="0">
                <a:solidFill>
                  <a:prstClr val="black">
                    <a:lumMod val="50000"/>
                    <a:lumOff val="50000"/>
                  </a:prstClr>
                </a:solidFill>
                <a:latin typeface="微软雅黑" pitchFamily="34" charset="-122"/>
                <a:ea typeface="微软雅黑" pitchFamily="34" charset="-122"/>
                <a:sym typeface="Gill Sans" charset="0"/>
              </a:rPr>
              <a:t>确定性：一个给定的集合中的元素必须是确定的</a:t>
            </a:r>
            <a:r>
              <a:rPr lang="en-US" altLang="zh-CN" sz="1200" dirty="0">
                <a:solidFill>
                  <a:prstClr val="black">
                    <a:lumMod val="50000"/>
                    <a:lumOff val="50000"/>
                  </a:prstClr>
                </a:solidFill>
                <a:latin typeface="微软雅黑" pitchFamily="34" charset="-122"/>
                <a:ea typeface="微软雅黑" pitchFamily="34" charset="-122"/>
                <a:sym typeface="Gill Sans" charset="0"/>
              </a:rPr>
              <a:t>.</a:t>
            </a:r>
            <a:endParaRPr lang="zh-CN" altLang="en-US" sz="1200" dirty="0">
              <a:solidFill>
                <a:prstClr val="black">
                  <a:lumMod val="50000"/>
                  <a:lumOff val="50000"/>
                </a:prstClr>
              </a:solidFill>
              <a:latin typeface="微软雅黑" pitchFamily="34" charset="-122"/>
              <a:ea typeface="微软雅黑" pitchFamily="34" charset="-122"/>
              <a:sym typeface="Gill Sans" charset="0"/>
            </a:endParaRPr>
          </a:p>
        </p:txBody>
      </p:sp>
      <p:pic>
        <p:nvPicPr>
          <p:cNvPr id="4" name="图片 3">
            <a:extLst>
              <a:ext uri="{FF2B5EF4-FFF2-40B4-BE49-F238E27FC236}">
                <a16:creationId xmlns:a16="http://schemas.microsoft.com/office/drawing/2014/main" id="{496767E8-5117-4522-92C8-F83CD62C81CE}"/>
              </a:ext>
            </a:extLst>
          </p:cNvPr>
          <p:cNvPicPr>
            <a:picLocks noChangeAspect="1"/>
          </p:cNvPicPr>
          <p:nvPr/>
        </p:nvPicPr>
        <p:blipFill>
          <a:blip r:embed="rId3"/>
          <a:stretch>
            <a:fillRect/>
          </a:stretch>
        </p:blipFill>
        <p:spPr>
          <a:xfrm>
            <a:off x="5784198" y="2191977"/>
            <a:ext cx="2428663" cy="1707654"/>
          </a:xfrm>
          <a:prstGeom prst="rect">
            <a:avLst/>
          </a:prstGeom>
        </p:spPr>
      </p:pic>
    </p:spTree>
    <p:extLst>
      <p:ext uri="{BB962C8B-B14F-4D97-AF65-F5344CB8AC3E}">
        <p14:creationId xmlns:p14="http://schemas.microsoft.com/office/powerpoint/2010/main" val="408463118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16" presetClass="entr" presetSubtype="21"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250" fill="hold"/>
                                        <p:tgtEl>
                                          <p:spTgt spid="29"/>
                                        </p:tgtEl>
                                        <p:attrNameLst>
                                          <p:attrName>ppt_x</p:attrName>
                                        </p:attrNameLst>
                                      </p:cBhvr>
                                      <p:tavLst>
                                        <p:tav tm="0">
                                          <p:val>
                                            <p:strVal val="#ppt_x"/>
                                          </p:val>
                                        </p:tav>
                                        <p:tav tm="100000">
                                          <p:val>
                                            <p:strVal val="#ppt_x"/>
                                          </p:val>
                                        </p:tav>
                                      </p:tavLst>
                                    </p:anim>
                                    <p:anim calcmode="lin" valueType="num">
                                      <p:cBhvr additive="base">
                                        <p:cTn id="30" dur="250" fill="hold"/>
                                        <p:tgtEl>
                                          <p:spTgt spid="29"/>
                                        </p:tgtEl>
                                        <p:attrNameLst>
                                          <p:attrName>ppt_y</p:attrName>
                                        </p:attrNameLst>
                                      </p:cBhvr>
                                      <p:tavLst>
                                        <p:tav tm="0">
                                          <p:val>
                                            <p:strVal val="1+#ppt_h/2"/>
                                          </p:val>
                                        </p:tav>
                                        <p:tav tm="100000">
                                          <p:val>
                                            <p:strVal val="#ppt_y"/>
                                          </p:val>
                                        </p:tav>
                                      </p:tavLst>
                                    </p:anim>
                                  </p:childTnLst>
                                </p:cTn>
                              </p:par>
                            </p:childTnLst>
                          </p:cTn>
                        </p:par>
                        <p:par>
                          <p:cTn id="31" fill="hold">
                            <p:stCondLst>
                              <p:cond delay="2250"/>
                            </p:stCondLst>
                            <p:childTnLst>
                              <p:par>
                                <p:cTn id="32" presetID="10" presetClass="entr" presetSubtype="0"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par>
                          <p:cTn id="35" fill="hold">
                            <p:stCondLst>
                              <p:cond delay="275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par>
                          <p:cTn id="39" fill="hold">
                            <p:stCondLst>
                              <p:cond delay="3250"/>
                            </p:stCondLst>
                            <p:childTnLst>
                              <p:par>
                                <p:cTn id="40" presetID="10" presetClass="entr" presetSubtype="0" fill="hold" grpId="0"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animBg="1"/>
      <p:bldP spid="27" grpId="0"/>
      <p:bldP spid="29" grpId="0"/>
      <p:bldP spid="32" grpId="0"/>
      <p:bldP spid="3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2.2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区间：无限区间</a:t>
            </a:r>
          </a:p>
        </p:txBody>
      </p:sp>
      <p:pic>
        <p:nvPicPr>
          <p:cNvPr id="3" name="图片 2">
            <a:extLst>
              <a:ext uri="{FF2B5EF4-FFF2-40B4-BE49-F238E27FC236}">
                <a16:creationId xmlns:a16="http://schemas.microsoft.com/office/drawing/2014/main" id="{526461D1-E8EA-468E-A22B-F7E9854C3C1C}"/>
              </a:ext>
            </a:extLst>
          </p:cNvPr>
          <p:cNvPicPr>
            <a:picLocks noChangeAspect="1"/>
          </p:cNvPicPr>
          <p:nvPr/>
        </p:nvPicPr>
        <p:blipFill>
          <a:blip r:embed="rId3"/>
          <a:stretch>
            <a:fillRect/>
          </a:stretch>
        </p:blipFill>
        <p:spPr>
          <a:xfrm>
            <a:off x="1263742" y="843558"/>
            <a:ext cx="6692634" cy="2458152"/>
          </a:xfrm>
          <a:prstGeom prst="rect">
            <a:avLst/>
          </a:prstGeom>
        </p:spPr>
      </p:pic>
      <p:pic>
        <p:nvPicPr>
          <p:cNvPr id="4" name="图片 3">
            <a:extLst>
              <a:ext uri="{FF2B5EF4-FFF2-40B4-BE49-F238E27FC236}">
                <a16:creationId xmlns:a16="http://schemas.microsoft.com/office/drawing/2014/main" id="{6635FE89-1EB4-41A9-9501-74D47FCC1E7C}"/>
              </a:ext>
            </a:extLst>
          </p:cNvPr>
          <p:cNvPicPr>
            <a:picLocks noChangeAspect="1"/>
          </p:cNvPicPr>
          <p:nvPr/>
        </p:nvPicPr>
        <p:blipFill>
          <a:blip r:embed="rId4"/>
          <a:stretch>
            <a:fillRect/>
          </a:stretch>
        </p:blipFill>
        <p:spPr>
          <a:xfrm>
            <a:off x="1263742" y="3363838"/>
            <a:ext cx="6876256" cy="688834"/>
          </a:xfrm>
          <a:prstGeom prst="rect">
            <a:avLst/>
          </a:prstGeom>
        </p:spPr>
      </p:pic>
    </p:spTree>
    <p:extLst>
      <p:ext uri="{BB962C8B-B14F-4D97-AF65-F5344CB8AC3E}">
        <p14:creationId xmlns:p14="http://schemas.microsoft.com/office/powerpoint/2010/main" val="39210684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539552"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728632"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630779"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060028"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lang="zh-CN" altLang="en-US" b="1" dirty="0">
                <a:solidFill>
                  <a:srgbClr val="6BB76D"/>
                </a:solidFill>
                <a:latin typeface="Calibri"/>
                <a:ea typeface="宋体" panose="02010600030101010101" pitchFamily="2" charset="-122"/>
              </a:rPr>
              <a:t>习题</a:t>
            </a:r>
            <a:r>
              <a:rPr lang="en-US" altLang="zh-CN" b="1" dirty="0">
                <a:solidFill>
                  <a:srgbClr val="6BB76D"/>
                </a:solidFill>
                <a:latin typeface="Calibri"/>
                <a:ea typeface="宋体" panose="02010600030101010101" pitchFamily="2" charset="-122"/>
              </a:rPr>
              <a:t>2.2</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2.2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区间：无限区间</a:t>
            </a:r>
          </a:p>
        </p:txBody>
      </p:sp>
      <p:pic>
        <p:nvPicPr>
          <p:cNvPr id="2" name="图片 1">
            <a:extLst>
              <a:ext uri="{FF2B5EF4-FFF2-40B4-BE49-F238E27FC236}">
                <a16:creationId xmlns:a16="http://schemas.microsoft.com/office/drawing/2014/main" id="{21BF68A3-0097-4DAD-8081-F763DD4C077F}"/>
              </a:ext>
            </a:extLst>
          </p:cNvPr>
          <p:cNvPicPr>
            <a:picLocks noChangeAspect="1"/>
          </p:cNvPicPr>
          <p:nvPr/>
        </p:nvPicPr>
        <p:blipFill>
          <a:blip r:embed="rId4"/>
          <a:stretch>
            <a:fillRect/>
          </a:stretch>
        </p:blipFill>
        <p:spPr>
          <a:xfrm>
            <a:off x="3368260" y="1588148"/>
            <a:ext cx="4307884" cy="808027"/>
          </a:xfrm>
          <a:prstGeom prst="rect">
            <a:avLst/>
          </a:prstGeom>
        </p:spPr>
      </p:pic>
      <p:pic>
        <p:nvPicPr>
          <p:cNvPr id="3" name="图片 2">
            <a:extLst>
              <a:ext uri="{FF2B5EF4-FFF2-40B4-BE49-F238E27FC236}">
                <a16:creationId xmlns:a16="http://schemas.microsoft.com/office/drawing/2014/main" id="{1D4CA634-BA61-4C20-B61D-3D9418B52A8E}"/>
              </a:ext>
            </a:extLst>
          </p:cNvPr>
          <p:cNvPicPr>
            <a:picLocks noChangeAspect="1"/>
          </p:cNvPicPr>
          <p:nvPr/>
        </p:nvPicPr>
        <p:blipFill rotWithShape="1">
          <a:blip r:embed="rId5"/>
          <a:srcRect t="18337"/>
          <a:stretch/>
        </p:blipFill>
        <p:spPr>
          <a:xfrm>
            <a:off x="3114312" y="2469505"/>
            <a:ext cx="5948880" cy="1381531"/>
          </a:xfrm>
          <a:prstGeom prst="rect">
            <a:avLst/>
          </a:prstGeom>
        </p:spPr>
      </p:pic>
    </p:spTree>
    <p:extLst>
      <p:ext uri="{BB962C8B-B14F-4D97-AF65-F5344CB8AC3E}">
        <p14:creationId xmlns:p14="http://schemas.microsoft.com/office/powerpoint/2010/main" val="4025573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2.3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一元二次不等式及其解法</a:t>
            </a:r>
          </a:p>
        </p:txBody>
      </p:sp>
      <p:pic>
        <p:nvPicPr>
          <p:cNvPr id="2" name="图片 1">
            <a:extLst>
              <a:ext uri="{FF2B5EF4-FFF2-40B4-BE49-F238E27FC236}">
                <a16:creationId xmlns:a16="http://schemas.microsoft.com/office/drawing/2014/main" id="{77A62DC6-4498-4EE3-818F-295D2C85D63E}"/>
              </a:ext>
            </a:extLst>
          </p:cNvPr>
          <p:cNvPicPr>
            <a:picLocks noChangeAspect="1"/>
          </p:cNvPicPr>
          <p:nvPr/>
        </p:nvPicPr>
        <p:blipFill>
          <a:blip r:embed="rId3"/>
          <a:stretch>
            <a:fillRect/>
          </a:stretch>
        </p:blipFill>
        <p:spPr>
          <a:xfrm>
            <a:off x="1043608" y="911753"/>
            <a:ext cx="6732240" cy="2417718"/>
          </a:xfrm>
          <a:prstGeom prst="rect">
            <a:avLst/>
          </a:prstGeom>
        </p:spPr>
      </p:pic>
      <p:sp>
        <p:nvSpPr>
          <p:cNvPr id="6" name="椭圆 64">
            <a:extLst>
              <a:ext uri="{FF2B5EF4-FFF2-40B4-BE49-F238E27FC236}">
                <a16:creationId xmlns:a16="http://schemas.microsoft.com/office/drawing/2014/main" id="{AF3E50A4-1A7C-4DD6-9078-FC6B2B10C0E2}"/>
              </a:ext>
            </a:extLst>
          </p:cNvPr>
          <p:cNvSpPr>
            <a:spLocks noChangeArrowheads="1"/>
          </p:cNvSpPr>
          <p:nvPr/>
        </p:nvSpPr>
        <p:spPr bwMode="auto">
          <a:xfrm>
            <a:off x="1187624" y="3435846"/>
            <a:ext cx="1244432" cy="1244216"/>
          </a:xfrm>
          <a:prstGeom prst="ellipse">
            <a:avLst/>
          </a:prstGeom>
          <a:solidFill>
            <a:schemeClr val="accent1"/>
          </a:solidFill>
          <a:ln w="190500" cap="sq" cmpd="sng">
            <a:solidFill>
              <a:schemeClr val="bg1">
                <a:lumMod val="65000"/>
              </a:schemeClr>
            </a:solidFill>
            <a:round/>
            <a:headEnd/>
            <a:tailEnd/>
          </a:ln>
        </p:spPr>
        <p:txBody>
          <a:bodyPr lIns="68574" tIns="34286" rIns="68574" bIns="34286" anchor="ctr"/>
          <a:lstStyle/>
          <a:p>
            <a:pPr marL="0" marR="0" lvl="0" indent="0" algn="ctr" defTabSz="914282"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sym typeface="宋体" panose="02010600030101010101" pitchFamily="2" charset="-122"/>
              </a:rPr>
              <a:t>想一想</a:t>
            </a:r>
            <a:endParaRPr kumimoji="0" lang="zh-CN" altLang="zh-CN" sz="1800" b="1" i="0" u="none" strike="noStrike" kern="1200" cap="none" spc="0" normalizeH="0" baseline="0" noProof="0" dirty="0">
              <a:ln>
                <a:noFill/>
              </a:ln>
              <a:solidFill>
                <a:prstClr val="white"/>
              </a:solidFill>
              <a:effectLst/>
              <a:uLnTx/>
              <a:uFillTx/>
              <a:latin typeface="微软雅黑" pitchFamily="34" charset="-122"/>
              <a:ea typeface="微软雅黑" pitchFamily="34" charset="-122"/>
              <a:cs typeface="+mn-cs"/>
              <a:sym typeface="宋体" panose="02010600030101010101" pitchFamily="2" charset="-122"/>
            </a:endParaRPr>
          </a:p>
        </p:txBody>
      </p:sp>
      <p:sp>
        <p:nvSpPr>
          <p:cNvPr id="7" name="Rectangle 269">
            <a:extLst>
              <a:ext uri="{FF2B5EF4-FFF2-40B4-BE49-F238E27FC236}">
                <a16:creationId xmlns:a16="http://schemas.microsoft.com/office/drawing/2014/main" id="{13BC86BB-3DD5-4E3E-8B6A-3B79175B21DA}"/>
              </a:ext>
            </a:extLst>
          </p:cNvPr>
          <p:cNvSpPr/>
          <p:nvPr/>
        </p:nvSpPr>
        <p:spPr>
          <a:xfrm>
            <a:off x="2864968" y="3527934"/>
            <a:ext cx="5039696" cy="9569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2111" tIns="31054" rIns="62111" bIns="31054" anchor="ctr"/>
          <a:lstStyle/>
          <a:p>
            <a:pPr marL="0" marR="0" lvl="0" indent="0" algn="ctr" defTabSz="914282"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1">
              <a:ln>
                <a:noFill/>
              </a:ln>
              <a:solidFill>
                <a:srgbClr val="168BBA">
                  <a:lumMod val="75000"/>
                </a:srgbClr>
              </a:solidFill>
              <a:effectLst/>
              <a:uLnTx/>
              <a:uFillTx/>
              <a:latin typeface="微软雅黑" panose="020B0503020204020204" pitchFamily="34" charset="-122"/>
              <a:ea typeface="微软雅黑" panose="020B0503020204020204" pitchFamily="34" charset="-122"/>
              <a:cs typeface="+mn-cs"/>
            </a:endParaRPr>
          </a:p>
        </p:txBody>
      </p:sp>
      <p:sp>
        <p:nvSpPr>
          <p:cNvPr id="8" name="Text Box 7">
            <a:extLst>
              <a:ext uri="{FF2B5EF4-FFF2-40B4-BE49-F238E27FC236}">
                <a16:creationId xmlns:a16="http://schemas.microsoft.com/office/drawing/2014/main" id="{B3A67492-5CB4-4C92-9E4B-351A5DCDC8D9}"/>
              </a:ext>
            </a:extLst>
          </p:cNvPr>
          <p:cNvSpPr txBox="1">
            <a:spLocks noChangeArrowheads="1"/>
          </p:cNvSpPr>
          <p:nvPr/>
        </p:nvSpPr>
        <p:spPr bwMode="auto">
          <a:xfrm>
            <a:off x="3152136" y="3687945"/>
            <a:ext cx="4392488" cy="564197"/>
          </a:xfrm>
          <a:prstGeom prst="rect">
            <a:avLst/>
          </a:prstGeom>
          <a:noFill/>
          <a:ln w="9525">
            <a:noFill/>
            <a:miter lim="800000"/>
            <a:headEnd/>
            <a:tailEnd/>
          </a:ln>
        </p:spPr>
        <p:txBody>
          <a:bodyPr wrap="square" lIns="31054" tIns="15528" rIns="31054" bIns="15528" anchor="ctr">
            <a:spAutoFit/>
          </a:bodyPr>
          <a:lstStyle/>
          <a:p>
            <a:pPr lvl="0" algn="ctr" defTabSz="739701">
              <a:lnSpc>
                <a:spcPct val="130000"/>
              </a:lnSpc>
            </a:pPr>
            <a:r>
              <a:rPr lang="zh-CN" altLang="en-US" sz="1400" dirty="0">
                <a:solidFill>
                  <a:prstClr val="white"/>
                </a:solidFill>
                <a:latin typeface="微软雅黑" pitchFamily="34" charset="-122"/>
                <a:ea typeface="微软雅黑" pitchFamily="34" charset="-122"/>
              </a:rPr>
              <a:t>二次函数的图像、一元二次方程与一元二次不等式之间存在着哪些联系？</a:t>
            </a:r>
          </a:p>
        </p:txBody>
      </p:sp>
    </p:spTree>
    <p:extLst>
      <p:ext uri="{BB962C8B-B14F-4D97-AF65-F5344CB8AC3E}">
        <p14:creationId xmlns:p14="http://schemas.microsoft.com/office/powerpoint/2010/main" val="31805925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8" presetClass="emph" presetSubtype="0" fill="hold" grpId="1" nodeType="withEffect">
                                  <p:stCondLst>
                                    <p:cond delay="0"/>
                                  </p:stCondLst>
                                  <p:childTnLst>
                                    <p:animRot by="21600000">
                                      <p:cBhvr>
                                        <p:cTn id="10" dur="500" fill="hold"/>
                                        <p:tgtEl>
                                          <p:spTgt spid="6"/>
                                        </p:tgtEl>
                                        <p:attrNameLst>
                                          <p:attrName>r</p:attrName>
                                        </p:attrNameLst>
                                      </p:cBhvr>
                                    </p:animRo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250" fill="hold"/>
                                        <p:tgtEl>
                                          <p:spTgt spid="7"/>
                                        </p:tgtEl>
                                        <p:attrNameLst>
                                          <p:attrName>ppt_x</p:attrName>
                                        </p:attrNameLst>
                                      </p:cBhvr>
                                      <p:tavLst>
                                        <p:tav tm="0">
                                          <p:val>
                                            <p:strVal val="#ppt_x"/>
                                          </p:val>
                                        </p:tav>
                                        <p:tav tm="100000">
                                          <p:val>
                                            <p:strVal val="#ppt_x"/>
                                          </p:val>
                                        </p:tav>
                                      </p:tavLst>
                                    </p:anim>
                                    <p:anim calcmode="lin" valueType="num">
                                      <p:cBhvr>
                                        <p:cTn id="15" dur="250" fill="hold"/>
                                        <p:tgtEl>
                                          <p:spTgt spid="7"/>
                                        </p:tgtEl>
                                        <p:attrNameLst>
                                          <p:attrName>ppt_y</p:attrName>
                                        </p:attrNameLst>
                                      </p:cBhvr>
                                      <p:tavLst>
                                        <p:tav tm="0">
                                          <p:val>
                                            <p:strVal val="1+#ppt_h/2"/>
                                          </p:val>
                                        </p:tav>
                                        <p:tav tm="100000">
                                          <p:val>
                                            <p:strVal val="#ppt_y"/>
                                          </p:val>
                                        </p:tav>
                                      </p:tavLst>
                                    </p:anim>
                                  </p:childTnLst>
                                </p:cTn>
                              </p:par>
                            </p:childTnLst>
                          </p:cTn>
                        </p:par>
                        <p:par>
                          <p:cTn id="16" fill="hold">
                            <p:stCondLst>
                              <p:cond delay="750"/>
                            </p:stCondLst>
                            <p:childTnLst>
                              <p:par>
                                <p:cTn id="17" presetID="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250" fill="hold"/>
                                        <p:tgtEl>
                                          <p:spTgt spid="8"/>
                                        </p:tgtEl>
                                        <p:attrNameLst>
                                          <p:attrName>ppt_x</p:attrName>
                                        </p:attrNameLst>
                                      </p:cBhvr>
                                      <p:tavLst>
                                        <p:tav tm="0">
                                          <p:val>
                                            <p:strVal val="#ppt_x"/>
                                          </p:val>
                                        </p:tav>
                                        <p:tav tm="100000">
                                          <p:val>
                                            <p:strVal val="#ppt_x"/>
                                          </p:val>
                                        </p:tav>
                                      </p:tavLst>
                                    </p:anim>
                                    <p:anim calcmode="lin" valueType="num">
                                      <p:cBhvr>
                                        <p:cTn id="20" dur="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2.3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一元二次不等式及其解法</a:t>
            </a:r>
          </a:p>
        </p:txBody>
      </p:sp>
      <p:pic>
        <p:nvPicPr>
          <p:cNvPr id="3" name="图片 2">
            <a:extLst>
              <a:ext uri="{FF2B5EF4-FFF2-40B4-BE49-F238E27FC236}">
                <a16:creationId xmlns:a16="http://schemas.microsoft.com/office/drawing/2014/main" id="{DDC140C9-5711-4DD4-8AF1-BC6FF48569C7}"/>
              </a:ext>
            </a:extLst>
          </p:cNvPr>
          <p:cNvPicPr>
            <a:picLocks noChangeAspect="1"/>
          </p:cNvPicPr>
          <p:nvPr/>
        </p:nvPicPr>
        <p:blipFill>
          <a:blip r:embed="rId3"/>
          <a:stretch>
            <a:fillRect/>
          </a:stretch>
        </p:blipFill>
        <p:spPr>
          <a:xfrm>
            <a:off x="971600" y="915566"/>
            <a:ext cx="6793003" cy="2808312"/>
          </a:xfrm>
          <a:prstGeom prst="rect">
            <a:avLst/>
          </a:prstGeom>
        </p:spPr>
      </p:pic>
    </p:spTree>
    <p:extLst>
      <p:ext uri="{BB962C8B-B14F-4D97-AF65-F5344CB8AC3E}">
        <p14:creationId xmlns:p14="http://schemas.microsoft.com/office/powerpoint/2010/main" val="167157693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2.3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一元二次不等式及其解法</a:t>
            </a:r>
          </a:p>
        </p:txBody>
      </p:sp>
      <p:pic>
        <p:nvPicPr>
          <p:cNvPr id="2" name="图片 1">
            <a:extLst>
              <a:ext uri="{FF2B5EF4-FFF2-40B4-BE49-F238E27FC236}">
                <a16:creationId xmlns:a16="http://schemas.microsoft.com/office/drawing/2014/main" id="{C26FB0FB-02E9-4F28-A429-F60B08C8464F}"/>
              </a:ext>
            </a:extLst>
          </p:cNvPr>
          <p:cNvPicPr>
            <a:picLocks noChangeAspect="1"/>
          </p:cNvPicPr>
          <p:nvPr/>
        </p:nvPicPr>
        <p:blipFill>
          <a:blip r:embed="rId3"/>
          <a:stretch>
            <a:fillRect/>
          </a:stretch>
        </p:blipFill>
        <p:spPr>
          <a:xfrm>
            <a:off x="1108442" y="771550"/>
            <a:ext cx="6927116" cy="4236418"/>
          </a:xfrm>
          <a:prstGeom prst="rect">
            <a:avLst/>
          </a:prstGeom>
        </p:spPr>
      </p:pic>
    </p:spTree>
    <p:extLst>
      <p:ext uri="{BB962C8B-B14F-4D97-AF65-F5344CB8AC3E}">
        <p14:creationId xmlns:p14="http://schemas.microsoft.com/office/powerpoint/2010/main" val="21348759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2.3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一元二次不等式及其解法</a:t>
            </a:r>
          </a:p>
        </p:txBody>
      </p:sp>
      <p:pic>
        <p:nvPicPr>
          <p:cNvPr id="3" name="图片 2">
            <a:extLst>
              <a:ext uri="{FF2B5EF4-FFF2-40B4-BE49-F238E27FC236}">
                <a16:creationId xmlns:a16="http://schemas.microsoft.com/office/drawing/2014/main" id="{9891E930-EF94-417F-A3C4-D80FEF6BB387}"/>
              </a:ext>
            </a:extLst>
          </p:cNvPr>
          <p:cNvPicPr>
            <a:picLocks noChangeAspect="1"/>
          </p:cNvPicPr>
          <p:nvPr/>
        </p:nvPicPr>
        <p:blipFill>
          <a:blip r:embed="rId3"/>
          <a:stretch>
            <a:fillRect/>
          </a:stretch>
        </p:blipFill>
        <p:spPr>
          <a:xfrm>
            <a:off x="1187624" y="843558"/>
            <a:ext cx="6516216" cy="970015"/>
          </a:xfrm>
          <a:prstGeom prst="rect">
            <a:avLst/>
          </a:prstGeom>
        </p:spPr>
      </p:pic>
      <p:pic>
        <p:nvPicPr>
          <p:cNvPr id="4" name="图片 3">
            <a:extLst>
              <a:ext uri="{FF2B5EF4-FFF2-40B4-BE49-F238E27FC236}">
                <a16:creationId xmlns:a16="http://schemas.microsoft.com/office/drawing/2014/main" id="{51F93707-2049-4090-A8E6-FFF9702320F1}"/>
              </a:ext>
            </a:extLst>
          </p:cNvPr>
          <p:cNvPicPr>
            <a:picLocks noChangeAspect="1"/>
          </p:cNvPicPr>
          <p:nvPr/>
        </p:nvPicPr>
        <p:blipFill>
          <a:blip r:embed="rId4"/>
          <a:stretch>
            <a:fillRect/>
          </a:stretch>
        </p:blipFill>
        <p:spPr>
          <a:xfrm>
            <a:off x="1115615" y="1851670"/>
            <a:ext cx="6163555" cy="3240360"/>
          </a:xfrm>
          <a:prstGeom prst="rect">
            <a:avLst/>
          </a:prstGeom>
        </p:spPr>
      </p:pic>
    </p:spTree>
    <p:extLst>
      <p:ext uri="{BB962C8B-B14F-4D97-AF65-F5344CB8AC3E}">
        <p14:creationId xmlns:p14="http://schemas.microsoft.com/office/powerpoint/2010/main" val="137766679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2.3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一元二次不等式及其解法</a:t>
            </a:r>
          </a:p>
        </p:txBody>
      </p:sp>
      <p:pic>
        <p:nvPicPr>
          <p:cNvPr id="2" name="图片 1">
            <a:extLst>
              <a:ext uri="{FF2B5EF4-FFF2-40B4-BE49-F238E27FC236}">
                <a16:creationId xmlns:a16="http://schemas.microsoft.com/office/drawing/2014/main" id="{F0804C91-2913-4A18-A354-6186477C438F}"/>
              </a:ext>
            </a:extLst>
          </p:cNvPr>
          <p:cNvPicPr>
            <a:picLocks noChangeAspect="1"/>
          </p:cNvPicPr>
          <p:nvPr/>
        </p:nvPicPr>
        <p:blipFill>
          <a:blip r:embed="rId3"/>
          <a:stretch>
            <a:fillRect/>
          </a:stretch>
        </p:blipFill>
        <p:spPr>
          <a:xfrm>
            <a:off x="971600" y="987574"/>
            <a:ext cx="6516216" cy="685917"/>
          </a:xfrm>
          <a:prstGeom prst="rect">
            <a:avLst/>
          </a:prstGeom>
        </p:spPr>
      </p:pic>
      <p:pic>
        <p:nvPicPr>
          <p:cNvPr id="6" name="图片 5">
            <a:extLst>
              <a:ext uri="{FF2B5EF4-FFF2-40B4-BE49-F238E27FC236}">
                <a16:creationId xmlns:a16="http://schemas.microsoft.com/office/drawing/2014/main" id="{2006E8FF-5B96-42D5-8159-32CC60D5C357}"/>
              </a:ext>
            </a:extLst>
          </p:cNvPr>
          <p:cNvPicPr>
            <a:picLocks noChangeAspect="1"/>
          </p:cNvPicPr>
          <p:nvPr/>
        </p:nvPicPr>
        <p:blipFill>
          <a:blip r:embed="rId4"/>
          <a:stretch>
            <a:fillRect/>
          </a:stretch>
        </p:blipFill>
        <p:spPr>
          <a:xfrm>
            <a:off x="952219" y="1640897"/>
            <a:ext cx="6732240" cy="3062736"/>
          </a:xfrm>
          <a:prstGeom prst="rect">
            <a:avLst/>
          </a:prstGeom>
        </p:spPr>
      </p:pic>
    </p:spTree>
    <p:extLst>
      <p:ext uri="{BB962C8B-B14F-4D97-AF65-F5344CB8AC3E}">
        <p14:creationId xmlns:p14="http://schemas.microsoft.com/office/powerpoint/2010/main" val="35393992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539552"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728632"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630779"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060028"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kumimoji="0" lang="zh-CN" altLang="en-US"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习题</a:t>
            </a:r>
            <a:r>
              <a:rPr kumimoji="0" lang="en-US" altLang="zh-CN"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2.3</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2.3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一元二次不等式及其解法</a:t>
            </a:r>
          </a:p>
        </p:txBody>
      </p:sp>
      <p:pic>
        <p:nvPicPr>
          <p:cNvPr id="6" name="图片 5">
            <a:extLst>
              <a:ext uri="{FF2B5EF4-FFF2-40B4-BE49-F238E27FC236}">
                <a16:creationId xmlns:a16="http://schemas.microsoft.com/office/drawing/2014/main" id="{FFFCCCE9-EA7D-4EDF-9349-CB4D1F1E4F42}"/>
              </a:ext>
            </a:extLst>
          </p:cNvPr>
          <p:cNvPicPr>
            <a:picLocks noChangeAspect="1"/>
          </p:cNvPicPr>
          <p:nvPr/>
        </p:nvPicPr>
        <p:blipFill>
          <a:blip r:embed="rId4"/>
          <a:stretch>
            <a:fillRect/>
          </a:stretch>
        </p:blipFill>
        <p:spPr>
          <a:xfrm>
            <a:off x="3431436" y="1772991"/>
            <a:ext cx="2570024" cy="1968312"/>
          </a:xfrm>
          <a:prstGeom prst="rect">
            <a:avLst/>
          </a:prstGeom>
        </p:spPr>
      </p:pic>
      <p:pic>
        <p:nvPicPr>
          <p:cNvPr id="7" name="图片 6">
            <a:extLst>
              <a:ext uri="{FF2B5EF4-FFF2-40B4-BE49-F238E27FC236}">
                <a16:creationId xmlns:a16="http://schemas.microsoft.com/office/drawing/2014/main" id="{2DB54943-7F7B-4662-BAD1-1E45339B9F49}"/>
              </a:ext>
            </a:extLst>
          </p:cNvPr>
          <p:cNvPicPr>
            <a:picLocks noChangeAspect="1"/>
          </p:cNvPicPr>
          <p:nvPr/>
        </p:nvPicPr>
        <p:blipFill>
          <a:blip r:embed="rId5"/>
          <a:stretch>
            <a:fillRect/>
          </a:stretch>
        </p:blipFill>
        <p:spPr>
          <a:xfrm>
            <a:off x="5962448" y="1742176"/>
            <a:ext cx="2548226" cy="1885912"/>
          </a:xfrm>
          <a:prstGeom prst="rect">
            <a:avLst/>
          </a:prstGeom>
        </p:spPr>
      </p:pic>
    </p:spTree>
    <p:extLst>
      <p:ext uri="{BB962C8B-B14F-4D97-AF65-F5344CB8AC3E}">
        <p14:creationId xmlns:p14="http://schemas.microsoft.com/office/powerpoint/2010/main" val="6100305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2.4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含绝对值的不等式</a:t>
            </a:r>
          </a:p>
        </p:txBody>
      </p:sp>
      <p:pic>
        <p:nvPicPr>
          <p:cNvPr id="3" name="图片 2">
            <a:extLst>
              <a:ext uri="{FF2B5EF4-FFF2-40B4-BE49-F238E27FC236}">
                <a16:creationId xmlns:a16="http://schemas.microsoft.com/office/drawing/2014/main" id="{AE256FA4-205A-4C44-BFFF-F971E18E7BAB}"/>
              </a:ext>
            </a:extLst>
          </p:cNvPr>
          <p:cNvPicPr>
            <a:picLocks noChangeAspect="1"/>
          </p:cNvPicPr>
          <p:nvPr/>
        </p:nvPicPr>
        <p:blipFill>
          <a:blip r:embed="rId3"/>
          <a:stretch>
            <a:fillRect/>
          </a:stretch>
        </p:blipFill>
        <p:spPr>
          <a:xfrm>
            <a:off x="971600" y="987574"/>
            <a:ext cx="7283710" cy="3672408"/>
          </a:xfrm>
          <a:prstGeom prst="rect">
            <a:avLst/>
          </a:prstGeom>
        </p:spPr>
      </p:pic>
    </p:spTree>
    <p:extLst>
      <p:ext uri="{BB962C8B-B14F-4D97-AF65-F5344CB8AC3E}">
        <p14:creationId xmlns:p14="http://schemas.microsoft.com/office/powerpoint/2010/main" val="132728762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2.4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含绝对值的不等式</a:t>
            </a:r>
          </a:p>
        </p:txBody>
      </p:sp>
      <p:pic>
        <p:nvPicPr>
          <p:cNvPr id="2" name="图片 1">
            <a:extLst>
              <a:ext uri="{FF2B5EF4-FFF2-40B4-BE49-F238E27FC236}">
                <a16:creationId xmlns:a16="http://schemas.microsoft.com/office/drawing/2014/main" id="{7BE08A3B-3A7E-4F5C-91D4-9E8303764DD2}"/>
              </a:ext>
            </a:extLst>
          </p:cNvPr>
          <p:cNvPicPr>
            <a:picLocks noChangeAspect="1"/>
          </p:cNvPicPr>
          <p:nvPr/>
        </p:nvPicPr>
        <p:blipFill>
          <a:blip r:embed="rId3"/>
          <a:stretch>
            <a:fillRect/>
          </a:stretch>
        </p:blipFill>
        <p:spPr>
          <a:xfrm>
            <a:off x="827584" y="1131590"/>
            <a:ext cx="7236296" cy="2482074"/>
          </a:xfrm>
          <a:prstGeom prst="rect">
            <a:avLst/>
          </a:prstGeom>
        </p:spPr>
      </p:pic>
    </p:spTree>
    <p:extLst>
      <p:ext uri="{BB962C8B-B14F-4D97-AF65-F5344CB8AC3E}">
        <p14:creationId xmlns:p14="http://schemas.microsoft.com/office/powerpoint/2010/main" val="24797085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312368" y="998607"/>
            <a:ext cx="2520280" cy="276999"/>
          </a:xfrm>
          <a:prstGeom prst="rect">
            <a:avLst/>
          </a:prstGeom>
          <a:noFill/>
        </p:spPr>
        <p:txBody>
          <a:bodyPr wrap="square" rtlCol="0">
            <a:spAutoFit/>
          </a:bodyPr>
          <a:lstStyle/>
          <a:p>
            <a:r>
              <a:rPr lang="zh-CN" altLang="en-US" sz="1200" b="1"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集合中的元素具有下列特点 </a:t>
            </a:r>
            <a:endParaRPr lang="en-US" altLang="zh-CN" sz="1200" b="1" dirty="0">
              <a:solidFill>
                <a:schemeClr val="bg1"/>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3" name="文本框 12">
            <a:extLst>
              <a:ext uri="{FF2B5EF4-FFF2-40B4-BE49-F238E27FC236}">
                <a16:creationId xmlns:a16="http://schemas.microsoft.com/office/drawing/2014/main" id="{F9BD2423-C4A7-48F0-9C16-6D6D42A97D90}"/>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1600" dirty="0">
                <a:solidFill>
                  <a:schemeClr val="bg1">
                    <a:lumMod val="50000"/>
                  </a:schemeClr>
                </a:solidFill>
                <a:latin typeface="微软雅黑" pitchFamily="34" charset="-122"/>
                <a:ea typeface="微软雅黑" pitchFamily="34" charset="-122"/>
                <a:cs typeface="宋体" charset="-122"/>
              </a:rPr>
              <a:t>1.1 </a:t>
            </a:r>
            <a:r>
              <a:rPr lang="zh-CN" altLang="en-US" sz="1600" dirty="0">
                <a:solidFill>
                  <a:schemeClr val="bg1">
                    <a:lumMod val="50000"/>
                  </a:schemeClr>
                </a:solidFill>
                <a:latin typeface="微软雅黑" pitchFamily="34" charset="-122"/>
                <a:ea typeface="微软雅黑" pitchFamily="34" charset="-122"/>
                <a:cs typeface="宋体" charset="-122"/>
              </a:rPr>
              <a:t>集合的概念及表示方式：集合的概念</a:t>
            </a:r>
          </a:p>
        </p:txBody>
      </p:sp>
      <p:pic>
        <p:nvPicPr>
          <p:cNvPr id="6" name="图片 5">
            <a:extLst>
              <a:ext uri="{FF2B5EF4-FFF2-40B4-BE49-F238E27FC236}">
                <a16:creationId xmlns:a16="http://schemas.microsoft.com/office/drawing/2014/main" id="{CF43647C-4BC7-45D9-BD3C-F2D4F1B36D97}"/>
              </a:ext>
            </a:extLst>
          </p:cNvPr>
          <p:cNvPicPr>
            <a:picLocks noChangeAspect="1"/>
          </p:cNvPicPr>
          <p:nvPr/>
        </p:nvPicPr>
        <p:blipFill>
          <a:blip r:embed="rId3"/>
          <a:stretch>
            <a:fillRect/>
          </a:stretch>
        </p:blipFill>
        <p:spPr>
          <a:xfrm>
            <a:off x="864096" y="998607"/>
            <a:ext cx="6876256" cy="2462712"/>
          </a:xfrm>
          <a:prstGeom prst="rect">
            <a:avLst/>
          </a:prstGeom>
        </p:spPr>
      </p:pic>
      <p:pic>
        <p:nvPicPr>
          <p:cNvPr id="9" name="图片 8">
            <a:extLst>
              <a:ext uri="{FF2B5EF4-FFF2-40B4-BE49-F238E27FC236}">
                <a16:creationId xmlns:a16="http://schemas.microsoft.com/office/drawing/2014/main" id="{BA5CEE1A-9A2A-46E2-B178-F15752B289D1}"/>
              </a:ext>
            </a:extLst>
          </p:cNvPr>
          <p:cNvPicPr>
            <a:picLocks noChangeAspect="1"/>
          </p:cNvPicPr>
          <p:nvPr/>
        </p:nvPicPr>
        <p:blipFill>
          <a:blip r:embed="rId4"/>
          <a:stretch>
            <a:fillRect/>
          </a:stretch>
        </p:blipFill>
        <p:spPr>
          <a:xfrm>
            <a:off x="864096" y="3455495"/>
            <a:ext cx="6696744" cy="913708"/>
          </a:xfrm>
          <a:prstGeom prst="rect">
            <a:avLst/>
          </a:prstGeom>
        </p:spPr>
      </p:pic>
    </p:spTree>
    <p:extLst>
      <p:ext uri="{BB962C8B-B14F-4D97-AF65-F5344CB8AC3E}">
        <p14:creationId xmlns:p14="http://schemas.microsoft.com/office/powerpoint/2010/main" val="3357389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250" fill="hold"/>
                                        <p:tgtEl>
                                          <p:spTgt spid="29"/>
                                        </p:tgtEl>
                                        <p:attrNameLst>
                                          <p:attrName>ppt_x</p:attrName>
                                        </p:attrNameLst>
                                      </p:cBhvr>
                                      <p:tavLst>
                                        <p:tav tm="0">
                                          <p:val>
                                            <p:strVal val="#ppt_x"/>
                                          </p:val>
                                        </p:tav>
                                        <p:tav tm="100000">
                                          <p:val>
                                            <p:strVal val="#ppt_x"/>
                                          </p:val>
                                        </p:tav>
                                      </p:tavLst>
                                    </p:anim>
                                    <p:anim calcmode="lin" valueType="num">
                                      <p:cBhvr additive="base">
                                        <p:cTn id="8" dur="2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539552"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728632"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630779"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060028"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lang="zh-CN" altLang="en-US" b="1" dirty="0">
                <a:solidFill>
                  <a:srgbClr val="6BB76D"/>
                </a:solidFill>
                <a:latin typeface="Calibri"/>
                <a:ea typeface="宋体" panose="02010600030101010101" pitchFamily="2" charset="-122"/>
              </a:rPr>
              <a:t>练一练</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2" name="文本框 12">
            <a:extLst>
              <a:ext uri="{FF2B5EF4-FFF2-40B4-BE49-F238E27FC236}">
                <a16:creationId xmlns:a16="http://schemas.microsoft.com/office/drawing/2014/main" id="{38C42BDC-082B-4B88-9D72-DF5A88BEEF71}"/>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2.4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含绝对值的不等式</a:t>
            </a:r>
          </a:p>
        </p:txBody>
      </p:sp>
      <p:pic>
        <p:nvPicPr>
          <p:cNvPr id="3" name="图片 2">
            <a:extLst>
              <a:ext uri="{FF2B5EF4-FFF2-40B4-BE49-F238E27FC236}">
                <a16:creationId xmlns:a16="http://schemas.microsoft.com/office/drawing/2014/main" id="{D59A620F-4618-4D37-9CAE-8D978BB873C3}"/>
              </a:ext>
            </a:extLst>
          </p:cNvPr>
          <p:cNvPicPr>
            <a:picLocks noChangeAspect="1"/>
          </p:cNvPicPr>
          <p:nvPr/>
        </p:nvPicPr>
        <p:blipFill>
          <a:blip r:embed="rId4"/>
          <a:stretch>
            <a:fillRect/>
          </a:stretch>
        </p:blipFill>
        <p:spPr>
          <a:xfrm>
            <a:off x="3718276" y="2012823"/>
            <a:ext cx="4646091" cy="733593"/>
          </a:xfrm>
          <a:prstGeom prst="rect">
            <a:avLst/>
          </a:prstGeom>
        </p:spPr>
      </p:pic>
    </p:spTree>
    <p:extLst>
      <p:ext uri="{BB962C8B-B14F-4D97-AF65-F5344CB8AC3E}">
        <p14:creationId xmlns:p14="http://schemas.microsoft.com/office/powerpoint/2010/main" val="188751016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2.4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含绝对值的不等式</a:t>
            </a:r>
          </a:p>
        </p:txBody>
      </p:sp>
      <p:pic>
        <p:nvPicPr>
          <p:cNvPr id="3" name="图片 2">
            <a:extLst>
              <a:ext uri="{FF2B5EF4-FFF2-40B4-BE49-F238E27FC236}">
                <a16:creationId xmlns:a16="http://schemas.microsoft.com/office/drawing/2014/main" id="{389A3EE7-7E93-431A-9B38-933349D91596}"/>
              </a:ext>
            </a:extLst>
          </p:cNvPr>
          <p:cNvPicPr>
            <a:picLocks noChangeAspect="1"/>
          </p:cNvPicPr>
          <p:nvPr/>
        </p:nvPicPr>
        <p:blipFill>
          <a:blip r:embed="rId3"/>
          <a:stretch>
            <a:fillRect/>
          </a:stretch>
        </p:blipFill>
        <p:spPr>
          <a:xfrm>
            <a:off x="827584" y="966954"/>
            <a:ext cx="7164288" cy="1609545"/>
          </a:xfrm>
          <a:prstGeom prst="rect">
            <a:avLst/>
          </a:prstGeom>
        </p:spPr>
      </p:pic>
      <p:pic>
        <p:nvPicPr>
          <p:cNvPr id="4" name="图片 3">
            <a:extLst>
              <a:ext uri="{FF2B5EF4-FFF2-40B4-BE49-F238E27FC236}">
                <a16:creationId xmlns:a16="http://schemas.microsoft.com/office/drawing/2014/main" id="{FA74C193-3EF4-467D-9FF2-F56C847FA265}"/>
              </a:ext>
            </a:extLst>
          </p:cNvPr>
          <p:cNvPicPr>
            <a:picLocks noChangeAspect="1"/>
          </p:cNvPicPr>
          <p:nvPr/>
        </p:nvPicPr>
        <p:blipFill>
          <a:blip r:embed="rId4"/>
          <a:stretch>
            <a:fillRect/>
          </a:stretch>
        </p:blipFill>
        <p:spPr>
          <a:xfrm>
            <a:off x="899592" y="2643758"/>
            <a:ext cx="7180958" cy="1944216"/>
          </a:xfrm>
          <a:prstGeom prst="rect">
            <a:avLst/>
          </a:prstGeom>
        </p:spPr>
      </p:pic>
    </p:spTree>
    <p:extLst>
      <p:ext uri="{BB962C8B-B14F-4D97-AF65-F5344CB8AC3E}">
        <p14:creationId xmlns:p14="http://schemas.microsoft.com/office/powerpoint/2010/main" val="150267281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2.4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含绝对值的不等式</a:t>
            </a:r>
          </a:p>
        </p:txBody>
      </p:sp>
      <p:pic>
        <p:nvPicPr>
          <p:cNvPr id="2" name="图片 1">
            <a:extLst>
              <a:ext uri="{FF2B5EF4-FFF2-40B4-BE49-F238E27FC236}">
                <a16:creationId xmlns:a16="http://schemas.microsoft.com/office/drawing/2014/main" id="{D25CCE4E-A539-404E-A304-2DD77A1375DD}"/>
              </a:ext>
            </a:extLst>
          </p:cNvPr>
          <p:cNvPicPr>
            <a:picLocks noChangeAspect="1"/>
          </p:cNvPicPr>
          <p:nvPr/>
        </p:nvPicPr>
        <p:blipFill>
          <a:blip r:embed="rId3"/>
          <a:stretch>
            <a:fillRect/>
          </a:stretch>
        </p:blipFill>
        <p:spPr>
          <a:xfrm>
            <a:off x="1210696" y="915566"/>
            <a:ext cx="6376310" cy="2469000"/>
          </a:xfrm>
          <a:prstGeom prst="rect">
            <a:avLst/>
          </a:prstGeom>
        </p:spPr>
      </p:pic>
      <p:pic>
        <p:nvPicPr>
          <p:cNvPr id="6" name="图片 5">
            <a:extLst>
              <a:ext uri="{FF2B5EF4-FFF2-40B4-BE49-F238E27FC236}">
                <a16:creationId xmlns:a16="http://schemas.microsoft.com/office/drawing/2014/main" id="{3ADDBE54-E582-4E0B-BD1E-A0CF1BD34725}"/>
              </a:ext>
            </a:extLst>
          </p:cNvPr>
          <p:cNvPicPr>
            <a:picLocks noChangeAspect="1"/>
          </p:cNvPicPr>
          <p:nvPr/>
        </p:nvPicPr>
        <p:blipFill>
          <a:blip r:embed="rId4"/>
          <a:stretch>
            <a:fillRect/>
          </a:stretch>
        </p:blipFill>
        <p:spPr>
          <a:xfrm>
            <a:off x="1294665" y="3507854"/>
            <a:ext cx="6733719" cy="1102527"/>
          </a:xfrm>
          <a:prstGeom prst="rect">
            <a:avLst/>
          </a:prstGeom>
        </p:spPr>
      </p:pic>
    </p:spTree>
    <p:extLst>
      <p:ext uri="{BB962C8B-B14F-4D97-AF65-F5344CB8AC3E}">
        <p14:creationId xmlns:p14="http://schemas.microsoft.com/office/powerpoint/2010/main" val="31539482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extLst>
              <p:ext uri="{D42A27DB-BD31-4B8C-83A1-F6EECF244321}">
                <p14:modId xmlns:p14="http://schemas.microsoft.com/office/powerpoint/2010/main" val="1909871130"/>
              </p:ext>
            </p:extLst>
          </p:nvPr>
        </p:nvGraphicFramePr>
        <p:xfrm>
          <a:off x="835080"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1024160"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926307"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355556"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lang="zh-CN" altLang="en-US" b="1" dirty="0">
                <a:solidFill>
                  <a:srgbClr val="6BB76D"/>
                </a:solidFill>
                <a:latin typeface="Calibri"/>
                <a:ea typeface="宋体" panose="02010600030101010101" pitchFamily="2" charset="-122"/>
              </a:rPr>
              <a:t>习题</a:t>
            </a:r>
            <a:r>
              <a:rPr lang="en-US" altLang="zh-CN" b="1" dirty="0">
                <a:solidFill>
                  <a:srgbClr val="6BB76D"/>
                </a:solidFill>
                <a:latin typeface="Calibri"/>
                <a:ea typeface="宋体" panose="02010600030101010101" pitchFamily="2" charset="-122"/>
              </a:rPr>
              <a:t>2.4</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2" name="文本框 12">
            <a:extLst>
              <a:ext uri="{FF2B5EF4-FFF2-40B4-BE49-F238E27FC236}">
                <a16:creationId xmlns:a16="http://schemas.microsoft.com/office/drawing/2014/main" id="{38C42BDC-082B-4B88-9D72-DF5A88BEEF71}"/>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2.4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含绝对值的不等式</a:t>
            </a:r>
          </a:p>
        </p:txBody>
      </p:sp>
      <p:pic>
        <p:nvPicPr>
          <p:cNvPr id="4" name="图片 3">
            <a:extLst>
              <a:ext uri="{FF2B5EF4-FFF2-40B4-BE49-F238E27FC236}">
                <a16:creationId xmlns:a16="http://schemas.microsoft.com/office/drawing/2014/main" id="{396DDF99-3687-434D-A823-F5C4E6EC80F8}"/>
              </a:ext>
            </a:extLst>
          </p:cNvPr>
          <p:cNvPicPr>
            <a:picLocks noChangeAspect="1"/>
          </p:cNvPicPr>
          <p:nvPr/>
        </p:nvPicPr>
        <p:blipFill>
          <a:blip r:embed="rId4"/>
          <a:stretch>
            <a:fillRect/>
          </a:stretch>
        </p:blipFill>
        <p:spPr>
          <a:xfrm>
            <a:off x="3823444" y="1032384"/>
            <a:ext cx="4446054" cy="3435846"/>
          </a:xfrm>
          <a:prstGeom prst="rect">
            <a:avLst/>
          </a:prstGeom>
        </p:spPr>
      </p:pic>
    </p:spTree>
    <p:extLst>
      <p:ext uri="{BB962C8B-B14F-4D97-AF65-F5344CB8AC3E}">
        <p14:creationId xmlns:p14="http://schemas.microsoft.com/office/powerpoint/2010/main" val="399298315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827584" y="1347614"/>
            <a:ext cx="5040560" cy="3682923"/>
          </a:xfrm>
          <a:prstGeom prst="rect">
            <a:avLst/>
          </a:prstGeom>
          <a:noFill/>
          <a:ln w="9525">
            <a:noFill/>
            <a:miter lim="800000"/>
            <a:headEnd/>
            <a:tailEnd/>
          </a:ln>
        </p:spPr>
        <p:txBody>
          <a:bodyPr wrap="square" lIns="68574" tIns="34286" rIns="68574" bIns="34286">
            <a:spAutoFit/>
          </a:bodyPr>
          <a:lstStyle/>
          <a:p>
            <a:pPr lvl="0" indent="457200">
              <a:lnSpc>
                <a:spcPct val="130000"/>
              </a:lnSpc>
            </a:pPr>
            <a:r>
              <a:rPr lang="zh-CN" altLang="en-US" sz="1400" dirty="0">
                <a:solidFill>
                  <a:prstClr val="white">
                    <a:lumMod val="50000"/>
                  </a:prstClr>
                </a:solidFill>
                <a:latin typeface="微软雅黑" pitchFamily="34" charset="-122"/>
                <a:ea typeface="微软雅黑" pitchFamily="34" charset="-122"/>
              </a:rPr>
              <a:t>在数学不等式理论发展史上有两个具有分水岭意义的事件</a:t>
            </a:r>
            <a:r>
              <a:rPr lang="en-US" altLang="zh-CN" sz="1400" dirty="0">
                <a:solidFill>
                  <a:prstClr val="white">
                    <a:lumMod val="50000"/>
                  </a:prstClr>
                </a:solidFill>
                <a:latin typeface="微软雅黑" pitchFamily="34" charset="-122"/>
                <a:ea typeface="微软雅黑" pitchFamily="34" charset="-122"/>
              </a:rPr>
              <a:t>,</a:t>
            </a:r>
            <a:r>
              <a:rPr lang="zh-CN" altLang="en-US" sz="1400" dirty="0">
                <a:solidFill>
                  <a:prstClr val="white">
                    <a:lumMod val="50000"/>
                  </a:prstClr>
                </a:solidFill>
                <a:latin typeface="微软雅黑" pitchFamily="34" charset="-122"/>
                <a:ea typeface="微软雅黑" pitchFamily="34" charset="-122"/>
              </a:rPr>
              <a:t>分别是</a:t>
            </a:r>
            <a:r>
              <a:rPr lang="en-US" altLang="zh-CN" sz="1400" dirty="0">
                <a:solidFill>
                  <a:prstClr val="white">
                    <a:lumMod val="50000"/>
                  </a:prstClr>
                </a:solidFill>
                <a:latin typeface="微软雅黑" pitchFamily="34" charset="-122"/>
                <a:ea typeface="微软雅黑" pitchFamily="34" charset="-122"/>
              </a:rPr>
              <a:t>: </a:t>
            </a:r>
            <a:r>
              <a:rPr lang="en-US" altLang="zh-CN" sz="1400" dirty="0" err="1">
                <a:solidFill>
                  <a:prstClr val="white">
                    <a:lumMod val="50000"/>
                  </a:prstClr>
                </a:solidFill>
                <a:latin typeface="微软雅黑" pitchFamily="34" charset="-122"/>
                <a:ea typeface="微软雅黑" pitchFamily="34" charset="-122"/>
              </a:rPr>
              <a:t>Chebycheff</a:t>
            </a:r>
            <a:r>
              <a:rPr lang="en-US" altLang="zh-CN" sz="1400" dirty="0">
                <a:solidFill>
                  <a:prstClr val="white">
                    <a:lumMod val="50000"/>
                  </a:prstClr>
                </a:solidFill>
                <a:latin typeface="微软雅黑" pitchFamily="34" charset="-122"/>
                <a:ea typeface="微软雅黑" pitchFamily="34" charset="-122"/>
              </a:rPr>
              <a:t> </a:t>
            </a:r>
            <a:r>
              <a:rPr lang="zh-CN" altLang="en-US" sz="1400" dirty="0">
                <a:solidFill>
                  <a:prstClr val="white">
                    <a:lumMod val="50000"/>
                  </a:prstClr>
                </a:solidFill>
                <a:latin typeface="微软雅黑" pitchFamily="34" charset="-122"/>
                <a:ea typeface="微软雅黑" pitchFamily="34" charset="-122"/>
              </a:rPr>
              <a:t>在 </a:t>
            </a:r>
            <a:r>
              <a:rPr lang="en-US" altLang="zh-CN" sz="1400" dirty="0">
                <a:solidFill>
                  <a:prstClr val="white">
                    <a:lumMod val="50000"/>
                  </a:prstClr>
                </a:solidFill>
                <a:latin typeface="微软雅黑" pitchFamily="34" charset="-122"/>
                <a:ea typeface="微软雅黑" pitchFamily="34" charset="-122"/>
              </a:rPr>
              <a:t>1882 </a:t>
            </a:r>
            <a:r>
              <a:rPr lang="zh-CN" altLang="en-US" sz="1400" dirty="0">
                <a:solidFill>
                  <a:prstClr val="white">
                    <a:lumMod val="50000"/>
                  </a:prstClr>
                </a:solidFill>
                <a:latin typeface="微软雅黑" pitchFamily="34" charset="-122"/>
                <a:ea typeface="微软雅黑" pitchFamily="34" charset="-122"/>
              </a:rPr>
              <a:t>年发表的论文和 </a:t>
            </a:r>
            <a:r>
              <a:rPr lang="en-US" altLang="zh-CN" sz="1400" dirty="0">
                <a:solidFill>
                  <a:prstClr val="white">
                    <a:lumMod val="50000"/>
                  </a:prstClr>
                </a:solidFill>
                <a:latin typeface="微软雅黑" pitchFamily="34" charset="-122"/>
                <a:ea typeface="微软雅黑" pitchFamily="34" charset="-122"/>
              </a:rPr>
              <a:t>1928 </a:t>
            </a:r>
            <a:r>
              <a:rPr lang="zh-CN" altLang="en-US" sz="1400" dirty="0">
                <a:solidFill>
                  <a:prstClr val="white">
                    <a:lumMod val="50000"/>
                  </a:prstClr>
                </a:solidFill>
                <a:latin typeface="微软雅黑" pitchFamily="34" charset="-122"/>
                <a:ea typeface="微软雅黑" pitchFamily="34" charset="-122"/>
              </a:rPr>
              <a:t>年</a:t>
            </a:r>
            <a:r>
              <a:rPr lang="en-US" altLang="zh-CN" sz="1400" dirty="0">
                <a:solidFill>
                  <a:prstClr val="white">
                    <a:lumMod val="50000"/>
                  </a:prstClr>
                </a:solidFill>
                <a:latin typeface="微软雅黑" pitchFamily="34" charset="-122"/>
                <a:ea typeface="微软雅黑" pitchFamily="34" charset="-122"/>
              </a:rPr>
              <a:t>Hardy</a:t>
            </a:r>
            <a:r>
              <a:rPr lang="zh-CN" altLang="en-US" sz="1400" dirty="0">
                <a:solidFill>
                  <a:prstClr val="white">
                    <a:lumMod val="50000"/>
                  </a:prstClr>
                </a:solidFill>
                <a:latin typeface="微软雅黑" pitchFamily="34" charset="-122"/>
                <a:ea typeface="微软雅黑" pitchFamily="34" charset="-122"/>
              </a:rPr>
              <a:t>任伦敦数学会主席届满时的演讲；</a:t>
            </a:r>
            <a:r>
              <a:rPr lang="en-US" altLang="zh-CN" sz="1400" dirty="0" err="1">
                <a:solidFill>
                  <a:prstClr val="white">
                    <a:lumMod val="50000"/>
                  </a:prstClr>
                </a:solidFill>
                <a:latin typeface="微软雅黑" pitchFamily="34" charset="-122"/>
                <a:ea typeface="微软雅黑" pitchFamily="34" charset="-122"/>
              </a:rPr>
              <a:t>Hardy,Littlewood</a:t>
            </a:r>
            <a:r>
              <a:rPr lang="zh-CN" altLang="en-US" sz="1400" dirty="0">
                <a:solidFill>
                  <a:prstClr val="white">
                    <a:lumMod val="50000"/>
                  </a:prstClr>
                </a:solidFill>
                <a:latin typeface="微软雅黑" pitchFamily="34" charset="-122"/>
                <a:ea typeface="微软雅黑" pitchFamily="34" charset="-122"/>
              </a:rPr>
              <a:t>和 </a:t>
            </a:r>
            <a:r>
              <a:rPr lang="en-US" altLang="zh-CN" sz="1400" dirty="0" err="1">
                <a:solidFill>
                  <a:prstClr val="white">
                    <a:lumMod val="50000"/>
                  </a:prstClr>
                </a:solidFill>
                <a:latin typeface="微软雅黑" pitchFamily="34" charset="-122"/>
                <a:ea typeface="微软雅黑" pitchFamily="34" charset="-122"/>
              </a:rPr>
              <a:t>Plya</a:t>
            </a:r>
            <a:r>
              <a:rPr lang="zh-CN" altLang="en-US" sz="1400" dirty="0">
                <a:solidFill>
                  <a:prstClr val="white">
                    <a:lumMod val="50000"/>
                  </a:prstClr>
                </a:solidFill>
                <a:latin typeface="微软雅黑" pitchFamily="34" charset="-122"/>
                <a:ea typeface="微软雅黑" pitchFamily="34" charset="-122"/>
              </a:rPr>
              <a:t>的著作 </a:t>
            </a:r>
            <a:r>
              <a:rPr lang="en-US" altLang="zh-CN" sz="1400" dirty="0">
                <a:solidFill>
                  <a:prstClr val="white">
                    <a:lumMod val="50000"/>
                  </a:prstClr>
                </a:solidFill>
                <a:latin typeface="微软雅黑" pitchFamily="34" charset="-122"/>
                <a:ea typeface="微软雅黑" pitchFamily="34" charset="-122"/>
              </a:rPr>
              <a:t>Inequalities</a:t>
            </a:r>
            <a:r>
              <a:rPr lang="zh-CN" altLang="en-US" sz="1400" dirty="0">
                <a:solidFill>
                  <a:prstClr val="white">
                    <a:lumMod val="50000"/>
                  </a:prstClr>
                </a:solidFill>
                <a:latin typeface="微软雅黑" pitchFamily="34" charset="-122"/>
                <a:ea typeface="微软雅黑" pitchFamily="34" charset="-122"/>
              </a:rPr>
              <a:t>的前言中对不等式的哲学 （</a:t>
            </a:r>
            <a:r>
              <a:rPr lang="en-US" altLang="zh-CN" sz="1400" dirty="0">
                <a:solidFill>
                  <a:prstClr val="white">
                    <a:lumMod val="50000"/>
                  </a:prstClr>
                </a:solidFill>
                <a:latin typeface="微软雅黑" pitchFamily="34" charset="-122"/>
                <a:ea typeface="微软雅黑" pitchFamily="34" charset="-122"/>
              </a:rPr>
              <a:t>philosophy</a:t>
            </a:r>
            <a:r>
              <a:rPr lang="zh-CN" altLang="en-US" sz="1400" dirty="0">
                <a:solidFill>
                  <a:prstClr val="white">
                    <a:lumMod val="50000"/>
                  </a:prstClr>
                </a:solidFill>
                <a:latin typeface="微软雅黑" pitchFamily="34" charset="-122"/>
                <a:ea typeface="微软雅黑" pitchFamily="34" charset="-122"/>
              </a:rPr>
              <a:t>） 给出了有见地的见解</a:t>
            </a:r>
            <a:r>
              <a:rPr lang="en-US" altLang="zh-CN" sz="1400" dirty="0">
                <a:solidFill>
                  <a:prstClr val="white">
                    <a:lumMod val="50000"/>
                  </a:prstClr>
                </a:solidFill>
                <a:latin typeface="微软雅黑" pitchFamily="34" charset="-122"/>
                <a:ea typeface="微软雅黑" pitchFamily="34" charset="-122"/>
              </a:rPr>
              <a:t>: </a:t>
            </a:r>
            <a:r>
              <a:rPr lang="zh-CN" altLang="en-US" sz="1400" dirty="0">
                <a:solidFill>
                  <a:prstClr val="white">
                    <a:lumMod val="50000"/>
                  </a:prstClr>
                </a:solidFill>
                <a:latin typeface="微软雅黑" pitchFamily="34" charset="-122"/>
                <a:ea typeface="微软雅黑" pitchFamily="34" charset="-122"/>
              </a:rPr>
              <a:t>一般来讲初等的不等式应该有初等的证明</a:t>
            </a:r>
            <a:r>
              <a:rPr lang="en-US" altLang="zh-CN" sz="1400" dirty="0">
                <a:solidFill>
                  <a:prstClr val="white">
                    <a:lumMod val="50000"/>
                  </a:prstClr>
                </a:solidFill>
                <a:latin typeface="微软雅黑" pitchFamily="34" charset="-122"/>
                <a:ea typeface="微软雅黑" pitchFamily="34" charset="-122"/>
              </a:rPr>
              <a:t>, </a:t>
            </a:r>
            <a:r>
              <a:rPr lang="zh-CN" altLang="en-US" sz="1400" dirty="0">
                <a:solidFill>
                  <a:prstClr val="white">
                    <a:lumMod val="50000"/>
                  </a:prstClr>
                </a:solidFill>
                <a:latin typeface="微软雅黑" pitchFamily="34" charset="-122"/>
                <a:ea typeface="微软雅黑" pitchFamily="34" charset="-122"/>
              </a:rPr>
              <a:t>证明应该是“内在的”</a:t>
            </a:r>
            <a:r>
              <a:rPr lang="en-US" altLang="zh-CN" sz="1400" dirty="0">
                <a:solidFill>
                  <a:prstClr val="white">
                    <a:lumMod val="50000"/>
                  </a:prstClr>
                </a:solidFill>
                <a:latin typeface="微软雅黑" pitchFamily="34" charset="-122"/>
                <a:ea typeface="微软雅黑" pitchFamily="34" charset="-122"/>
              </a:rPr>
              <a:t>,</a:t>
            </a:r>
            <a:r>
              <a:rPr lang="zh-CN" altLang="en-US" sz="1400" dirty="0">
                <a:solidFill>
                  <a:prstClr val="white">
                    <a:lumMod val="50000"/>
                  </a:prstClr>
                </a:solidFill>
                <a:latin typeface="微软雅黑" pitchFamily="34" charset="-122"/>
                <a:ea typeface="微软雅黑" pitchFamily="34" charset="-122"/>
              </a:rPr>
              <a:t>而且应该给出等号成立的证明。</a:t>
            </a:r>
            <a:r>
              <a:rPr lang="en-US" altLang="zh-CN" sz="1400" dirty="0">
                <a:solidFill>
                  <a:prstClr val="white">
                    <a:lumMod val="50000"/>
                  </a:prstClr>
                </a:solidFill>
                <a:latin typeface="微软雅黑" pitchFamily="34" charset="-122"/>
                <a:ea typeface="微软雅黑" pitchFamily="34" charset="-122"/>
              </a:rPr>
              <a:t>A. </a:t>
            </a:r>
            <a:r>
              <a:rPr lang="en-US" altLang="zh-CN" sz="1400" dirty="0" err="1">
                <a:solidFill>
                  <a:prstClr val="white">
                    <a:lumMod val="50000"/>
                  </a:prstClr>
                </a:solidFill>
                <a:latin typeface="微软雅黑" pitchFamily="34" charset="-122"/>
                <a:ea typeface="微软雅黑" pitchFamily="34" charset="-122"/>
              </a:rPr>
              <a:t>M.Fink</a:t>
            </a:r>
            <a:r>
              <a:rPr lang="zh-CN" altLang="en-US" sz="1400" dirty="0">
                <a:solidFill>
                  <a:prstClr val="white">
                    <a:lumMod val="50000"/>
                  </a:prstClr>
                </a:solidFill>
                <a:latin typeface="微软雅黑" pitchFamily="34" charset="-122"/>
                <a:ea typeface="微软雅黑" pitchFamily="34" charset="-122"/>
              </a:rPr>
              <a:t>认为</a:t>
            </a:r>
            <a:r>
              <a:rPr lang="en-US" altLang="zh-CN" sz="1400" dirty="0">
                <a:solidFill>
                  <a:prstClr val="white">
                    <a:lumMod val="50000"/>
                  </a:prstClr>
                </a:solidFill>
                <a:latin typeface="微软雅黑" pitchFamily="34" charset="-122"/>
                <a:ea typeface="微软雅黑" pitchFamily="34" charset="-122"/>
              </a:rPr>
              <a:t>, </a:t>
            </a:r>
            <a:r>
              <a:rPr lang="zh-CN" altLang="en-US" sz="1400" dirty="0">
                <a:solidFill>
                  <a:prstClr val="white">
                    <a:lumMod val="50000"/>
                  </a:prstClr>
                </a:solidFill>
                <a:latin typeface="微软雅黑" pitchFamily="34" charset="-122"/>
                <a:ea typeface="微软雅黑" pitchFamily="34" charset="-122"/>
              </a:rPr>
              <a:t>人们应该尽量陈述和证明不能推广的不等式</a:t>
            </a:r>
            <a:r>
              <a:rPr lang="en-US" altLang="zh-CN" sz="1400" dirty="0">
                <a:solidFill>
                  <a:prstClr val="white">
                    <a:lumMod val="50000"/>
                  </a:prstClr>
                </a:solidFill>
                <a:latin typeface="微软雅黑" pitchFamily="34" charset="-122"/>
                <a:ea typeface="微软雅黑" pitchFamily="34" charset="-122"/>
              </a:rPr>
              <a:t>. Hardy</a:t>
            </a:r>
            <a:r>
              <a:rPr lang="zh-CN" altLang="en-US" sz="1400" dirty="0">
                <a:solidFill>
                  <a:prstClr val="white">
                    <a:lumMod val="50000"/>
                  </a:prstClr>
                </a:solidFill>
                <a:latin typeface="微软雅黑" pitchFamily="34" charset="-122"/>
                <a:ea typeface="微软雅黑" pitchFamily="34" charset="-122"/>
              </a:rPr>
              <a:t>认为</a:t>
            </a:r>
            <a:r>
              <a:rPr lang="en-US" altLang="zh-CN" sz="1400" dirty="0">
                <a:solidFill>
                  <a:prstClr val="white">
                    <a:lumMod val="50000"/>
                  </a:prstClr>
                </a:solidFill>
                <a:latin typeface="微软雅黑" pitchFamily="34" charset="-122"/>
                <a:ea typeface="微软雅黑" pitchFamily="34" charset="-122"/>
              </a:rPr>
              <a:t>, </a:t>
            </a:r>
            <a:r>
              <a:rPr lang="zh-CN" altLang="en-US" sz="1400" dirty="0">
                <a:solidFill>
                  <a:prstClr val="white">
                    <a:lumMod val="50000"/>
                  </a:prstClr>
                </a:solidFill>
                <a:latin typeface="微软雅黑" pitchFamily="34" charset="-122"/>
                <a:ea typeface="微软雅黑" pitchFamily="34" charset="-122"/>
              </a:rPr>
              <a:t>基本的不等式是初等的</a:t>
            </a:r>
            <a:r>
              <a:rPr lang="en-US" altLang="zh-CN" sz="1400" dirty="0">
                <a:solidFill>
                  <a:prstClr val="white">
                    <a:lumMod val="50000"/>
                  </a:prstClr>
                </a:solidFill>
                <a:latin typeface="微软雅黑" pitchFamily="34" charset="-122"/>
                <a:ea typeface="微软雅黑" pitchFamily="34" charset="-122"/>
              </a:rPr>
              <a:t>.</a:t>
            </a:r>
            <a:r>
              <a:rPr lang="zh-CN" altLang="en-US" sz="1400" dirty="0">
                <a:solidFill>
                  <a:prstClr val="white">
                    <a:lumMod val="50000"/>
                  </a:prstClr>
                </a:solidFill>
                <a:latin typeface="微软雅黑" pitchFamily="34" charset="-122"/>
                <a:ea typeface="微软雅黑" pitchFamily="34" charset="-122"/>
              </a:rPr>
              <a:t>自从著名数学家 </a:t>
            </a:r>
            <a:r>
              <a:rPr lang="en-US" altLang="zh-CN" sz="1400" dirty="0">
                <a:solidFill>
                  <a:prstClr val="white">
                    <a:lumMod val="50000"/>
                  </a:prstClr>
                </a:solidFill>
                <a:latin typeface="微软雅黑" pitchFamily="34" charset="-122"/>
                <a:ea typeface="微软雅黑" pitchFamily="34" charset="-122"/>
              </a:rPr>
              <a:t>G. H. </a:t>
            </a:r>
            <a:r>
              <a:rPr lang="en-US" altLang="zh-CN" sz="1400" dirty="0" err="1">
                <a:solidFill>
                  <a:prstClr val="white">
                    <a:lumMod val="50000"/>
                  </a:prstClr>
                </a:solidFill>
                <a:latin typeface="微软雅黑" pitchFamily="34" charset="-122"/>
                <a:ea typeface="微软雅黑" pitchFamily="34" charset="-122"/>
              </a:rPr>
              <a:t>Hardy,J</a:t>
            </a:r>
            <a:r>
              <a:rPr lang="en-US" altLang="zh-CN" sz="1400" dirty="0">
                <a:solidFill>
                  <a:prstClr val="white">
                    <a:lumMod val="50000"/>
                  </a:prstClr>
                </a:solidFill>
                <a:latin typeface="微软雅黑" pitchFamily="34" charset="-122"/>
                <a:ea typeface="微软雅黑" pitchFamily="34" charset="-122"/>
              </a:rPr>
              <a:t>. E. Littlewood</a:t>
            </a:r>
            <a:r>
              <a:rPr lang="zh-CN" altLang="en-US" sz="1400" dirty="0">
                <a:solidFill>
                  <a:prstClr val="white">
                    <a:lumMod val="50000"/>
                  </a:prstClr>
                </a:solidFill>
                <a:latin typeface="微软雅黑" pitchFamily="34" charset="-122"/>
                <a:ea typeface="微软雅黑" pitchFamily="34" charset="-122"/>
              </a:rPr>
              <a:t>和</a:t>
            </a:r>
            <a:r>
              <a:rPr lang="en-US" altLang="zh-CN" sz="1400" dirty="0">
                <a:solidFill>
                  <a:prstClr val="white">
                    <a:lumMod val="50000"/>
                  </a:prstClr>
                </a:solidFill>
                <a:latin typeface="微软雅黑" pitchFamily="34" charset="-122"/>
                <a:ea typeface="微软雅黑" pitchFamily="34" charset="-122"/>
              </a:rPr>
              <a:t>G. </a:t>
            </a:r>
            <a:r>
              <a:rPr lang="en-US" altLang="zh-CN" sz="1400" dirty="0" err="1">
                <a:solidFill>
                  <a:prstClr val="white">
                    <a:lumMod val="50000"/>
                  </a:prstClr>
                </a:solidFill>
                <a:latin typeface="微软雅黑" pitchFamily="34" charset="-122"/>
                <a:ea typeface="微软雅黑" pitchFamily="34" charset="-122"/>
              </a:rPr>
              <a:t>Plya</a:t>
            </a:r>
            <a:r>
              <a:rPr lang="zh-CN" altLang="en-US" sz="1400" dirty="0">
                <a:solidFill>
                  <a:prstClr val="white">
                    <a:lumMod val="50000"/>
                  </a:prstClr>
                </a:solidFill>
                <a:latin typeface="微软雅黑" pitchFamily="34" charset="-122"/>
                <a:ea typeface="微软雅黑" pitchFamily="34" charset="-122"/>
              </a:rPr>
              <a:t>的著作 </a:t>
            </a:r>
            <a:r>
              <a:rPr lang="en-US" altLang="zh-CN" sz="1400" dirty="0">
                <a:solidFill>
                  <a:prstClr val="white">
                    <a:lumMod val="50000"/>
                  </a:prstClr>
                </a:solidFill>
                <a:latin typeface="微软雅黑" pitchFamily="34" charset="-122"/>
                <a:ea typeface="微软雅黑" pitchFamily="34" charset="-122"/>
              </a:rPr>
              <a:t>Inequalities</a:t>
            </a:r>
            <a:r>
              <a:rPr lang="zh-CN" altLang="en-US" sz="1400" dirty="0">
                <a:solidFill>
                  <a:prstClr val="white">
                    <a:lumMod val="50000"/>
                  </a:prstClr>
                </a:solidFill>
                <a:latin typeface="微软雅黑" pitchFamily="34" charset="-122"/>
                <a:ea typeface="微软雅黑" pitchFamily="34" charset="-122"/>
              </a:rPr>
              <a:t>由</a:t>
            </a:r>
            <a:r>
              <a:rPr lang="en-US" altLang="zh-CN" sz="1400" dirty="0">
                <a:solidFill>
                  <a:prstClr val="white">
                    <a:lumMod val="50000"/>
                  </a:prstClr>
                </a:solidFill>
                <a:latin typeface="微软雅黑" pitchFamily="34" charset="-122"/>
                <a:ea typeface="微软雅黑" pitchFamily="34" charset="-122"/>
              </a:rPr>
              <a:t>Cambridge University Press</a:t>
            </a:r>
            <a:r>
              <a:rPr lang="zh-CN" altLang="en-US" sz="1400" dirty="0">
                <a:solidFill>
                  <a:prstClr val="white">
                    <a:lumMod val="50000"/>
                  </a:prstClr>
                </a:solidFill>
                <a:latin typeface="微软雅黑" pitchFamily="34" charset="-122"/>
                <a:ea typeface="微软雅黑" pitchFamily="34" charset="-122"/>
              </a:rPr>
              <a:t>于</a:t>
            </a:r>
            <a:r>
              <a:rPr lang="en-US" altLang="zh-CN" sz="1400" dirty="0">
                <a:solidFill>
                  <a:prstClr val="white">
                    <a:lumMod val="50000"/>
                  </a:prstClr>
                </a:solidFill>
                <a:latin typeface="微软雅黑" pitchFamily="34" charset="-122"/>
                <a:ea typeface="微软雅黑" pitchFamily="34" charset="-122"/>
              </a:rPr>
              <a:t>1934</a:t>
            </a:r>
            <a:r>
              <a:rPr lang="zh-CN" altLang="en-US" sz="1400" dirty="0">
                <a:solidFill>
                  <a:prstClr val="white">
                    <a:lumMod val="50000"/>
                  </a:prstClr>
                </a:solidFill>
                <a:latin typeface="微软雅黑" pitchFamily="34" charset="-122"/>
                <a:ea typeface="微软雅黑" pitchFamily="34" charset="-122"/>
              </a:rPr>
              <a:t>年出版以来</a:t>
            </a:r>
            <a:r>
              <a:rPr lang="en-US" altLang="zh-CN" sz="1400" dirty="0">
                <a:solidFill>
                  <a:prstClr val="white">
                    <a:lumMod val="50000"/>
                  </a:prstClr>
                </a:solidFill>
                <a:latin typeface="微软雅黑" pitchFamily="34" charset="-122"/>
                <a:ea typeface="微软雅黑" pitchFamily="34" charset="-122"/>
              </a:rPr>
              <a:t>, </a:t>
            </a:r>
            <a:r>
              <a:rPr lang="zh-CN" altLang="en-US" sz="1400" dirty="0">
                <a:solidFill>
                  <a:prstClr val="white">
                    <a:lumMod val="50000"/>
                  </a:prstClr>
                </a:solidFill>
                <a:latin typeface="微软雅黑" pitchFamily="34" charset="-122"/>
                <a:ea typeface="微软雅黑" pitchFamily="34" charset="-122"/>
              </a:rPr>
              <a:t>数学不等式理论及其应用的研究正式粉墨登场</a:t>
            </a:r>
            <a:r>
              <a:rPr lang="en-US" altLang="zh-CN" sz="1400" dirty="0">
                <a:solidFill>
                  <a:prstClr val="white">
                    <a:lumMod val="50000"/>
                  </a:prstClr>
                </a:solidFill>
                <a:latin typeface="微软雅黑" pitchFamily="34" charset="-122"/>
                <a:ea typeface="微软雅黑" pitchFamily="34" charset="-122"/>
              </a:rPr>
              <a:t>, </a:t>
            </a:r>
            <a:r>
              <a:rPr lang="zh-CN" altLang="en-US" sz="1400" dirty="0">
                <a:solidFill>
                  <a:prstClr val="white">
                    <a:lumMod val="50000"/>
                  </a:prstClr>
                </a:solidFill>
                <a:latin typeface="微软雅黑" pitchFamily="34" charset="-122"/>
                <a:ea typeface="微软雅黑" pitchFamily="34" charset="-122"/>
              </a:rPr>
              <a:t>成为一门新兴的数学学科</a:t>
            </a:r>
            <a:r>
              <a:rPr lang="en-US" altLang="zh-CN" sz="1400" dirty="0">
                <a:solidFill>
                  <a:prstClr val="white">
                    <a:lumMod val="50000"/>
                  </a:prstClr>
                </a:solidFill>
                <a:latin typeface="微软雅黑" pitchFamily="34" charset="-122"/>
                <a:ea typeface="微软雅黑" pitchFamily="34" charset="-122"/>
              </a:rPr>
              <a:t>, </a:t>
            </a:r>
            <a:r>
              <a:rPr lang="zh-CN" altLang="en-US" sz="1400" dirty="0">
                <a:solidFill>
                  <a:prstClr val="white">
                    <a:lumMod val="50000"/>
                  </a:prstClr>
                </a:solidFill>
                <a:latin typeface="微软雅黑" pitchFamily="34" charset="-122"/>
                <a:ea typeface="微软雅黑" pitchFamily="34" charset="-122"/>
              </a:rPr>
              <a:t>从此不等式不再是一些零星散乱的、孤立的公式综合</a:t>
            </a:r>
            <a:r>
              <a:rPr lang="en-US" altLang="zh-CN" sz="1400" dirty="0">
                <a:solidFill>
                  <a:prstClr val="white">
                    <a:lumMod val="50000"/>
                  </a:prstClr>
                </a:solidFill>
                <a:latin typeface="微软雅黑" pitchFamily="34" charset="-122"/>
                <a:ea typeface="微软雅黑" pitchFamily="34" charset="-122"/>
              </a:rPr>
              <a:t>, </a:t>
            </a:r>
            <a:r>
              <a:rPr lang="zh-CN" altLang="en-US" sz="1400" dirty="0">
                <a:solidFill>
                  <a:prstClr val="white">
                    <a:lumMod val="50000"/>
                  </a:prstClr>
                </a:solidFill>
                <a:latin typeface="微软雅黑" pitchFamily="34" charset="-122"/>
                <a:ea typeface="微软雅黑" pitchFamily="34" charset="-122"/>
              </a:rPr>
              <a:t>它已发展成为一套系统的科学理论。</a:t>
            </a:r>
            <a:endParaRPr kumimoji="0" lang="zh-CN" altLang="en-US" sz="14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mn-cs"/>
            </a:endParaRPr>
          </a:p>
        </p:txBody>
      </p:sp>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知识天地</a:t>
            </a:r>
          </a:p>
        </p:txBody>
      </p:sp>
      <p:sp>
        <p:nvSpPr>
          <p:cNvPr id="14" name="文本框 13">
            <a:extLst>
              <a:ext uri="{FF2B5EF4-FFF2-40B4-BE49-F238E27FC236}">
                <a16:creationId xmlns:a16="http://schemas.microsoft.com/office/drawing/2014/main" id="{D13FB5C4-84AF-46B5-8EFC-D70F24928658}"/>
              </a:ext>
            </a:extLst>
          </p:cNvPr>
          <p:cNvSpPr txBox="1"/>
          <p:nvPr/>
        </p:nvSpPr>
        <p:spPr bwMode="auto">
          <a:xfrm>
            <a:off x="3744416" y="968242"/>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black"/>
                </a:solidFill>
                <a:effectLst/>
                <a:uLnTx/>
                <a:uFillTx/>
                <a:latin typeface="Calibri"/>
                <a:ea typeface="宋体" panose="02010600030101010101" pitchFamily="2" charset="-122"/>
                <a:cs typeface="宋体" panose="02010600030101010101" pitchFamily="2" charset="-122"/>
              </a:rPr>
              <a:t>不等式理论简史</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2050" name="Picture 2">
            <a:extLst>
              <a:ext uri="{FF2B5EF4-FFF2-40B4-BE49-F238E27FC236}">
                <a16:creationId xmlns:a16="http://schemas.microsoft.com/office/drawing/2014/main" id="{13AFDD1F-5788-4520-A540-39E69FB566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1606274"/>
            <a:ext cx="2480469"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06741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100"/>
                                        <p:tgtEl>
                                          <p:spTgt spid="10"/>
                                        </p:tgtEl>
                                      </p:cBhvr>
                                    </p:animEffect>
                                  </p:childTnLst>
                                </p:cTn>
                              </p:par>
                              <p:par>
                                <p:cTn id="8" presetID="36" presetClass="emph" presetSubtype="0" fill="hold" grpId="1" nodeType="withEffect">
                                  <p:stCondLst>
                                    <p:cond delay="0"/>
                                  </p:stCondLst>
                                  <p:iterate type="lt">
                                    <p:tmPct val="30000"/>
                                  </p:iterate>
                                  <p:childTnLst>
                                    <p:animScale>
                                      <p:cBhvr>
                                        <p:cTn id="9" dur="50" autoRev="1" fill="hold">
                                          <p:stCondLst>
                                            <p:cond delay="0"/>
                                          </p:stCondLst>
                                        </p:cTn>
                                        <p:tgtEl>
                                          <p:spTgt spid="10"/>
                                        </p:tgtEl>
                                      </p:cBhvr>
                                      <p:to x="80000" y="100000"/>
                                    </p:animScale>
                                    <p:anim by="(#ppt_w*0.10)" calcmode="lin" valueType="num">
                                      <p:cBhvr>
                                        <p:cTn id="10" dur="50" autoRev="1" fill="hold">
                                          <p:stCondLst>
                                            <p:cond delay="0"/>
                                          </p:stCondLst>
                                        </p:cTn>
                                        <p:tgtEl>
                                          <p:spTgt spid="10"/>
                                        </p:tgtEl>
                                        <p:attrNameLst>
                                          <p:attrName>ppt_x</p:attrName>
                                        </p:attrNameLst>
                                      </p:cBhvr>
                                    </p:anim>
                                    <p:anim by="(-#ppt_w*0.10)" calcmode="lin" valueType="num">
                                      <p:cBhvr>
                                        <p:cTn id="11" dur="50" autoRev="1" fill="hold">
                                          <p:stCondLst>
                                            <p:cond delay="0"/>
                                          </p:stCondLst>
                                        </p:cTn>
                                        <p:tgtEl>
                                          <p:spTgt spid="10"/>
                                        </p:tgtEl>
                                        <p:attrNameLst>
                                          <p:attrName>ppt_y</p:attrName>
                                        </p:attrNameLst>
                                      </p:cBhvr>
                                    </p:anim>
                                    <p:animRot by="-480000">
                                      <p:cBhvr>
                                        <p:cTn id="12" dur="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827584" y="1347614"/>
            <a:ext cx="4896544" cy="3682923"/>
          </a:xfrm>
          <a:prstGeom prst="rect">
            <a:avLst/>
          </a:prstGeom>
          <a:noFill/>
          <a:ln w="9525">
            <a:noFill/>
            <a:miter lim="800000"/>
            <a:headEnd/>
            <a:tailEnd/>
          </a:ln>
        </p:spPr>
        <p:txBody>
          <a:bodyPr wrap="square" lIns="68574" tIns="34286" rIns="68574" bIns="34286">
            <a:spAutoFit/>
          </a:bodyPr>
          <a:lstStyle/>
          <a:p>
            <a:pPr lvl="0" indent="457200">
              <a:lnSpc>
                <a:spcPct val="130000"/>
              </a:lnSpc>
            </a:pPr>
            <a:r>
              <a:rPr lang="en-US" altLang="zh-CN" sz="1400" dirty="0">
                <a:solidFill>
                  <a:prstClr val="white">
                    <a:lumMod val="50000"/>
                  </a:prstClr>
                </a:solidFill>
                <a:latin typeface="微软雅黑" pitchFamily="34" charset="-122"/>
                <a:ea typeface="微软雅黑" pitchFamily="34" charset="-122"/>
              </a:rPr>
              <a:t>20 </a:t>
            </a:r>
            <a:r>
              <a:rPr lang="zh-CN" altLang="en-US" sz="1400" dirty="0">
                <a:solidFill>
                  <a:prstClr val="white">
                    <a:lumMod val="50000"/>
                  </a:prstClr>
                </a:solidFill>
                <a:latin typeface="微软雅黑" pitchFamily="34" charset="-122"/>
                <a:ea typeface="微软雅黑" pitchFamily="34" charset="-122"/>
              </a:rPr>
              <a:t>世纪 </a:t>
            </a:r>
            <a:r>
              <a:rPr lang="en-US" altLang="zh-CN" sz="1400" dirty="0">
                <a:solidFill>
                  <a:prstClr val="white">
                    <a:lumMod val="50000"/>
                  </a:prstClr>
                </a:solidFill>
                <a:latin typeface="微软雅黑" pitchFamily="34" charset="-122"/>
                <a:ea typeface="微软雅黑" pitchFamily="34" charset="-122"/>
              </a:rPr>
              <a:t>70 </a:t>
            </a:r>
            <a:r>
              <a:rPr lang="zh-CN" altLang="en-US" sz="1400" dirty="0">
                <a:solidFill>
                  <a:prstClr val="white">
                    <a:lumMod val="50000"/>
                  </a:prstClr>
                </a:solidFill>
                <a:latin typeface="微软雅黑" pitchFamily="34" charset="-122"/>
                <a:ea typeface="微软雅黑" pitchFamily="34" charset="-122"/>
              </a:rPr>
              <a:t>年代以来 </a:t>
            </a:r>
            <a:r>
              <a:rPr lang="en-US" altLang="zh-CN" sz="1400" dirty="0">
                <a:solidFill>
                  <a:prstClr val="white">
                    <a:lumMod val="50000"/>
                  </a:prstClr>
                </a:solidFill>
                <a:latin typeface="微软雅黑" pitchFamily="34" charset="-122"/>
                <a:ea typeface="微软雅黑" pitchFamily="34" charset="-122"/>
              </a:rPr>
              <a:t>, </a:t>
            </a:r>
            <a:r>
              <a:rPr lang="zh-CN" altLang="en-US" sz="1400" dirty="0">
                <a:solidFill>
                  <a:prstClr val="white">
                    <a:lumMod val="50000"/>
                  </a:prstClr>
                </a:solidFill>
                <a:latin typeface="微软雅黑" pitchFamily="34" charset="-122"/>
                <a:ea typeface="微软雅黑" pitchFamily="34" charset="-122"/>
              </a:rPr>
              <a:t>国际上每四年在德国召开一次一般不等式 （ </a:t>
            </a:r>
            <a:r>
              <a:rPr lang="en-US" altLang="zh-CN" sz="1400" dirty="0">
                <a:solidFill>
                  <a:prstClr val="white">
                    <a:lumMod val="50000"/>
                  </a:prstClr>
                </a:solidFill>
                <a:latin typeface="微软雅黑" pitchFamily="34" charset="-122"/>
                <a:ea typeface="微软雅黑" pitchFamily="34" charset="-122"/>
              </a:rPr>
              <a:t>General Inequalities</a:t>
            </a:r>
            <a:r>
              <a:rPr lang="zh-CN" altLang="en-US" sz="1400" dirty="0">
                <a:solidFill>
                  <a:prstClr val="white">
                    <a:lumMod val="50000"/>
                  </a:prstClr>
                </a:solidFill>
                <a:latin typeface="微软雅黑" pitchFamily="34" charset="-122"/>
                <a:ea typeface="微软雅黑" pitchFamily="34" charset="-122"/>
              </a:rPr>
              <a:t>） 国际学术会议 </a:t>
            </a:r>
            <a:r>
              <a:rPr lang="en-US" altLang="zh-CN" sz="1400" dirty="0">
                <a:solidFill>
                  <a:prstClr val="white">
                    <a:lumMod val="50000"/>
                  </a:prstClr>
                </a:solidFill>
                <a:latin typeface="微软雅黑" pitchFamily="34" charset="-122"/>
                <a:ea typeface="微软雅黑" pitchFamily="34" charset="-122"/>
              </a:rPr>
              <a:t>, </a:t>
            </a:r>
            <a:r>
              <a:rPr lang="zh-CN" altLang="en-US" sz="1400" dirty="0">
                <a:solidFill>
                  <a:prstClr val="white">
                    <a:lumMod val="50000"/>
                  </a:prstClr>
                </a:solidFill>
                <a:latin typeface="微软雅黑" pitchFamily="34" charset="-122"/>
                <a:ea typeface="微软雅黑" pitchFamily="34" charset="-122"/>
              </a:rPr>
              <a:t>并出版专门的会议论文集。不等式理论也是 </a:t>
            </a:r>
            <a:r>
              <a:rPr lang="en-US" altLang="zh-CN" sz="1400" dirty="0">
                <a:solidFill>
                  <a:prstClr val="white">
                    <a:lumMod val="50000"/>
                  </a:prstClr>
                </a:solidFill>
                <a:latin typeface="微软雅黑" pitchFamily="34" charset="-122"/>
                <a:ea typeface="微软雅黑" pitchFamily="34" charset="-122"/>
              </a:rPr>
              <a:t>2000 </a:t>
            </a:r>
            <a:r>
              <a:rPr lang="zh-CN" altLang="en-US" sz="1400" dirty="0">
                <a:solidFill>
                  <a:prstClr val="white">
                    <a:lumMod val="50000"/>
                  </a:prstClr>
                </a:solidFill>
                <a:latin typeface="微软雅黑" pitchFamily="34" charset="-122"/>
                <a:ea typeface="微软雅黑" pitchFamily="34" charset="-122"/>
              </a:rPr>
              <a:t>年在意大利召开的第三届世界非线性分析学家大会 （“</a:t>
            </a:r>
            <a:r>
              <a:rPr lang="en-US" altLang="zh-CN" sz="1400" dirty="0">
                <a:solidFill>
                  <a:prstClr val="white">
                    <a:lumMod val="50000"/>
                  </a:prstClr>
                </a:solidFill>
                <a:latin typeface="微软雅黑" pitchFamily="34" charset="-122"/>
                <a:ea typeface="微软雅黑" pitchFamily="34" charset="-122"/>
              </a:rPr>
              <a:t>The </a:t>
            </a:r>
            <a:r>
              <a:rPr lang="en-US" altLang="zh-CN" sz="1400" dirty="0" err="1">
                <a:solidFill>
                  <a:prstClr val="white">
                    <a:lumMod val="50000"/>
                  </a:prstClr>
                </a:solidFill>
                <a:latin typeface="微软雅黑" pitchFamily="34" charset="-122"/>
                <a:ea typeface="微软雅黑" pitchFamily="34" charset="-122"/>
              </a:rPr>
              <a:t>ThirdWorld</a:t>
            </a:r>
            <a:r>
              <a:rPr lang="en-US" altLang="zh-CN" sz="1400" dirty="0">
                <a:solidFill>
                  <a:prstClr val="white">
                    <a:lumMod val="50000"/>
                  </a:prstClr>
                </a:solidFill>
                <a:latin typeface="微软雅黑" pitchFamily="34" charset="-122"/>
                <a:ea typeface="微软雅黑" pitchFamily="34" charset="-122"/>
              </a:rPr>
              <a:t> Congress of Nonlinear Analyst s” </a:t>
            </a:r>
            <a:r>
              <a:rPr lang="zh-CN" altLang="en-US" sz="1400" dirty="0">
                <a:solidFill>
                  <a:prstClr val="white">
                    <a:lumMod val="50000"/>
                  </a:prstClr>
                </a:solidFill>
                <a:latin typeface="微软雅黑" pitchFamily="34" charset="-122"/>
                <a:ea typeface="微软雅黑" pitchFamily="34" charset="-122"/>
              </a:rPr>
              <a:t>（ </a:t>
            </a:r>
            <a:r>
              <a:rPr lang="en-US" altLang="zh-CN" sz="1400" dirty="0">
                <a:solidFill>
                  <a:prstClr val="white">
                    <a:lumMod val="50000"/>
                  </a:prstClr>
                </a:solidFill>
                <a:latin typeface="微软雅黑" pitchFamily="34" charset="-122"/>
                <a:ea typeface="微软雅黑" pitchFamily="34" charset="-122"/>
              </a:rPr>
              <a:t>WCNA - 2000</a:t>
            </a:r>
            <a:r>
              <a:rPr lang="zh-CN" altLang="en-US" sz="1400" dirty="0">
                <a:solidFill>
                  <a:prstClr val="white">
                    <a:lumMod val="50000"/>
                  </a:prstClr>
                </a:solidFill>
                <a:latin typeface="微软雅黑" pitchFamily="34" charset="-122"/>
                <a:ea typeface="微软雅黑" pitchFamily="34" charset="-122"/>
              </a:rPr>
              <a:t>） ）的主题之一。</a:t>
            </a:r>
            <a:endParaRPr lang="en-US" altLang="zh-CN" sz="1400" dirty="0">
              <a:solidFill>
                <a:prstClr val="white">
                  <a:lumMod val="50000"/>
                </a:prstClr>
              </a:solidFill>
              <a:latin typeface="微软雅黑" pitchFamily="34" charset="-122"/>
              <a:ea typeface="微软雅黑" pitchFamily="34" charset="-122"/>
            </a:endParaRPr>
          </a:p>
          <a:p>
            <a:pPr lvl="0" indent="457200">
              <a:lnSpc>
                <a:spcPct val="130000"/>
              </a:lnSpc>
            </a:pPr>
            <a:r>
              <a:rPr lang="zh-CN" altLang="en-US" sz="1400" dirty="0">
                <a:solidFill>
                  <a:prstClr val="white">
                    <a:lumMod val="50000"/>
                  </a:prstClr>
                </a:solidFill>
                <a:latin typeface="微软雅黑" pitchFamily="34" charset="-122"/>
                <a:ea typeface="微软雅黑" pitchFamily="34" charset="-122"/>
              </a:rPr>
              <a:t>历史上 </a:t>
            </a:r>
            <a:r>
              <a:rPr lang="en-US" altLang="zh-CN" sz="1400" dirty="0">
                <a:solidFill>
                  <a:prstClr val="white">
                    <a:lumMod val="50000"/>
                  </a:prstClr>
                </a:solidFill>
                <a:latin typeface="微软雅黑" pitchFamily="34" charset="-122"/>
                <a:ea typeface="微软雅黑" pitchFamily="34" charset="-122"/>
              </a:rPr>
              <a:t>, </a:t>
            </a:r>
            <a:r>
              <a:rPr lang="zh-CN" altLang="en-US" sz="1400" dirty="0">
                <a:solidFill>
                  <a:prstClr val="white">
                    <a:lumMod val="50000"/>
                  </a:prstClr>
                </a:solidFill>
                <a:latin typeface="微软雅黑" pitchFamily="34" charset="-122"/>
                <a:ea typeface="微软雅黑" pitchFamily="34" charset="-122"/>
              </a:rPr>
              <a:t>华人数学家在不等式领域做出过重要贡献 </a:t>
            </a:r>
            <a:r>
              <a:rPr lang="en-US" altLang="zh-CN" sz="1400" dirty="0">
                <a:solidFill>
                  <a:prstClr val="white">
                    <a:lumMod val="50000"/>
                  </a:prstClr>
                </a:solidFill>
                <a:latin typeface="微软雅黑" pitchFamily="34" charset="-122"/>
                <a:ea typeface="微软雅黑" pitchFamily="34" charset="-122"/>
              </a:rPr>
              <a:t>,</a:t>
            </a:r>
            <a:r>
              <a:rPr lang="zh-CN" altLang="en-US" sz="1400" dirty="0">
                <a:solidFill>
                  <a:prstClr val="white">
                    <a:lumMod val="50000"/>
                  </a:prstClr>
                </a:solidFill>
                <a:latin typeface="微软雅黑" pitchFamily="34" charset="-122"/>
                <a:ea typeface="微软雅黑" pitchFamily="34" charset="-122"/>
              </a:rPr>
              <a:t>包括华罗庚、樊畿、林东坡、徐利治、王忠烈、王兴华等老一代数学家。最近几年我国有许多数学工作者始终活跃在国际数学不等式理论及其应用的领域 </a:t>
            </a:r>
            <a:r>
              <a:rPr lang="en-US" altLang="zh-CN" sz="1400" dirty="0">
                <a:solidFill>
                  <a:prstClr val="white">
                    <a:lumMod val="50000"/>
                  </a:prstClr>
                </a:solidFill>
                <a:latin typeface="微软雅黑" pitchFamily="34" charset="-122"/>
                <a:ea typeface="微软雅黑" pitchFamily="34" charset="-122"/>
              </a:rPr>
              <a:t>, </a:t>
            </a:r>
            <a:r>
              <a:rPr lang="zh-CN" altLang="en-US" sz="1400" dirty="0">
                <a:solidFill>
                  <a:prstClr val="white">
                    <a:lumMod val="50000"/>
                  </a:prstClr>
                </a:solidFill>
                <a:latin typeface="微软雅黑" pitchFamily="34" charset="-122"/>
                <a:ea typeface="微软雅黑" pitchFamily="34" charset="-122"/>
              </a:rPr>
              <a:t>他们在相关方面做出了独特的贡献 </a:t>
            </a:r>
            <a:r>
              <a:rPr lang="en-US" altLang="zh-CN" sz="1400" dirty="0">
                <a:solidFill>
                  <a:prstClr val="white">
                    <a:lumMod val="50000"/>
                  </a:prstClr>
                </a:solidFill>
                <a:latin typeface="微软雅黑" pitchFamily="34" charset="-122"/>
                <a:ea typeface="微软雅黑" pitchFamily="34" charset="-122"/>
              </a:rPr>
              <a:t>, </a:t>
            </a:r>
            <a:r>
              <a:rPr lang="zh-CN" altLang="en-US" sz="1400" dirty="0">
                <a:solidFill>
                  <a:prstClr val="white">
                    <a:lumMod val="50000"/>
                  </a:prstClr>
                </a:solidFill>
                <a:latin typeface="微软雅黑" pitchFamily="34" charset="-122"/>
                <a:ea typeface="微软雅黑" pitchFamily="34" charset="-122"/>
              </a:rPr>
              <a:t>引起国内外同行的注意和重视。例如王挽澜教授、石焕南教授、杨必成教授、高明哲教授、张晗方教授、杨国胜教授等。</a:t>
            </a:r>
            <a:endParaRPr lang="en-US" altLang="zh-CN" sz="1400" dirty="0">
              <a:solidFill>
                <a:prstClr val="white">
                  <a:lumMod val="50000"/>
                </a:prstClr>
              </a:solidFill>
              <a:latin typeface="微软雅黑" pitchFamily="34" charset="-122"/>
              <a:ea typeface="微软雅黑" pitchFamily="34" charset="-122"/>
            </a:endParaRPr>
          </a:p>
        </p:txBody>
      </p:sp>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知识天地</a:t>
            </a:r>
          </a:p>
        </p:txBody>
      </p:sp>
      <p:sp>
        <p:nvSpPr>
          <p:cNvPr id="14" name="文本框 13">
            <a:extLst>
              <a:ext uri="{FF2B5EF4-FFF2-40B4-BE49-F238E27FC236}">
                <a16:creationId xmlns:a16="http://schemas.microsoft.com/office/drawing/2014/main" id="{D13FB5C4-84AF-46B5-8EFC-D70F24928658}"/>
              </a:ext>
            </a:extLst>
          </p:cNvPr>
          <p:cNvSpPr txBox="1"/>
          <p:nvPr/>
        </p:nvSpPr>
        <p:spPr bwMode="auto">
          <a:xfrm>
            <a:off x="3744416" y="968242"/>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black"/>
                </a:solidFill>
                <a:effectLst/>
                <a:uLnTx/>
                <a:uFillTx/>
                <a:latin typeface="Calibri"/>
                <a:ea typeface="宋体" panose="02010600030101010101" pitchFamily="2" charset="-122"/>
                <a:cs typeface="宋体" panose="02010600030101010101" pitchFamily="2" charset="-122"/>
              </a:rPr>
              <a:t>不等式理论简史</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3074" name="Picture 2">
            <a:extLst>
              <a:ext uri="{FF2B5EF4-FFF2-40B4-BE49-F238E27FC236}">
                <a16:creationId xmlns:a16="http://schemas.microsoft.com/office/drawing/2014/main" id="{EA4F288D-B845-4B07-B7FC-A4F937519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0916" y="1479683"/>
            <a:ext cx="2095500" cy="269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55577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100"/>
                                        <p:tgtEl>
                                          <p:spTgt spid="10"/>
                                        </p:tgtEl>
                                      </p:cBhvr>
                                    </p:animEffect>
                                  </p:childTnLst>
                                </p:cTn>
                              </p:par>
                              <p:par>
                                <p:cTn id="8" presetID="36" presetClass="emph" presetSubtype="0" fill="hold" grpId="1" nodeType="withEffect">
                                  <p:stCondLst>
                                    <p:cond delay="0"/>
                                  </p:stCondLst>
                                  <p:iterate type="lt">
                                    <p:tmPct val="30000"/>
                                  </p:iterate>
                                  <p:childTnLst>
                                    <p:animScale>
                                      <p:cBhvr>
                                        <p:cTn id="9" dur="50" autoRev="1" fill="hold">
                                          <p:stCondLst>
                                            <p:cond delay="0"/>
                                          </p:stCondLst>
                                        </p:cTn>
                                        <p:tgtEl>
                                          <p:spTgt spid="10"/>
                                        </p:tgtEl>
                                      </p:cBhvr>
                                      <p:to x="80000" y="100000"/>
                                    </p:animScale>
                                    <p:anim by="(#ppt_w*0.10)" calcmode="lin" valueType="num">
                                      <p:cBhvr>
                                        <p:cTn id="10" dur="50" autoRev="1" fill="hold">
                                          <p:stCondLst>
                                            <p:cond delay="0"/>
                                          </p:stCondLst>
                                        </p:cTn>
                                        <p:tgtEl>
                                          <p:spTgt spid="10"/>
                                        </p:tgtEl>
                                        <p:attrNameLst>
                                          <p:attrName>ppt_x</p:attrName>
                                        </p:attrNameLst>
                                      </p:cBhvr>
                                    </p:anim>
                                    <p:anim by="(-#ppt_w*0.10)" calcmode="lin" valueType="num">
                                      <p:cBhvr>
                                        <p:cTn id="11" dur="50" autoRev="1" fill="hold">
                                          <p:stCondLst>
                                            <p:cond delay="0"/>
                                          </p:stCondLst>
                                        </p:cTn>
                                        <p:tgtEl>
                                          <p:spTgt spid="10"/>
                                        </p:tgtEl>
                                        <p:attrNameLst>
                                          <p:attrName>ppt_y</p:attrName>
                                        </p:attrNameLst>
                                      </p:cBhvr>
                                    </p:anim>
                                    <p:animRot by="-480000">
                                      <p:cBhvr>
                                        <p:cTn id="12" dur="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2267A6B1-8B59-4C7D-850C-31925BB33F98}"/>
              </a:ext>
            </a:extLst>
          </p:cNvPr>
          <p:cNvSpPr/>
          <p:nvPr/>
        </p:nvSpPr>
        <p:spPr>
          <a:xfrm>
            <a:off x="2483768" y="1524310"/>
            <a:ext cx="1037768" cy="10377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2"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26" name="TextBox 48"/>
          <p:cNvSpPr txBox="1"/>
          <p:nvPr/>
        </p:nvSpPr>
        <p:spPr>
          <a:xfrm>
            <a:off x="2547776" y="2666644"/>
            <a:ext cx="2816312" cy="492443"/>
          </a:xfrm>
          <a:prstGeom prst="rect">
            <a:avLst/>
          </a:prstGeom>
          <a:noFill/>
        </p:spPr>
        <p:txBody>
          <a:bodyPr wrap="square" lIns="0" tIns="0" rIns="0" bIns="0" rtlCol="0">
            <a:spAutoFit/>
          </a:bodyPr>
          <a:lstStyle/>
          <a:p>
            <a:pPr marL="0" marR="0" lvl="0" indent="0" algn="l" defTabSz="914282" rtl="0" eaLnBrk="1" fontAlgn="auto" latinLnBrk="0" hangingPunct="1">
              <a:lnSpc>
                <a:spcPct val="100000"/>
              </a:lnSpc>
              <a:spcBef>
                <a:spcPts val="0"/>
              </a:spcBef>
              <a:spcAft>
                <a:spcPts val="0"/>
              </a:spcAft>
              <a:buClrTx/>
              <a:buSzTx/>
              <a:buFontTx/>
              <a:buNone/>
              <a:tabLst/>
              <a:defRPr/>
            </a:pPr>
            <a:r>
              <a:rPr lang="zh-CN" altLang="en-US" sz="3200" b="1" dirty="0">
                <a:solidFill>
                  <a:prstClr val="white">
                    <a:lumMod val="50000"/>
                  </a:prstClr>
                </a:solidFill>
                <a:latin typeface="微软雅黑" pitchFamily="34" charset="-122"/>
                <a:ea typeface="微软雅黑" pitchFamily="34" charset="-122"/>
                <a:cs typeface="+mn-ea"/>
                <a:sym typeface="+mn-lt"/>
              </a:rPr>
              <a:t>函数</a:t>
            </a:r>
            <a:endParaRPr kumimoji="0" lang="en-GB" altLang="zh-CN" sz="3100" b="1"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8" name="矩形 259"/>
          <p:cNvSpPr>
            <a:spLocks noChangeArrowheads="1"/>
          </p:cNvSpPr>
          <p:nvPr/>
        </p:nvSpPr>
        <p:spPr bwMode="auto">
          <a:xfrm>
            <a:off x="2248131" y="1668326"/>
            <a:ext cx="1561914" cy="74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282"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400" b="1" i="0" u="none" strike="noStrike" kern="1200" cap="all" spc="213"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Calibri" panose="020F0502020204030204" pitchFamily="34" charset="0"/>
              </a:rPr>
              <a:t>03</a:t>
            </a:r>
            <a:endParaRPr kumimoji="0" lang="zh-CN" altLang="en-US" sz="4400" b="1" i="0" u="none" strike="noStrike" kern="1200" cap="all" spc="213"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Calibri" panose="020F0502020204030204" pitchFamily="34" charset="0"/>
            </a:endParaRPr>
          </a:p>
        </p:txBody>
      </p:sp>
      <p:grpSp>
        <p:nvGrpSpPr>
          <p:cNvPr id="8" name="Group 39">
            <a:extLst>
              <a:ext uri="{FF2B5EF4-FFF2-40B4-BE49-F238E27FC236}">
                <a16:creationId xmlns:a16="http://schemas.microsoft.com/office/drawing/2014/main" id="{1C8056F6-128E-4164-9F3F-8BA113259CEF}"/>
              </a:ext>
            </a:extLst>
          </p:cNvPr>
          <p:cNvGrpSpPr/>
          <p:nvPr/>
        </p:nvGrpSpPr>
        <p:grpSpPr>
          <a:xfrm rot="20818898">
            <a:off x="4889659" y="814858"/>
            <a:ext cx="4058824" cy="3801817"/>
            <a:chOff x="4522117" y="2390376"/>
            <a:chExt cx="3975435" cy="3723712"/>
          </a:xfrm>
        </p:grpSpPr>
        <p:sp>
          <p:nvSpPr>
            <p:cNvPr id="9" name="Freeform 6">
              <a:extLst>
                <a:ext uri="{FF2B5EF4-FFF2-40B4-BE49-F238E27FC236}">
                  <a16:creationId xmlns:a16="http://schemas.microsoft.com/office/drawing/2014/main" id="{82AC12EE-9AE9-403A-A39C-3D9333CA614D}"/>
                </a:ext>
              </a:extLst>
            </p:cNvPr>
            <p:cNvSpPr>
              <a:spLocks noEditPoints="1"/>
            </p:cNvSpPr>
            <p:nvPr/>
          </p:nvSpPr>
          <p:spPr bwMode="auto">
            <a:xfrm>
              <a:off x="6399045" y="4571163"/>
              <a:ext cx="364143" cy="366587"/>
            </a:xfrm>
            <a:custGeom>
              <a:avLst/>
              <a:gdLst>
                <a:gd name="T0" fmla="*/ 143 w 189"/>
                <a:gd name="T1" fmla="*/ 160 h 190"/>
                <a:gd name="T2" fmla="*/ 160 w 189"/>
                <a:gd name="T3" fmla="*/ 163 h 190"/>
                <a:gd name="T4" fmla="*/ 161 w 189"/>
                <a:gd name="T5" fmla="*/ 153 h 190"/>
                <a:gd name="T6" fmla="*/ 171 w 189"/>
                <a:gd name="T7" fmla="*/ 143 h 190"/>
                <a:gd name="T8" fmla="*/ 177 w 189"/>
                <a:gd name="T9" fmla="*/ 133 h 190"/>
                <a:gd name="T10" fmla="*/ 175 w 189"/>
                <a:gd name="T11" fmla="*/ 118 h 190"/>
                <a:gd name="T12" fmla="*/ 188 w 189"/>
                <a:gd name="T13" fmla="*/ 113 h 190"/>
                <a:gd name="T14" fmla="*/ 175 w 189"/>
                <a:gd name="T15" fmla="*/ 101 h 190"/>
                <a:gd name="T16" fmla="*/ 189 w 189"/>
                <a:gd name="T17" fmla="*/ 90 h 190"/>
                <a:gd name="T18" fmla="*/ 182 w 189"/>
                <a:gd name="T19" fmla="*/ 83 h 190"/>
                <a:gd name="T20" fmla="*/ 181 w 189"/>
                <a:gd name="T21" fmla="*/ 69 h 190"/>
                <a:gd name="T22" fmla="*/ 177 w 189"/>
                <a:gd name="T23" fmla="*/ 58 h 190"/>
                <a:gd name="T24" fmla="*/ 168 w 189"/>
                <a:gd name="T25" fmla="*/ 47 h 190"/>
                <a:gd name="T26" fmla="*/ 169 w 189"/>
                <a:gd name="T27" fmla="*/ 37 h 190"/>
                <a:gd name="T28" fmla="*/ 152 w 189"/>
                <a:gd name="T29" fmla="*/ 38 h 190"/>
                <a:gd name="T30" fmla="*/ 153 w 189"/>
                <a:gd name="T31" fmla="*/ 20 h 190"/>
                <a:gd name="T32" fmla="*/ 142 w 189"/>
                <a:gd name="T33" fmla="*/ 21 h 190"/>
                <a:gd name="T34" fmla="*/ 131 w 189"/>
                <a:gd name="T35" fmla="*/ 13 h 190"/>
                <a:gd name="T36" fmla="*/ 120 w 189"/>
                <a:gd name="T37" fmla="*/ 9 h 190"/>
                <a:gd name="T38" fmla="*/ 106 w 189"/>
                <a:gd name="T39" fmla="*/ 8 h 190"/>
                <a:gd name="T40" fmla="*/ 99 w 189"/>
                <a:gd name="T41" fmla="*/ 1 h 190"/>
                <a:gd name="T42" fmla="*/ 88 w 189"/>
                <a:gd name="T43" fmla="*/ 15 h 190"/>
                <a:gd name="T44" fmla="*/ 76 w 189"/>
                <a:gd name="T45" fmla="*/ 2 h 190"/>
                <a:gd name="T46" fmla="*/ 70 w 189"/>
                <a:gd name="T47" fmla="*/ 11 h 190"/>
                <a:gd name="T48" fmla="*/ 57 w 189"/>
                <a:gd name="T49" fmla="*/ 14 h 190"/>
                <a:gd name="T50" fmla="*/ 47 w 189"/>
                <a:gd name="T51" fmla="*/ 13 h 190"/>
                <a:gd name="T52" fmla="*/ 46 w 189"/>
                <a:gd name="T53" fmla="*/ 31 h 190"/>
                <a:gd name="T54" fmla="*/ 29 w 189"/>
                <a:gd name="T55" fmla="*/ 27 h 190"/>
                <a:gd name="T56" fmla="*/ 28 w 189"/>
                <a:gd name="T57" fmla="*/ 38 h 190"/>
                <a:gd name="T58" fmla="*/ 18 w 189"/>
                <a:gd name="T59" fmla="*/ 47 h 190"/>
                <a:gd name="T60" fmla="*/ 13 w 189"/>
                <a:gd name="T61" fmla="*/ 58 h 190"/>
                <a:gd name="T62" fmla="*/ 14 w 189"/>
                <a:gd name="T63" fmla="*/ 73 h 190"/>
                <a:gd name="T64" fmla="*/ 2 w 189"/>
                <a:gd name="T65" fmla="*/ 77 h 190"/>
                <a:gd name="T66" fmla="*/ 14 w 189"/>
                <a:gd name="T67" fmla="*/ 89 h 190"/>
                <a:gd name="T68" fmla="*/ 0 w 189"/>
                <a:gd name="T69" fmla="*/ 100 h 190"/>
                <a:gd name="T70" fmla="*/ 7 w 189"/>
                <a:gd name="T71" fmla="*/ 108 h 190"/>
                <a:gd name="T72" fmla="*/ 8 w 189"/>
                <a:gd name="T73" fmla="*/ 121 h 190"/>
                <a:gd name="T74" fmla="*/ 13 w 189"/>
                <a:gd name="T75" fmla="*/ 133 h 190"/>
                <a:gd name="T76" fmla="*/ 21 w 189"/>
                <a:gd name="T77" fmla="*/ 144 h 190"/>
                <a:gd name="T78" fmla="*/ 20 w 189"/>
                <a:gd name="T79" fmla="*/ 154 h 190"/>
                <a:gd name="T80" fmla="*/ 37 w 189"/>
                <a:gd name="T81" fmla="*/ 152 h 190"/>
                <a:gd name="T82" fmla="*/ 37 w 189"/>
                <a:gd name="T83" fmla="*/ 170 h 190"/>
                <a:gd name="T84" fmla="*/ 47 w 189"/>
                <a:gd name="T85" fmla="*/ 169 h 190"/>
                <a:gd name="T86" fmla="*/ 58 w 189"/>
                <a:gd name="T87" fmla="*/ 177 h 190"/>
                <a:gd name="T88" fmla="*/ 69 w 189"/>
                <a:gd name="T89" fmla="*/ 182 h 190"/>
                <a:gd name="T90" fmla="*/ 83 w 189"/>
                <a:gd name="T91" fmla="*/ 183 h 190"/>
                <a:gd name="T92" fmla="*/ 90 w 189"/>
                <a:gd name="T93" fmla="*/ 190 h 190"/>
                <a:gd name="T94" fmla="*/ 101 w 189"/>
                <a:gd name="T95" fmla="*/ 176 h 190"/>
                <a:gd name="T96" fmla="*/ 113 w 189"/>
                <a:gd name="T97" fmla="*/ 188 h 190"/>
                <a:gd name="T98" fmla="*/ 119 w 189"/>
                <a:gd name="T99" fmla="*/ 180 h 190"/>
                <a:gd name="T100" fmla="*/ 133 w 189"/>
                <a:gd name="T101" fmla="*/ 177 h 190"/>
                <a:gd name="T102" fmla="*/ 142 w 189"/>
                <a:gd name="T103" fmla="*/ 177 h 190"/>
                <a:gd name="T104" fmla="*/ 80 w 189"/>
                <a:gd name="T105" fmla="*/ 66 h 190"/>
                <a:gd name="T106" fmla="*/ 78 w 189"/>
                <a:gd name="T107" fmla="*/ 74 h 190"/>
                <a:gd name="T108" fmla="*/ 113 w 189"/>
                <a:gd name="T109" fmla="*/ 85 h 190"/>
                <a:gd name="T110" fmla="*/ 66 w 189"/>
                <a:gd name="T111" fmla="*/ 109 h 190"/>
                <a:gd name="T112" fmla="*/ 74 w 189"/>
                <a:gd name="T113" fmla="*/ 112 h 190"/>
                <a:gd name="T114" fmla="*/ 88 w 189"/>
                <a:gd name="T115" fmla="*/ 82 h 190"/>
                <a:gd name="T116" fmla="*/ 81 w 189"/>
                <a:gd name="T117" fmla="*/ 102 h 190"/>
                <a:gd name="T118" fmla="*/ 112 w 189"/>
                <a:gd name="T119" fmla="*/ 11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9" h="190">
                  <a:moveTo>
                    <a:pt x="143" y="171"/>
                  </a:moveTo>
                  <a:cubicBezTo>
                    <a:pt x="142" y="169"/>
                    <a:pt x="142" y="169"/>
                    <a:pt x="142" y="169"/>
                  </a:cubicBezTo>
                  <a:cubicBezTo>
                    <a:pt x="140" y="167"/>
                    <a:pt x="140" y="163"/>
                    <a:pt x="143" y="160"/>
                  </a:cubicBezTo>
                  <a:cubicBezTo>
                    <a:pt x="146" y="157"/>
                    <a:pt x="150" y="158"/>
                    <a:pt x="153" y="161"/>
                  </a:cubicBezTo>
                  <a:cubicBezTo>
                    <a:pt x="154" y="163"/>
                    <a:pt x="154" y="163"/>
                    <a:pt x="154" y="163"/>
                  </a:cubicBezTo>
                  <a:cubicBezTo>
                    <a:pt x="156" y="165"/>
                    <a:pt x="159" y="165"/>
                    <a:pt x="160" y="163"/>
                  </a:cubicBezTo>
                  <a:cubicBezTo>
                    <a:pt x="161" y="162"/>
                    <a:pt x="162" y="162"/>
                    <a:pt x="163" y="161"/>
                  </a:cubicBezTo>
                  <a:cubicBezTo>
                    <a:pt x="165" y="159"/>
                    <a:pt x="165" y="156"/>
                    <a:pt x="163" y="154"/>
                  </a:cubicBezTo>
                  <a:cubicBezTo>
                    <a:pt x="161" y="153"/>
                    <a:pt x="161" y="153"/>
                    <a:pt x="161" y="153"/>
                  </a:cubicBezTo>
                  <a:cubicBezTo>
                    <a:pt x="158" y="151"/>
                    <a:pt x="157" y="147"/>
                    <a:pt x="159" y="144"/>
                  </a:cubicBezTo>
                  <a:cubicBezTo>
                    <a:pt x="161" y="140"/>
                    <a:pt x="166" y="140"/>
                    <a:pt x="169" y="142"/>
                  </a:cubicBezTo>
                  <a:cubicBezTo>
                    <a:pt x="171" y="143"/>
                    <a:pt x="171" y="143"/>
                    <a:pt x="171" y="143"/>
                  </a:cubicBezTo>
                  <a:cubicBezTo>
                    <a:pt x="173" y="145"/>
                    <a:pt x="176" y="144"/>
                    <a:pt x="177" y="142"/>
                  </a:cubicBezTo>
                  <a:cubicBezTo>
                    <a:pt x="178" y="141"/>
                    <a:pt x="178" y="140"/>
                    <a:pt x="179" y="139"/>
                  </a:cubicBezTo>
                  <a:cubicBezTo>
                    <a:pt x="180" y="136"/>
                    <a:pt x="179" y="134"/>
                    <a:pt x="177" y="133"/>
                  </a:cubicBezTo>
                  <a:cubicBezTo>
                    <a:pt x="174" y="132"/>
                    <a:pt x="174" y="132"/>
                    <a:pt x="174" y="132"/>
                  </a:cubicBezTo>
                  <a:cubicBezTo>
                    <a:pt x="171" y="130"/>
                    <a:pt x="169" y="127"/>
                    <a:pt x="171" y="123"/>
                  </a:cubicBezTo>
                  <a:cubicBezTo>
                    <a:pt x="169" y="120"/>
                    <a:pt x="172" y="116"/>
                    <a:pt x="175" y="118"/>
                  </a:cubicBezTo>
                  <a:cubicBezTo>
                    <a:pt x="181" y="120"/>
                    <a:pt x="181" y="120"/>
                    <a:pt x="181" y="120"/>
                  </a:cubicBezTo>
                  <a:cubicBezTo>
                    <a:pt x="183" y="121"/>
                    <a:pt x="186" y="119"/>
                    <a:pt x="187" y="117"/>
                  </a:cubicBezTo>
                  <a:cubicBezTo>
                    <a:pt x="187" y="116"/>
                    <a:pt x="187" y="114"/>
                    <a:pt x="188" y="113"/>
                  </a:cubicBezTo>
                  <a:cubicBezTo>
                    <a:pt x="188" y="111"/>
                    <a:pt x="186" y="108"/>
                    <a:pt x="184" y="108"/>
                  </a:cubicBezTo>
                  <a:cubicBezTo>
                    <a:pt x="181" y="108"/>
                    <a:pt x="181" y="108"/>
                    <a:pt x="181" y="108"/>
                  </a:cubicBezTo>
                  <a:cubicBezTo>
                    <a:pt x="178" y="108"/>
                    <a:pt x="175" y="104"/>
                    <a:pt x="175" y="101"/>
                  </a:cubicBezTo>
                  <a:cubicBezTo>
                    <a:pt x="176" y="97"/>
                    <a:pt x="179" y="94"/>
                    <a:pt x="183" y="94"/>
                  </a:cubicBezTo>
                  <a:cubicBezTo>
                    <a:pt x="185" y="94"/>
                    <a:pt x="185" y="94"/>
                    <a:pt x="185" y="94"/>
                  </a:cubicBezTo>
                  <a:cubicBezTo>
                    <a:pt x="187" y="95"/>
                    <a:pt x="189" y="93"/>
                    <a:pt x="189" y="90"/>
                  </a:cubicBezTo>
                  <a:cubicBezTo>
                    <a:pt x="189" y="89"/>
                    <a:pt x="189" y="87"/>
                    <a:pt x="189" y="86"/>
                  </a:cubicBezTo>
                  <a:cubicBezTo>
                    <a:pt x="189" y="84"/>
                    <a:pt x="186" y="82"/>
                    <a:pt x="184" y="82"/>
                  </a:cubicBezTo>
                  <a:cubicBezTo>
                    <a:pt x="182" y="83"/>
                    <a:pt x="182" y="83"/>
                    <a:pt x="182" y="83"/>
                  </a:cubicBezTo>
                  <a:cubicBezTo>
                    <a:pt x="178" y="84"/>
                    <a:pt x="174" y="81"/>
                    <a:pt x="173" y="78"/>
                  </a:cubicBezTo>
                  <a:cubicBezTo>
                    <a:pt x="173" y="74"/>
                    <a:pt x="175" y="70"/>
                    <a:pt x="179" y="70"/>
                  </a:cubicBezTo>
                  <a:cubicBezTo>
                    <a:pt x="181" y="69"/>
                    <a:pt x="181" y="69"/>
                    <a:pt x="181" y="69"/>
                  </a:cubicBezTo>
                  <a:cubicBezTo>
                    <a:pt x="183" y="69"/>
                    <a:pt x="185" y="66"/>
                    <a:pt x="184" y="64"/>
                  </a:cubicBezTo>
                  <a:cubicBezTo>
                    <a:pt x="183" y="62"/>
                    <a:pt x="183" y="61"/>
                    <a:pt x="182" y="60"/>
                  </a:cubicBezTo>
                  <a:cubicBezTo>
                    <a:pt x="182" y="58"/>
                    <a:pt x="179" y="57"/>
                    <a:pt x="177" y="58"/>
                  </a:cubicBezTo>
                  <a:cubicBezTo>
                    <a:pt x="175" y="59"/>
                    <a:pt x="175" y="59"/>
                    <a:pt x="175" y="59"/>
                  </a:cubicBezTo>
                  <a:cubicBezTo>
                    <a:pt x="171" y="61"/>
                    <a:pt x="167" y="59"/>
                    <a:pt x="165" y="56"/>
                  </a:cubicBezTo>
                  <a:cubicBezTo>
                    <a:pt x="164" y="53"/>
                    <a:pt x="165" y="49"/>
                    <a:pt x="168" y="47"/>
                  </a:cubicBezTo>
                  <a:cubicBezTo>
                    <a:pt x="170" y="46"/>
                    <a:pt x="170" y="46"/>
                    <a:pt x="170" y="46"/>
                  </a:cubicBezTo>
                  <a:cubicBezTo>
                    <a:pt x="172" y="45"/>
                    <a:pt x="173" y="42"/>
                    <a:pt x="171" y="40"/>
                  </a:cubicBezTo>
                  <a:cubicBezTo>
                    <a:pt x="171" y="39"/>
                    <a:pt x="170" y="38"/>
                    <a:pt x="169" y="37"/>
                  </a:cubicBezTo>
                  <a:cubicBezTo>
                    <a:pt x="167" y="35"/>
                    <a:pt x="165" y="34"/>
                    <a:pt x="163" y="36"/>
                  </a:cubicBezTo>
                  <a:cubicBezTo>
                    <a:pt x="161" y="38"/>
                    <a:pt x="161" y="38"/>
                    <a:pt x="161" y="38"/>
                  </a:cubicBezTo>
                  <a:cubicBezTo>
                    <a:pt x="159" y="40"/>
                    <a:pt x="155" y="40"/>
                    <a:pt x="152" y="38"/>
                  </a:cubicBezTo>
                  <a:cubicBezTo>
                    <a:pt x="149" y="36"/>
                    <a:pt x="149" y="31"/>
                    <a:pt x="152" y="28"/>
                  </a:cubicBezTo>
                  <a:cubicBezTo>
                    <a:pt x="153" y="27"/>
                    <a:pt x="153" y="27"/>
                    <a:pt x="153" y="27"/>
                  </a:cubicBezTo>
                  <a:cubicBezTo>
                    <a:pt x="155" y="25"/>
                    <a:pt x="155" y="22"/>
                    <a:pt x="153" y="20"/>
                  </a:cubicBezTo>
                  <a:cubicBezTo>
                    <a:pt x="152" y="20"/>
                    <a:pt x="151" y="19"/>
                    <a:pt x="150" y="18"/>
                  </a:cubicBezTo>
                  <a:cubicBezTo>
                    <a:pt x="147" y="17"/>
                    <a:pt x="145" y="17"/>
                    <a:pt x="143" y="19"/>
                  </a:cubicBezTo>
                  <a:cubicBezTo>
                    <a:pt x="142" y="21"/>
                    <a:pt x="142" y="21"/>
                    <a:pt x="142" y="21"/>
                  </a:cubicBezTo>
                  <a:cubicBezTo>
                    <a:pt x="140" y="25"/>
                    <a:pt x="136" y="26"/>
                    <a:pt x="133" y="24"/>
                  </a:cubicBezTo>
                  <a:cubicBezTo>
                    <a:pt x="130" y="22"/>
                    <a:pt x="128" y="18"/>
                    <a:pt x="130" y="15"/>
                  </a:cubicBezTo>
                  <a:cubicBezTo>
                    <a:pt x="131" y="13"/>
                    <a:pt x="131" y="13"/>
                    <a:pt x="131" y="13"/>
                  </a:cubicBezTo>
                  <a:cubicBezTo>
                    <a:pt x="133" y="11"/>
                    <a:pt x="132" y="8"/>
                    <a:pt x="129" y="7"/>
                  </a:cubicBezTo>
                  <a:cubicBezTo>
                    <a:pt x="128" y="7"/>
                    <a:pt x="127" y="6"/>
                    <a:pt x="126" y="6"/>
                  </a:cubicBezTo>
                  <a:cubicBezTo>
                    <a:pt x="123" y="5"/>
                    <a:pt x="121" y="6"/>
                    <a:pt x="120" y="9"/>
                  </a:cubicBezTo>
                  <a:cubicBezTo>
                    <a:pt x="119" y="11"/>
                    <a:pt x="119" y="11"/>
                    <a:pt x="119" y="11"/>
                  </a:cubicBezTo>
                  <a:cubicBezTo>
                    <a:pt x="119" y="15"/>
                    <a:pt x="115" y="17"/>
                    <a:pt x="111" y="16"/>
                  </a:cubicBezTo>
                  <a:cubicBezTo>
                    <a:pt x="108" y="15"/>
                    <a:pt x="105" y="12"/>
                    <a:pt x="106" y="8"/>
                  </a:cubicBezTo>
                  <a:cubicBezTo>
                    <a:pt x="107" y="6"/>
                    <a:pt x="107" y="6"/>
                    <a:pt x="107" y="6"/>
                  </a:cubicBezTo>
                  <a:cubicBezTo>
                    <a:pt x="107" y="4"/>
                    <a:pt x="105" y="1"/>
                    <a:pt x="103" y="1"/>
                  </a:cubicBezTo>
                  <a:cubicBezTo>
                    <a:pt x="102" y="1"/>
                    <a:pt x="100" y="1"/>
                    <a:pt x="99" y="1"/>
                  </a:cubicBezTo>
                  <a:cubicBezTo>
                    <a:pt x="97" y="0"/>
                    <a:pt x="94" y="3"/>
                    <a:pt x="95" y="5"/>
                  </a:cubicBezTo>
                  <a:cubicBezTo>
                    <a:pt x="95" y="7"/>
                    <a:pt x="95" y="7"/>
                    <a:pt x="95" y="7"/>
                  </a:cubicBezTo>
                  <a:cubicBezTo>
                    <a:pt x="95" y="11"/>
                    <a:pt x="92" y="14"/>
                    <a:pt x="88" y="15"/>
                  </a:cubicBezTo>
                  <a:cubicBezTo>
                    <a:pt x="85" y="15"/>
                    <a:pt x="81" y="12"/>
                    <a:pt x="81" y="8"/>
                  </a:cubicBezTo>
                  <a:cubicBezTo>
                    <a:pt x="81" y="6"/>
                    <a:pt x="81" y="6"/>
                    <a:pt x="81" y="6"/>
                  </a:cubicBezTo>
                  <a:cubicBezTo>
                    <a:pt x="81" y="4"/>
                    <a:pt x="78" y="2"/>
                    <a:pt x="76" y="2"/>
                  </a:cubicBezTo>
                  <a:cubicBezTo>
                    <a:pt x="75" y="3"/>
                    <a:pt x="73" y="3"/>
                    <a:pt x="72" y="3"/>
                  </a:cubicBezTo>
                  <a:cubicBezTo>
                    <a:pt x="70" y="4"/>
                    <a:pt x="68" y="6"/>
                    <a:pt x="69" y="9"/>
                  </a:cubicBezTo>
                  <a:cubicBezTo>
                    <a:pt x="70" y="11"/>
                    <a:pt x="70" y="11"/>
                    <a:pt x="70" y="11"/>
                  </a:cubicBezTo>
                  <a:cubicBezTo>
                    <a:pt x="71" y="14"/>
                    <a:pt x="69" y="18"/>
                    <a:pt x="66" y="20"/>
                  </a:cubicBezTo>
                  <a:cubicBezTo>
                    <a:pt x="62" y="21"/>
                    <a:pt x="58" y="19"/>
                    <a:pt x="57" y="15"/>
                  </a:cubicBezTo>
                  <a:cubicBezTo>
                    <a:pt x="57" y="14"/>
                    <a:pt x="57" y="14"/>
                    <a:pt x="57" y="14"/>
                  </a:cubicBezTo>
                  <a:cubicBezTo>
                    <a:pt x="56" y="11"/>
                    <a:pt x="53" y="10"/>
                    <a:pt x="51" y="11"/>
                  </a:cubicBezTo>
                  <a:cubicBezTo>
                    <a:pt x="51" y="11"/>
                    <a:pt x="51" y="11"/>
                    <a:pt x="51" y="11"/>
                  </a:cubicBezTo>
                  <a:cubicBezTo>
                    <a:pt x="49" y="12"/>
                    <a:pt x="48" y="13"/>
                    <a:pt x="47" y="13"/>
                  </a:cubicBezTo>
                  <a:cubicBezTo>
                    <a:pt x="45" y="14"/>
                    <a:pt x="44" y="17"/>
                    <a:pt x="46" y="19"/>
                  </a:cubicBezTo>
                  <a:cubicBezTo>
                    <a:pt x="47" y="21"/>
                    <a:pt x="47" y="21"/>
                    <a:pt x="47" y="21"/>
                  </a:cubicBezTo>
                  <a:cubicBezTo>
                    <a:pt x="49" y="24"/>
                    <a:pt x="49" y="29"/>
                    <a:pt x="46" y="31"/>
                  </a:cubicBezTo>
                  <a:cubicBezTo>
                    <a:pt x="43" y="33"/>
                    <a:pt x="38" y="32"/>
                    <a:pt x="36" y="29"/>
                  </a:cubicBezTo>
                  <a:cubicBezTo>
                    <a:pt x="35" y="28"/>
                    <a:pt x="35" y="28"/>
                    <a:pt x="35" y="28"/>
                  </a:cubicBezTo>
                  <a:cubicBezTo>
                    <a:pt x="34" y="26"/>
                    <a:pt x="31" y="25"/>
                    <a:pt x="29" y="27"/>
                  </a:cubicBezTo>
                  <a:cubicBezTo>
                    <a:pt x="28" y="28"/>
                    <a:pt x="27" y="29"/>
                    <a:pt x="26" y="30"/>
                  </a:cubicBezTo>
                  <a:cubicBezTo>
                    <a:pt x="24" y="32"/>
                    <a:pt x="24" y="35"/>
                    <a:pt x="26" y="36"/>
                  </a:cubicBezTo>
                  <a:cubicBezTo>
                    <a:pt x="28" y="38"/>
                    <a:pt x="28" y="38"/>
                    <a:pt x="28" y="38"/>
                  </a:cubicBezTo>
                  <a:cubicBezTo>
                    <a:pt x="31" y="40"/>
                    <a:pt x="32" y="44"/>
                    <a:pt x="29" y="47"/>
                  </a:cubicBezTo>
                  <a:cubicBezTo>
                    <a:pt x="27" y="50"/>
                    <a:pt x="23" y="51"/>
                    <a:pt x="20" y="48"/>
                  </a:cubicBezTo>
                  <a:cubicBezTo>
                    <a:pt x="18" y="47"/>
                    <a:pt x="18" y="47"/>
                    <a:pt x="18" y="47"/>
                  </a:cubicBezTo>
                  <a:cubicBezTo>
                    <a:pt x="16" y="46"/>
                    <a:pt x="13" y="46"/>
                    <a:pt x="12" y="48"/>
                  </a:cubicBezTo>
                  <a:cubicBezTo>
                    <a:pt x="12" y="50"/>
                    <a:pt x="11" y="51"/>
                    <a:pt x="10" y="52"/>
                  </a:cubicBezTo>
                  <a:cubicBezTo>
                    <a:pt x="9" y="54"/>
                    <a:pt x="10" y="57"/>
                    <a:pt x="13" y="58"/>
                  </a:cubicBezTo>
                  <a:cubicBezTo>
                    <a:pt x="15" y="59"/>
                    <a:pt x="15" y="59"/>
                    <a:pt x="15" y="59"/>
                  </a:cubicBezTo>
                  <a:cubicBezTo>
                    <a:pt x="18" y="60"/>
                    <a:pt x="20" y="64"/>
                    <a:pt x="19" y="67"/>
                  </a:cubicBezTo>
                  <a:cubicBezTo>
                    <a:pt x="20" y="71"/>
                    <a:pt x="17" y="74"/>
                    <a:pt x="14" y="73"/>
                  </a:cubicBezTo>
                  <a:cubicBezTo>
                    <a:pt x="8" y="71"/>
                    <a:pt x="8" y="71"/>
                    <a:pt x="8" y="71"/>
                  </a:cubicBezTo>
                  <a:cubicBezTo>
                    <a:pt x="6" y="70"/>
                    <a:pt x="3" y="71"/>
                    <a:pt x="2" y="74"/>
                  </a:cubicBezTo>
                  <a:cubicBezTo>
                    <a:pt x="2" y="75"/>
                    <a:pt x="2" y="76"/>
                    <a:pt x="2" y="77"/>
                  </a:cubicBezTo>
                  <a:cubicBezTo>
                    <a:pt x="1" y="80"/>
                    <a:pt x="3" y="82"/>
                    <a:pt x="5" y="82"/>
                  </a:cubicBezTo>
                  <a:cubicBezTo>
                    <a:pt x="7" y="83"/>
                    <a:pt x="7" y="83"/>
                    <a:pt x="7" y="83"/>
                  </a:cubicBezTo>
                  <a:cubicBezTo>
                    <a:pt x="11" y="83"/>
                    <a:pt x="14" y="85"/>
                    <a:pt x="14" y="89"/>
                  </a:cubicBezTo>
                  <a:cubicBezTo>
                    <a:pt x="14" y="93"/>
                    <a:pt x="11" y="96"/>
                    <a:pt x="6" y="96"/>
                  </a:cubicBezTo>
                  <a:cubicBezTo>
                    <a:pt x="5" y="96"/>
                    <a:pt x="5" y="96"/>
                    <a:pt x="5" y="96"/>
                  </a:cubicBezTo>
                  <a:cubicBezTo>
                    <a:pt x="2" y="96"/>
                    <a:pt x="0" y="98"/>
                    <a:pt x="0" y="100"/>
                  </a:cubicBezTo>
                  <a:cubicBezTo>
                    <a:pt x="0" y="102"/>
                    <a:pt x="0" y="103"/>
                    <a:pt x="0" y="104"/>
                  </a:cubicBezTo>
                  <a:cubicBezTo>
                    <a:pt x="0" y="107"/>
                    <a:pt x="3" y="108"/>
                    <a:pt x="5" y="108"/>
                  </a:cubicBezTo>
                  <a:cubicBezTo>
                    <a:pt x="7" y="108"/>
                    <a:pt x="7" y="108"/>
                    <a:pt x="7" y="108"/>
                  </a:cubicBezTo>
                  <a:cubicBezTo>
                    <a:pt x="11" y="107"/>
                    <a:pt x="14" y="109"/>
                    <a:pt x="15" y="112"/>
                  </a:cubicBezTo>
                  <a:cubicBezTo>
                    <a:pt x="17" y="116"/>
                    <a:pt x="14" y="120"/>
                    <a:pt x="10" y="121"/>
                  </a:cubicBezTo>
                  <a:cubicBezTo>
                    <a:pt x="8" y="121"/>
                    <a:pt x="8" y="121"/>
                    <a:pt x="8" y="121"/>
                  </a:cubicBezTo>
                  <a:cubicBezTo>
                    <a:pt x="6" y="122"/>
                    <a:pt x="4" y="124"/>
                    <a:pt x="5" y="127"/>
                  </a:cubicBezTo>
                  <a:cubicBezTo>
                    <a:pt x="6" y="128"/>
                    <a:pt x="6" y="129"/>
                    <a:pt x="7" y="130"/>
                  </a:cubicBezTo>
                  <a:cubicBezTo>
                    <a:pt x="8" y="133"/>
                    <a:pt x="10" y="134"/>
                    <a:pt x="13" y="133"/>
                  </a:cubicBezTo>
                  <a:cubicBezTo>
                    <a:pt x="15" y="132"/>
                    <a:pt x="15" y="132"/>
                    <a:pt x="15" y="132"/>
                  </a:cubicBezTo>
                  <a:cubicBezTo>
                    <a:pt x="18" y="130"/>
                    <a:pt x="22" y="131"/>
                    <a:pt x="24" y="134"/>
                  </a:cubicBezTo>
                  <a:cubicBezTo>
                    <a:pt x="26" y="138"/>
                    <a:pt x="24" y="142"/>
                    <a:pt x="21" y="144"/>
                  </a:cubicBezTo>
                  <a:cubicBezTo>
                    <a:pt x="19" y="144"/>
                    <a:pt x="19" y="144"/>
                    <a:pt x="19" y="144"/>
                  </a:cubicBezTo>
                  <a:cubicBezTo>
                    <a:pt x="17" y="146"/>
                    <a:pt x="16" y="149"/>
                    <a:pt x="18" y="151"/>
                  </a:cubicBezTo>
                  <a:cubicBezTo>
                    <a:pt x="19" y="152"/>
                    <a:pt x="19" y="153"/>
                    <a:pt x="20" y="154"/>
                  </a:cubicBezTo>
                  <a:cubicBezTo>
                    <a:pt x="22" y="156"/>
                    <a:pt x="25" y="156"/>
                    <a:pt x="26" y="154"/>
                  </a:cubicBezTo>
                  <a:cubicBezTo>
                    <a:pt x="28" y="153"/>
                    <a:pt x="28" y="153"/>
                    <a:pt x="28" y="153"/>
                  </a:cubicBezTo>
                  <a:cubicBezTo>
                    <a:pt x="30" y="150"/>
                    <a:pt x="34" y="150"/>
                    <a:pt x="37" y="152"/>
                  </a:cubicBezTo>
                  <a:cubicBezTo>
                    <a:pt x="40" y="155"/>
                    <a:pt x="40" y="159"/>
                    <a:pt x="38" y="162"/>
                  </a:cubicBezTo>
                  <a:cubicBezTo>
                    <a:pt x="36" y="164"/>
                    <a:pt x="36" y="164"/>
                    <a:pt x="36" y="164"/>
                  </a:cubicBezTo>
                  <a:cubicBezTo>
                    <a:pt x="34" y="165"/>
                    <a:pt x="34" y="169"/>
                    <a:pt x="37" y="170"/>
                  </a:cubicBezTo>
                  <a:cubicBezTo>
                    <a:pt x="38" y="171"/>
                    <a:pt x="39" y="172"/>
                    <a:pt x="40" y="172"/>
                  </a:cubicBezTo>
                  <a:cubicBezTo>
                    <a:pt x="42" y="174"/>
                    <a:pt x="45" y="173"/>
                    <a:pt x="46" y="171"/>
                  </a:cubicBezTo>
                  <a:cubicBezTo>
                    <a:pt x="47" y="169"/>
                    <a:pt x="47" y="169"/>
                    <a:pt x="47" y="169"/>
                  </a:cubicBezTo>
                  <a:cubicBezTo>
                    <a:pt x="48" y="166"/>
                    <a:pt x="52" y="165"/>
                    <a:pt x="55" y="166"/>
                  </a:cubicBezTo>
                  <a:cubicBezTo>
                    <a:pt x="59" y="167"/>
                    <a:pt x="61" y="172"/>
                    <a:pt x="59" y="176"/>
                  </a:cubicBezTo>
                  <a:cubicBezTo>
                    <a:pt x="58" y="177"/>
                    <a:pt x="58" y="177"/>
                    <a:pt x="58" y="177"/>
                  </a:cubicBezTo>
                  <a:cubicBezTo>
                    <a:pt x="57" y="180"/>
                    <a:pt x="58" y="182"/>
                    <a:pt x="60" y="183"/>
                  </a:cubicBezTo>
                  <a:cubicBezTo>
                    <a:pt x="61" y="184"/>
                    <a:pt x="62" y="184"/>
                    <a:pt x="64" y="185"/>
                  </a:cubicBezTo>
                  <a:cubicBezTo>
                    <a:pt x="66" y="186"/>
                    <a:pt x="69" y="184"/>
                    <a:pt x="69" y="182"/>
                  </a:cubicBezTo>
                  <a:cubicBezTo>
                    <a:pt x="70" y="180"/>
                    <a:pt x="70" y="180"/>
                    <a:pt x="70" y="180"/>
                  </a:cubicBezTo>
                  <a:cubicBezTo>
                    <a:pt x="70" y="176"/>
                    <a:pt x="73" y="174"/>
                    <a:pt x="77" y="174"/>
                  </a:cubicBezTo>
                  <a:cubicBezTo>
                    <a:pt x="81" y="174"/>
                    <a:pt x="84" y="179"/>
                    <a:pt x="83" y="183"/>
                  </a:cubicBezTo>
                  <a:cubicBezTo>
                    <a:pt x="82" y="184"/>
                    <a:pt x="82" y="184"/>
                    <a:pt x="82" y="184"/>
                  </a:cubicBezTo>
                  <a:cubicBezTo>
                    <a:pt x="82" y="187"/>
                    <a:pt x="84" y="189"/>
                    <a:pt x="86" y="190"/>
                  </a:cubicBezTo>
                  <a:cubicBezTo>
                    <a:pt x="87" y="190"/>
                    <a:pt x="89" y="190"/>
                    <a:pt x="90" y="190"/>
                  </a:cubicBezTo>
                  <a:cubicBezTo>
                    <a:pt x="93" y="190"/>
                    <a:pt x="95" y="188"/>
                    <a:pt x="94" y="185"/>
                  </a:cubicBezTo>
                  <a:cubicBezTo>
                    <a:pt x="94" y="183"/>
                    <a:pt x="94" y="183"/>
                    <a:pt x="94" y="183"/>
                  </a:cubicBezTo>
                  <a:cubicBezTo>
                    <a:pt x="94" y="179"/>
                    <a:pt x="97" y="176"/>
                    <a:pt x="101" y="176"/>
                  </a:cubicBezTo>
                  <a:cubicBezTo>
                    <a:pt x="104" y="174"/>
                    <a:pt x="108" y="176"/>
                    <a:pt x="108" y="180"/>
                  </a:cubicBezTo>
                  <a:cubicBezTo>
                    <a:pt x="108" y="184"/>
                    <a:pt x="108" y="184"/>
                    <a:pt x="108" y="184"/>
                  </a:cubicBezTo>
                  <a:cubicBezTo>
                    <a:pt x="108" y="187"/>
                    <a:pt x="111" y="189"/>
                    <a:pt x="113" y="188"/>
                  </a:cubicBezTo>
                  <a:cubicBezTo>
                    <a:pt x="114" y="188"/>
                    <a:pt x="116" y="188"/>
                    <a:pt x="117" y="187"/>
                  </a:cubicBezTo>
                  <a:cubicBezTo>
                    <a:pt x="119" y="187"/>
                    <a:pt x="121" y="184"/>
                    <a:pt x="120" y="182"/>
                  </a:cubicBezTo>
                  <a:cubicBezTo>
                    <a:pt x="119" y="180"/>
                    <a:pt x="119" y="180"/>
                    <a:pt x="119" y="180"/>
                  </a:cubicBezTo>
                  <a:cubicBezTo>
                    <a:pt x="118" y="176"/>
                    <a:pt x="120" y="171"/>
                    <a:pt x="124" y="171"/>
                  </a:cubicBezTo>
                  <a:cubicBezTo>
                    <a:pt x="128" y="170"/>
                    <a:pt x="131" y="172"/>
                    <a:pt x="132" y="175"/>
                  </a:cubicBezTo>
                  <a:cubicBezTo>
                    <a:pt x="133" y="177"/>
                    <a:pt x="133" y="177"/>
                    <a:pt x="133" y="177"/>
                  </a:cubicBezTo>
                  <a:cubicBezTo>
                    <a:pt x="133" y="179"/>
                    <a:pt x="136" y="180"/>
                    <a:pt x="139" y="179"/>
                  </a:cubicBezTo>
                  <a:cubicBezTo>
                    <a:pt x="139" y="179"/>
                    <a:pt x="139" y="179"/>
                    <a:pt x="139" y="179"/>
                  </a:cubicBezTo>
                  <a:cubicBezTo>
                    <a:pt x="140" y="178"/>
                    <a:pt x="141" y="178"/>
                    <a:pt x="142" y="177"/>
                  </a:cubicBezTo>
                  <a:cubicBezTo>
                    <a:pt x="144" y="176"/>
                    <a:pt x="145" y="173"/>
                    <a:pt x="143" y="171"/>
                  </a:cubicBezTo>
                  <a:moveTo>
                    <a:pt x="78" y="74"/>
                  </a:moveTo>
                  <a:cubicBezTo>
                    <a:pt x="76" y="71"/>
                    <a:pt x="77" y="68"/>
                    <a:pt x="80" y="66"/>
                  </a:cubicBezTo>
                  <a:cubicBezTo>
                    <a:pt x="83" y="65"/>
                    <a:pt x="87" y="66"/>
                    <a:pt x="88" y="69"/>
                  </a:cubicBezTo>
                  <a:cubicBezTo>
                    <a:pt x="89" y="72"/>
                    <a:pt x="88" y="75"/>
                    <a:pt x="86" y="77"/>
                  </a:cubicBezTo>
                  <a:cubicBezTo>
                    <a:pt x="83" y="78"/>
                    <a:pt x="79" y="77"/>
                    <a:pt x="78" y="74"/>
                  </a:cubicBezTo>
                  <a:moveTo>
                    <a:pt x="123" y="80"/>
                  </a:moveTo>
                  <a:cubicBezTo>
                    <a:pt x="125" y="83"/>
                    <a:pt x="124" y="86"/>
                    <a:pt x="121" y="88"/>
                  </a:cubicBezTo>
                  <a:cubicBezTo>
                    <a:pt x="118" y="89"/>
                    <a:pt x="115" y="88"/>
                    <a:pt x="113" y="85"/>
                  </a:cubicBezTo>
                  <a:cubicBezTo>
                    <a:pt x="112" y="83"/>
                    <a:pt x="113" y="79"/>
                    <a:pt x="116" y="78"/>
                  </a:cubicBezTo>
                  <a:cubicBezTo>
                    <a:pt x="118" y="76"/>
                    <a:pt x="122" y="77"/>
                    <a:pt x="123" y="80"/>
                  </a:cubicBezTo>
                  <a:moveTo>
                    <a:pt x="66" y="109"/>
                  </a:moveTo>
                  <a:cubicBezTo>
                    <a:pt x="65" y="107"/>
                    <a:pt x="66" y="103"/>
                    <a:pt x="69" y="102"/>
                  </a:cubicBezTo>
                  <a:cubicBezTo>
                    <a:pt x="72" y="100"/>
                    <a:pt x="75" y="101"/>
                    <a:pt x="77" y="104"/>
                  </a:cubicBezTo>
                  <a:cubicBezTo>
                    <a:pt x="78" y="107"/>
                    <a:pt x="77" y="110"/>
                    <a:pt x="74" y="112"/>
                  </a:cubicBezTo>
                  <a:cubicBezTo>
                    <a:pt x="71" y="113"/>
                    <a:pt x="68" y="112"/>
                    <a:pt x="66" y="109"/>
                  </a:cubicBezTo>
                  <a:moveTo>
                    <a:pt x="81" y="102"/>
                  </a:moveTo>
                  <a:cubicBezTo>
                    <a:pt x="77" y="95"/>
                    <a:pt x="80" y="86"/>
                    <a:pt x="88" y="82"/>
                  </a:cubicBezTo>
                  <a:cubicBezTo>
                    <a:pt x="95" y="78"/>
                    <a:pt x="104" y="81"/>
                    <a:pt x="108" y="88"/>
                  </a:cubicBezTo>
                  <a:cubicBezTo>
                    <a:pt x="112" y="96"/>
                    <a:pt x="109" y="105"/>
                    <a:pt x="101" y="108"/>
                  </a:cubicBezTo>
                  <a:cubicBezTo>
                    <a:pt x="94" y="112"/>
                    <a:pt x="85" y="110"/>
                    <a:pt x="81" y="102"/>
                  </a:cubicBezTo>
                  <a:moveTo>
                    <a:pt x="102" y="121"/>
                  </a:moveTo>
                  <a:cubicBezTo>
                    <a:pt x="100" y="118"/>
                    <a:pt x="101" y="115"/>
                    <a:pt x="104" y="113"/>
                  </a:cubicBezTo>
                  <a:cubicBezTo>
                    <a:pt x="107" y="112"/>
                    <a:pt x="111" y="113"/>
                    <a:pt x="112" y="115"/>
                  </a:cubicBezTo>
                  <a:cubicBezTo>
                    <a:pt x="113" y="118"/>
                    <a:pt x="112" y="122"/>
                    <a:pt x="110" y="123"/>
                  </a:cubicBezTo>
                  <a:cubicBezTo>
                    <a:pt x="107" y="125"/>
                    <a:pt x="103" y="124"/>
                    <a:pt x="102" y="121"/>
                  </a:cubicBezTo>
                </a:path>
              </a:pathLst>
            </a:custGeom>
            <a:solidFill>
              <a:schemeClr val="tx2">
                <a:lumMod val="20000"/>
                <a:lumOff val="80000"/>
              </a:schemeClr>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 name="Freeform 7">
              <a:extLst>
                <a:ext uri="{FF2B5EF4-FFF2-40B4-BE49-F238E27FC236}">
                  <a16:creationId xmlns:a16="http://schemas.microsoft.com/office/drawing/2014/main" id="{13238580-EF7B-443E-93F9-D2AA49CDD2FE}"/>
                </a:ext>
              </a:extLst>
            </p:cNvPr>
            <p:cNvSpPr>
              <a:spLocks noEditPoints="1"/>
            </p:cNvSpPr>
            <p:nvPr/>
          </p:nvSpPr>
          <p:spPr bwMode="auto">
            <a:xfrm>
              <a:off x="7744012" y="3565900"/>
              <a:ext cx="307933" cy="303860"/>
            </a:xfrm>
            <a:custGeom>
              <a:avLst/>
              <a:gdLst>
                <a:gd name="T0" fmla="*/ 61 w 160"/>
                <a:gd name="T1" fmla="*/ 100 h 158"/>
                <a:gd name="T2" fmla="*/ 79 w 160"/>
                <a:gd name="T3" fmla="*/ 51 h 158"/>
                <a:gd name="T4" fmla="*/ 101 w 160"/>
                <a:gd name="T5" fmla="*/ 98 h 158"/>
                <a:gd name="T6" fmla="*/ 82 w 160"/>
                <a:gd name="T7" fmla="*/ 0 h 158"/>
                <a:gd name="T8" fmla="*/ 67 w 160"/>
                <a:gd name="T9" fmla="*/ 0 h 158"/>
                <a:gd name="T10" fmla="*/ 56 w 160"/>
                <a:gd name="T11" fmla="*/ 19 h 158"/>
                <a:gd name="T12" fmla="*/ 49 w 160"/>
                <a:gd name="T13" fmla="*/ 25 h 158"/>
                <a:gd name="T14" fmla="*/ 38 w 160"/>
                <a:gd name="T15" fmla="*/ 21 h 158"/>
                <a:gd name="T16" fmla="*/ 28 w 160"/>
                <a:gd name="T17" fmla="*/ 18 h 158"/>
                <a:gd name="T18" fmla="*/ 15 w 160"/>
                <a:gd name="T19" fmla="*/ 31 h 158"/>
                <a:gd name="T20" fmla="*/ 22 w 160"/>
                <a:gd name="T21" fmla="*/ 54 h 158"/>
                <a:gd name="T22" fmla="*/ 18 w 160"/>
                <a:gd name="T23" fmla="*/ 63 h 158"/>
                <a:gd name="T24" fmla="*/ 0 w 160"/>
                <a:gd name="T25" fmla="*/ 76 h 158"/>
                <a:gd name="T26" fmla="*/ 5 w 160"/>
                <a:gd name="T27" fmla="*/ 96 h 158"/>
                <a:gd name="T28" fmla="*/ 24 w 160"/>
                <a:gd name="T29" fmla="*/ 103 h 158"/>
                <a:gd name="T30" fmla="*/ 20 w 160"/>
                <a:gd name="T31" fmla="*/ 127 h 158"/>
                <a:gd name="T32" fmla="*/ 33 w 160"/>
                <a:gd name="T33" fmla="*/ 143 h 158"/>
                <a:gd name="T34" fmla="*/ 40 w 160"/>
                <a:gd name="T35" fmla="*/ 144 h 158"/>
                <a:gd name="T36" fmla="*/ 58 w 160"/>
                <a:gd name="T37" fmla="*/ 136 h 158"/>
                <a:gd name="T38" fmla="*/ 64 w 160"/>
                <a:gd name="T39" fmla="*/ 139 h 158"/>
                <a:gd name="T40" fmla="*/ 74 w 160"/>
                <a:gd name="T41" fmla="*/ 157 h 158"/>
                <a:gd name="T42" fmla="*/ 78 w 160"/>
                <a:gd name="T43" fmla="*/ 158 h 158"/>
                <a:gd name="T44" fmla="*/ 98 w 160"/>
                <a:gd name="T45" fmla="*/ 154 h 158"/>
                <a:gd name="T46" fmla="*/ 108 w 160"/>
                <a:gd name="T47" fmla="*/ 133 h 158"/>
                <a:gd name="T48" fmla="*/ 111 w 160"/>
                <a:gd name="T49" fmla="*/ 133 h 158"/>
                <a:gd name="T50" fmla="*/ 130 w 160"/>
                <a:gd name="T51" fmla="*/ 139 h 158"/>
                <a:gd name="T52" fmla="*/ 135 w 160"/>
                <a:gd name="T53" fmla="*/ 138 h 158"/>
                <a:gd name="T54" fmla="*/ 146 w 160"/>
                <a:gd name="T55" fmla="*/ 120 h 158"/>
                <a:gd name="T56" fmla="*/ 138 w 160"/>
                <a:gd name="T57" fmla="*/ 99 h 158"/>
                <a:gd name="T58" fmla="*/ 157 w 160"/>
                <a:gd name="T59" fmla="*/ 88 h 158"/>
                <a:gd name="T60" fmla="*/ 158 w 160"/>
                <a:gd name="T61" fmla="*/ 67 h 158"/>
                <a:gd name="T62" fmla="*/ 138 w 160"/>
                <a:gd name="T63" fmla="*/ 56 h 158"/>
                <a:gd name="T64" fmla="*/ 134 w 160"/>
                <a:gd name="T65" fmla="*/ 46 h 158"/>
                <a:gd name="T66" fmla="*/ 139 w 160"/>
                <a:gd name="T67" fmla="*/ 31 h 158"/>
                <a:gd name="T68" fmla="*/ 127 w 160"/>
                <a:gd name="T69" fmla="*/ 15 h 158"/>
                <a:gd name="T70" fmla="*/ 119 w 160"/>
                <a:gd name="T71" fmla="*/ 14 h 158"/>
                <a:gd name="T72" fmla="*/ 101 w 160"/>
                <a:gd name="T73" fmla="*/ 22 h 158"/>
                <a:gd name="T74" fmla="*/ 95 w 160"/>
                <a:gd name="T75" fmla="*/ 19 h 158"/>
                <a:gd name="T76" fmla="*/ 82 w 160"/>
                <a:gd name="T7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158">
                  <a:moveTo>
                    <a:pt x="80" y="107"/>
                  </a:moveTo>
                  <a:cubicBezTo>
                    <a:pt x="73" y="107"/>
                    <a:pt x="67" y="105"/>
                    <a:pt x="61" y="100"/>
                  </a:cubicBezTo>
                  <a:cubicBezTo>
                    <a:pt x="49" y="89"/>
                    <a:pt x="48" y="71"/>
                    <a:pt x="58" y="60"/>
                  </a:cubicBezTo>
                  <a:cubicBezTo>
                    <a:pt x="64" y="54"/>
                    <a:pt x="71" y="51"/>
                    <a:pt x="79" y="51"/>
                  </a:cubicBezTo>
                  <a:cubicBezTo>
                    <a:pt x="86" y="51"/>
                    <a:pt x="93" y="53"/>
                    <a:pt x="98" y="58"/>
                  </a:cubicBezTo>
                  <a:cubicBezTo>
                    <a:pt x="110" y="68"/>
                    <a:pt x="111" y="87"/>
                    <a:pt x="101" y="98"/>
                  </a:cubicBezTo>
                  <a:cubicBezTo>
                    <a:pt x="96" y="104"/>
                    <a:pt x="88" y="107"/>
                    <a:pt x="80" y="107"/>
                  </a:cubicBezTo>
                  <a:moveTo>
                    <a:pt x="82" y="0"/>
                  </a:moveTo>
                  <a:cubicBezTo>
                    <a:pt x="81" y="0"/>
                    <a:pt x="81" y="0"/>
                    <a:pt x="81" y="0"/>
                  </a:cubicBezTo>
                  <a:cubicBezTo>
                    <a:pt x="76" y="0"/>
                    <a:pt x="72" y="0"/>
                    <a:pt x="67" y="0"/>
                  </a:cubicBezTo>
                  <a:cubicBezTo>
                    <a:pt x="64" y="0"/>
                    <a:pt x="62" y="2"/>
                    <a:pt x="61" y="4"/>
                  </a:cubicBezTo>
                  <a:cubicBezTo>
                    <a:pt x="60" y="9"/>
                    <a:pt x="58" y="14"/>
                    <a:pt x="56" y="19"/>
                  </a:cubicBezTo>
                  <a:cubicBezTo>
                    <a:pt x="56" y="22"/>
                    <a:pt x="54" y="23"/>
                    <a:pt x="51" y="24"/>
                  </a:cubicBezTo>
                  <a:cubicBezTo>
                    <a:pt x="51" y="25"/>
                    <a:pt x="50" y="25"/>
                    <a:pt x="49" y="25"/>
                  </a:cubicBezTo>
                  <a:cubicBezTo>
                    <a:pt x="49" y="25"/>
                    <a:pt x="49" y="25"/>
                    <a:pt x="48" y="25"/>
                  </a:cubicBezTo>
                  <a:cubicBezTo>
                    <a:pt x="45" y="23"/>
                    <a:pt x="41" y="22"/>
                    <a:pt x="38" y="21"/>
                  </a:cubicBezTo>
                  <a:cubicBezTo>
                    <a:pt x="35" y="20"/>
                    <a:pt x="32" y="19"/>
                    <a:pt x="30" y="19"/>
                  </a:cubicBezTo>
                  <a:cubicBezTo>
                    <a:pt x="29" y="18"/>
                    <a:pt x="29" y="18"/>
                    <a:pt x="28" y="18"/>
                  </a:cubicBezTo>
                  <a:cubicBezTo>
                    <a:pt x="27" y="18"/>
                    <a:pt x="26" y="19"/>
                    <a:pt x="25" y="20"/>
                  </a:cubicBezTo>
                  <a:cubicBezTo>
                    <a:pt x="22" y="24"/>
                    <a:pt x="19" y="28"/>
                    <a:pt x="15" y="31"/>
                  </a:cubicBezTo>
                  <a:cubicBezTo>
                    <a:pt x="13" y="33"/>
                    <a:pt x="13" y="36"/>
                    <a:pt x="14" y="39"/>
                  </a:cubicBezTo>
                  <a:cubicBezTo>
                    <a:pt x="17" y="44"/>
                    <a:pt x="19" y="49"/>
                    <a:pt x="22" y="54"/>
                  </a:cubicBezTo>
                  <a:cubicBezTo>
                    <a:pt x="22" y="55"/>
                    <a:pt x="23" y="56"/>
                    <a:pt x="23" y="56"/>
                  </a:cubicBezTo>
                  <a:cubicBezTo>
                    <a:pt x="22" y="58"/>
                    <a:pt x="21" y="61"/>
                    <a:pt x="18" y="63"/>
                  </a:cubicBezTo>
                  <a:cubicBezTo>
                    <a:pt x="13" y="65"/>
                    <a:pt x="8" y="68"/>
                    <a:pt x="3" y="70"/>
                  </a:cubicBezTo>
                  <a:cubicBezTo>
                    <a:pt x="1" y="71"/>
                    <a:pt x="0" y="73"/>
                    <a:pt x="0" y="76"/>
                  </a:cubicBezTo>
                  <a:cubicBezTo>
                    <a:pt x="1" y="81"/>
                    <a:pt x="1" y="86"/>
                    <a:pt x="1" y="90"/>
                  </a:cubicBezTo>
                  <a:cubicBezTo>
                    <a:pt x="1" y="93"/>
                    <a:pt x="2" y="95"/>
                    <a:pt x="5" y="96"/>
                  </a:cubicBezTo>
                  <a:cubicBezTo>
                    <a:pt x="11" y="98"/>
                    <a:pt x="16" y="100"/>
                    <a:pt x="22" y="102"/>
                  </a:cubicBezTo>
                  <a:cubicBezTo>
                    <a:pt x="23" y="102"/>
                    <a:pt x="23" y="102"/>
                    <a:pt x="24" y="103"/>
                  </a:cubicBezTo>
                  <a:cubicBezTo>
                    <a:pt x="25" y="105"/>
                    <a:pt x="27" y="108"/>
                    <a:pt x="25" y="111"/>
                  </a:cubicBezTo>
                  <a:cubicBezTo>
                    <a:pt x="23" y="116"/>
                    <a:pt x="22" y="122"/>
                    <a:pt x="20" y="127"/>
                  </a:cubicBezTo>
                  <a:cubicBezTo>
                    <a:pt x="20" y="129"/>
                    <a:pt x="20" y="131"/>
                    <a:pt x="22" y="133"/>
                  </a:cubicBezTo>
                  <a:cubicBezTo>
                    <a:pt x="26" y="136"/>
                    <a:pt x="30" y="139"/>
                    <a:pt x="33" y="143"/>
                  </a:cubicBezTo>
                  <a:cubicBezTo>
                    <a:pt x="35" y="144"/>
                    <a:pt x="36" y="145"/>
                    <a:pt x="37" y="145"/>
                  </a:cubicBezTo>
                  <a:cubicBezTo>
                    <a:pt x="38" y="145"/>
                    <a:pt x="39" y="144"/>
                    <a:pt x="40" y="144"/>
                  </a:cubicBezTo>
                  <a:cubicBezTo>
                    <a:pt x="45" y="142"/>
                    <a:pt x="49" y="140"/>
                    <a:pt x="53" y="137"/>
                  </a:cubicBezTo>
                  <a:cubicBezTo>
                    <a:pt x="55" y="137"/>
                    <a:pt x="57" y="136"/>
                    <a:pt x="58" y="136"/>
                  </a:cubicBezTo>
                  <a:cubicBezTo>
                    <a:pt x="59" y="136"/>
                    <a:pt x="61" y="136"/>
                    <a:pt x="62" y="137"/>
                  </a:cubicBezTo>
                  <a:cubicBezTo>
                    <a:pt x="63" y="137"/>
                    <a:pt x="64" y="138"/>
                    <a:pt x="64" y="139"/>
                  </a:cubicBezTo>
                  <a:cubicBezTo>
                    <a:pt x="66" y="144"/>
                    <a:pt x="69" y="148"/>
                    <a:pt x="71" y="153"/>
                  </a:cubicBezTo>
                  <a:cubicBezTo>
                    <a:pt x="72" y="154"/>
                    <a:pt x="73" y="156"/>
                    <a:pt x="74" y="157"/>
                  </a:cubicBezTo>
                  <a:cubicBezTo>
                    <a:pt x="75" y="158"/>
                    <a:pt x="77" y="158"/>
                    <a:pt x="78" y="158"/>
                  </a:cubicBezTo>
                  <a:cubicBezTo>
                    <a:pt x="78" y="158"/>
                    <a:pt x="78" y="158"/>
                    <a:pt x="78" y="158"/>
                  </a:cubicBezTo>
                  <a:cubicBezTo>
                    <a:pt x="83" y="158"/>
                    <a:pt x="88" y="158"/>
                    <a:pt x="93" y="158"/>
                  </a:cubicBezTo>
                  <a:cubicBezTo>
                    <a:pt x="96" y="158"/>
                    <a:pt x="97" y="156"/>
                    <a:pt x="98" y="154"/>
                  </a:cubicBezTo>
                  <a:cubicBezTo>
                    <a:pt x="100" y="149"/>
                    <a:pt x="102" y="144"/>
                    <a:pt x="103" y="139"/>
                  </a:cubicBezTo>
                  <a:cubicBezTo>
                    <a:pt x="104" y="136"/>
                    <a:pt x="105" y="134"/>
                    <a:pt x="108" y="133"/>
                  </a:cubicBezTo>
                  <a:cubicBezTo>
                    <a:pt x="109" y="133"/>
                    <a:pt x="110" y="133"/>
                    <a:pt x="110" y="133"/>
                  </a:cubicBezTo>
                  <a:cubicBezTo>
                    <a:pt x="111" y="133"/>
                    <a:pt x="111" y="133"/>
                    <a:pt x="111" y="133"/>
                  </a:cubicBezTo>
                  <a:cubicBezTo>
                    <a:pt x="115" y="135"/>
                    <a:pt x="118" y="136"/>
                    <a:pt x="122" y="137"/>
                  </a:cubicBezTo>
                  <a:cubicBezTo>
                    <a:pt x="125" y="138"/>
                    <a:pt x="127" y="139"/>
                    <a:pt x="130" y="139"/>
                  </a:cubicBezTo>
                  <a:cubicBezTo>
                    <a:pt x="131" y="139"/>
                    <a:pt x="131" y="140"/>
                    <a:pt x="131" y="140"/>
                  </a:cubicBezTo>
                  <a:cubicBezTo>
                    <a:pt x="133" y="140"/>
                    <a:pt x="134" y="139"/>
                    <a:pt x="135" y="138"/>
                  </a:cubicBezTo>
                  <a:cubicBezTo>
                    <a:pt x="138" y="134"/>
                    <a:pt x="141" y="130"/>
                    <a:pt x="144" y="127"/>
                  </a:cubicBezTo>
                  <a:cubicBezTo>
                    <a:pt x="147" y="125"/>
                    <a:pt x="147" y="122"/>
                    <a:pt x="146" y="120"/>
                  </a:cubicBezTo>
                  <a:cubicBezTo>
                    <a:pt x="143" y="115"/>
                    <a:pt x="141" y="110"/>
                    <a:pt x="138" y="105"/>
                  </a:cubicBezTo>
                  <a:cubicBezTo>
                    <a:pt x="137" y="103"/>
                    <a:pt x="137" y="101"/>
                    <a:pt x="138" y="99"/>
                  </a:cubicBezTo>
                  <a:cubicBezTo>
                    <a:pt x="138" y="97"/>
                    <a:pt x="139" y="96"/>
                    <a:pt x="141" y="95"/>
                  </a:cubicBezTo>
                  <a:cubicBezTo>
                    <a:pt x="146" y="93"/>
                    <a:pt x="151" y="90"/>
                    <a:pt x="157" y="88"/>
                  </a:cubicBezTo>
                  <a:cubicBezTo>
                    <a:pt x="159" y="86"/>
                    <a:pt x="160" y="85"/>
                    <a:pt x="159" y="82"/>
                  </a:cubicBezTo>
                  <a:cubicBezTo>
                    <a:pt x="159" y="77"/>
                    <a:pt x="159" y="72"/>
                    <a:pt x="158" y="67"/>
                  </a:cubicBezTo>
                  <a:cubicBezTo>
                    <a:pt x="158" y="65"/>
                    <a:pt x="157" y="63"/>
                    <a:pt x="155" y="62"/>
                  </a:cubicBezTo>
                  <a:cubicBezTo>
                    <a:pt x="149" y="60"/>
                    <a:pt x="144" y="58"/>
                    <a:pt x="138" y="56"/>
                  </a:cubicBezTo>
                  <a:cubicBezTo>
                    <a:pt x="136" y="56"/>
                    <a:pt x="136" y="55"/>
                    <a:pt x="135" y="54"/>
                  </a:cubicBezTo>
                  <a:cubicBezTo>
                    <a:pt x="133" y="51"/>
                    <a:pt x="133" y="49"/>
                    <a:pt x="134" y="46"/>
                  </a:cubicBezTo>
                  <a:cubicBezTo>
                    <a:pt x="135" y="45"/>
                    <a:pt x="135" y="44"/>
                    <a:pt x="136" y="43"/>
                  </a:cubicBezTo>
                  <a:cubicBezTo>
                    <a:pt x="137" y="39"/>
                    <a:pt x="138" y="35"/>
                    <a:pt x="139" y="31"/>
                  </a:cubicBezTo>
                  <a:cubicBezTo>
                    <a:pt x="140" y="29"/>
                    <a:pt x="139" y="27"/>
                    <a:pt x="137" y="25"/>
                  </a:cubicBezTo>
                  <a:cubicBezTo>
                    <a:pt x="133" y="22"/>
                    <a:pt x="130" y="19"/>
                    <a:pt x="127" y="15"/>
                  </a:cubicBezTo>
                  <a:cubicBezTo>
                    <a:pt x="125" y="14"/>
                    <a:pt x="124" y="13"/>
                    <a:pt x="122" y="13"/>
                  </a:cubicBezTo>
                  <a:cubicBezTo>
                    <a:pt x="121" y="13"/>
                    <a:pt x="120" y="14"/>
                    <a:pt x="119" y="14"/>
                  </a:cubicBezTo>
                  <a:cubicBezTo>
                    <a:pt x="115" y="16"/>
                    <a:pt x="110" y="18"/>
                    <a:pt x="106" y="21"/>
                  </a:cubicBezTo>
                  <a:cubicBezTo>
                    <a:pt x="104" y="21"/>
                    <a:pt x="103" y="22"/>
                    <a:pt x="101" y="22"/>
                  </a:cubicBezTo>
                  <a:cubicBezTo>
                    <a:pt x="100" y="22"/>
                    <a:pt x="99" y="22"/>
                    <a:pt x="98" y="21"/>
                  </a:cubicBezTo>
                  <a:cubicBezTo>
                    <a:pt x="97" y="21"/>
                    <a:pt x="96" y="20"/>
                    <a:pt x="95" y="19"/>
                  </a:cubicBezTo>
                  <a:cubicBezTo>
                    <a:pt x="93" y="13"/>
                    <a:pt x="90" y="8"/>
                    <a:pt x="87" y="3"/>
                  </a:cubicBezTo>
                  <a:cubicBezTo>
                    <a:pt x="86" y="0"/>
                    <a:pt x="84" y="0"/>
                    <a:pt x="82"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Freeform 8">
              <a:extLst>
                <a:ext uri="{FF2B5EF4-FFF2-40B4-BE49-F238E27FC236}">
                  <a16:creationId xmlns:a16="http://schemas.microsoft.com/office/drawing/2014/main" id="{7A89EA2C-AB5F-4AEF-989B-A9A04E1C61EE}"/>
                </a:ext>
              </a:extLst>
            </p:cNvPr>
            <p:cNvSpPr>
              <a:spLocks noEditPoints="1"/>
            </p:cNvSpPr>
            <p:nvPr/>
          </p:nvSpPr>
          <p:spPr bwMode="auto">
            <a:xfrm>
              <a:off x="8064166" y="3681579"/>
              <a:ext cx="140117" cy="140117"/>
            </a:xfrm>
            <a:custGeom>
              <a:avLst/>
              <a:gdLst>
                <a:gd name="T0" fmla="*/ 28 w 73"/>
                <a:gd name="T1" fmla="*/ 46 h 73"/>
                <a:gd name="T2" fmla="*/ 37 w 73"/>
                <a:gd name="T3" fmla="*/ 24 h 73"/>
                <a:gd name="T4" fmla="*/ 47 w 73"/>
                <a:gd name="T5" fmla="*/ 45 h 73"/>
                <a:gd name="T6" fmla="*/ 38 w 73"/>
                <a:gd name="T7" fmla="*/ 0 h 73"/>
                <a:gd name="T8" fmla="*/ 31 w 73"/>
                <a:gd name="T9" fmla="*/ 1 h 73"/>
                <a:gd name="T10" fmla="*/ 26 w 73"/>
                <a:gd name="T11" fmla="*/ 9 h 73"/>
                <a:gd name="T12" fmla="*/ 23 w 73"/>
                <a:gd name="T13" fmla="*/ 12 h 73"/>
                <a:gd name="T14" fmla="*/ 18 w 73"/>
                <a:gd name="T15" fmla="*/ 10 h 73"/>
                <a:gd name="T16" fmla="*/ 13 w 73"/>
                <a:gd name="T17" fmla="*/ 9 h 73"/>
                <a:gd name="T18" fmla="*/ 7 w 73"/>
                <a:gd name="T19" fmla="*/ 15 h 73"/>
                <a:gd name="T20" fmla="*/ 10 w 73"/>
                <a:gd name="T21" fmla="*/ 25 h 73"/>
                <a:gd name="T22" fmla="*/ 9 w 73"/>
                <a:gd name="T23" fmla="*/ 29 h 73"/>
                <a:gd name="T24" fmla="*/ 1 w 73"/>
                <a:gd name="T25" fmla="*/ 35 h 73"/>
                <a:gd name="T26" fmla="*/ 3 w 73"/>
                <a:gd name="T27" fmla="*/ 44 h 73"/>
                <a:gd name="T28" fmla="*/ 11 w 73"/>
                <a:gd name="T29" fmla="*/ 48 h 73"/>
                <a:gd name="T30" fmla="*/ 10 w 73"/>
                <a:gd name="T31" fmla="*/ 59 h 73"/>
                <a:gd name="T32" fmla="*/ 16 w 73"/>
                <a:gd name="T33" fmla="*/ 66 h 73"/>
                <a:gd name="T34" fmla="*/ 19 w 73"/>
                <a:gd name="T35" fmla="*/ 66 h 73"/>
                <a:gd name="T36" fmla="*/ 27 w 73"/>
                <a:gd name="T37" fmla="*/ 63 h 73"/>
                <a:gd name="T38" fmla="*/ 30 w 73"/>
                <a:gd name="T39" fmla="*/ 64 h 73"/>
                <a:gd name="T40" fmla="*/ 34 w 73"/>
                <a:gd name="T41" fmla="*/ 73 h 73"/>
                <a:gd name="T42" fmla="*/ 36 w 73"/>
                <a:gd name="T43" fmla="*/ 73 h 73"/>
                <a:gd name="T44" fmla="*/ 45 w 73"/>
                <a:gd name="T45" fmla="*/ 71 h 73"/>
                <a:gd name="T46" fmla="*/ 50 w 73"/>
                <a:gd name="T47" fmla="*/ 62 h 73"/>
                <a:gd name="T48" fmla="*/ 51 w 73"/>
                <a:gd name="T49" fmla="*/ 61 h 73"/>
                <a:gd name="T50" fmla="*/ 60 w 73"/>
                <a:gd name="T51" fmla="*/ 64 h 73"/>
                <a:gd name="T52" fmla="*/ 62 w 73"/>
                <a:gd name="T53" fmla="*/ 64 h 73"/>
                <a:gd name="T54" fmla="*/ 67 w 73"/>
                <a:gd name="T55" fmla="*/ 55 h 73"/>
                <a:gd name="T56" fmla="*/ 63 w 73"/>
                <a:gd name="T57" fmla="*/ 46 h 73"/>
                <a:gd name="T58" fmla="*/ 72 w 73"/>
                <a:gd name="T59" fmla="*/ 41 h 73"/>
                <a:gd name="T60" fmla="*/ 73 w 73"/>
                <a:gd name="T61" fmla="*/ 31 h 73"/>
                <a:gd name="T62" fmla="*/ 63 w 73"/>
                <a:gd name="T63" fmla="*/ 26 h 73"/>
                <a:gd name="T64" fmla="*/ 62 w 73"/>
                <a:gd name="T65" fmla="*/ 22 h 73"/>
                <a:gd name="T66" fmla="*/ 64 w 73"/>
                <a:gd name="T67" fmla="*/ 15 h 73"/>
                <a:gd name="T68" fmla="*/ 58 w 73"/>
                <a:gd name="T69" fmla="*/ 8 h 73"/>
                <a:gd name="T70" fmla="*/ 55 w 73"/>
                <a:gd name="T71" fmla="*/ 7 h 73"/>
                <a:gd name="T72" fmla="*/ 47 w 73"/>
                <a:gd name="T73" fmla="*/ 11 h 73"/>
                <a:gd name="T74" fmla="*/ 44 w 73"/>
                <a:gd name="T75" fmla="*/ 9 h 73"/>
                <a:gd name="T76" fmla="*/ 38 w 73"/>
                <a:gd name="T7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3" h="73">
                  <a:moveTo>
                    <a:pt x="37" y="50"/>
                  </a:moveTo>
                  <a:cubicBezTo>
                    <a:pt x="34" y="50"/>
                    <a:pt x="31" y="49"/>
                    <a:pt x="28" y="46"/>
                  </a:cubicBezTo>
                  <a:cubicBezTo>
                    <a:pt x="23" y="41"/>
                    <a:pt x="22" y="33"/>
                    <a:pt x="27" y="28"/>
                  </a:cubicBezTo>
                  <a:cubicBezTo>
                    <a:pt x="30" y="25"/>
                    <a:pt x="33" y="24"/>
                    <a:pt x="37" y="24"/>
                  </a:cubicBezTo>
                  <a:cubicBezTo>
                    <a:pt x="40" y="24"/>
                    <a:pt x="43" y="25"/>
                    <a:pt x="45" y="27"/>
                  </a:cubicBezTo>
                  <a:cubicBezTo>
                    <a:pt x="51" y="32"/>
                    <a:pt x="51" y="40"/>
                    <a:pt x="47" y="45"/>
                  </a:cubicBezTo>
                  <a:cubicBezTo>
                    <a:pt x="44" y="48"/>
                    <a:pt x="41" y="50"/>
                    <a:pt x="37" y="50"/>
                  </a:cubicBezTo>
                  <a:moveTo>
                    <a:pt x="38" y="0"/>
                  </a:moveTo>
                  <a:cubicBezTo>
                    <a:pt x="38" y="0"/>
                    <a:pt x="37" y="0"/>
                    <a:pt x="37" y="0"/>
                  </a:cubicBezTo>
                  <a:cubicBezTo>
                    <a:pt x="35" y="1"/>
                    <a:pt x="33" y="1"/>
                    <a:pt x="31" y="1"/>
                  </a:cubicBezTo>
                  <a:cubicBezTo>
                    <a:pt x="30" y="1"/>
                    <a:pt x="29" y="1"/>
                    <a:pt x="28" y="3"/>
                  </a:cubicBezTo>
                  <a:cubicBezTo>
                    <a:pt x="28" y="5"/>
                    <a:pt x="27" y="7"/>
                    <a:pt x="26" y="9"/>
                  </a:cubicBezTo>
                  <a:cubicBezTo>
                    <a:pt x="26" y="10"/>
                    <a:pt x="25" y="11"/>
                    <a:pt x="24" y="12"/>
                  </a:cubicBezTo>
                  <a:cubicBezTo>
                    <a:pt x="24" y="12"/>
                    <a:pt x="23" y="12"/>
                    <a:pt x="23" y="12"/>
                  </a:cubicBezTo>
                  <a:cubicBezTo>
                    <a:pt x="23" y="12"/>
                    <a:pt x="23" y="12"/>
                    <a:pt x="22" y="12"/>
                  </a:cubicBezTo>
                  <a:cubicBezTo>
                    <a:pt x="21" y="11"/>
                    <a:pt x="19" y="11"/>
                    <a:pt x="18" y="10"/>
                  </a:cubicBezTo>
                  <a:cubicBezTo>
                    <a:pt x="16" y="10"/>
                    <a:pt x="15" y="9"/>
                    <a:pt x="14" y="9"/>
                  </a:cubicBezTo>
                  <a:cubicBezTo>
                    <a:pt x="14" y="9"/>
                    <a:pt x="14" y="9"/>
                    <a:pt x="13" y="9"/>
                  </a:cubicBezTo>
                  <a:cubicBezTo>
                    <a:pt x="13" y="9"/>
                    <a:pt x="12" y="9"/>
                    <a:pt x="12" y="10"/>
                  </a:cubicBezTo>
                  <a:cubicBezTo>
                    <a:pt x="10" y="12"/>
                    <a:pt x="9" y="13"/>
                    <a:pt x="7" y="15"/>
                  </a:cubicBezTo>
                  <a:cubicBezTo>
                    <a:pt x="6" y="16"/>
                    <a:pt x="6" y="17"/>
                    <a:pt x="7" y="18"/>
                  </a:cubicBezTo>
                  <a:cubicBezTo>
                    <a:pt x="8" y="21"/>
                    <a:pt x="9" y="23"/>
                    <a:pt x="10" y="25"/>
                  </a:cubicBezTo>
                  <a:cubicBezTo>
                    <a:pt x="11" y="26"/>
                    <a:pt x="11" y="26"/>
                    <a:pt x="11" y="26"/>
                  </a:cubicBezTo>
                  <a:cubicBezTo>
                    <a:pt x="10" y="27"/>
                    <a:pt x="10" y="29"/>
                    <a:pt x="9" y="29"/>
                  </a:cubicBezTo>
                  <a:cubicBezTo>
                    <a:pt x="6" y="30"/>
                    <a:pt x="4" y="31"/>
                    <a:pt x="2" y="33"/>
                  </a:cubicBezTo>
                  <a:cubicBezTo>
                    <a:pt x="1" y="33"/>
                    <a:pt x="0" y="34"/>
                    <a:pt x="1" y="35"/>
                  </a:cubicBezTo>
                  <a:cubicBezTo>
                    <a:pt x="1" y="38"/>
                    <a:pt x="1" y="40"/>
                    <a:pt x="1" y="42"/>
                  </a:cubicBezTo>
                  <a:cubicBezTo>
                    <a:pt x="1" y="43"/>
                    <a:pt x="2" y="44"/>
                    <a:pt x="3" y="44"/>
                  </a:cubicBezTo>
                  <a:cubicBezTo>
                    <a:pt x="5" y="45"/>
                    <a:pt x="8" y="46"/>
                    <a:pt x="11" y="47"/>
                  </a:cubicBezTo>
                  <a:cubicBezTo>
                    <a:pt x="11" y="48"/>
                    <a:pt x="11" y="48"/>
                    <a:pt x="11" y="48"/>
                  </a:cubicBezTo>
                  <a:cubicBezTo>
                    <a:pt x="12" y="49"/>
                    <a:pt x="13" y="50"/>
                    <a:pt x="12" y="51"/>
                  </a:cubicBezTo>
                  <a:cubicBezTo>
                    <a:pt x="11" y="54"/>
                    <a:pt x="11" y="56"/>
                    <a:pt x="10" y="59"/>
                  </a:cubicBezTo>
                  <a:cubicBezTo>
                    <a:pt x="9" y="60"/>
                    <a:pt x="10" y="61"/>
                    <a:pt x="11" y="61"/>
                  </a:cubicBezTo>
                  <a:cubicBezTo>
                    <a:pt x="12" y="63"/>
                    <a:pt x="14" y="64"/>
                    <a:pt x="16" y="66"/>
                  </a:cubicBezTo>
                  <a:cubicBezTo>
                    <a:pt x="16" y="66"/>
                    <a:pt x="17" y="67"/>
                    <a:pt x="18" y="67"/>
                  </a:cubicBezTo>
                  <a:cubicBezTo>
                    <a:pt x="18" y="67"/>
                    <a:pt x="18" y="67"/>
                    <a:pt x="19" y="66"/>
                  </a:cubicBezTo>
                  <a:cubicBezTo>
                    <a:pt x="21" y="65"/>
                    <a:pt x="23" y="64"/>
                    <a:pt x="25" y="63"/>
                  </a:cubicBezTo>
                  <a:cubicBezTo>
                    <a:pt x="26" y="63"/>
                    <a:pt x="26" y="63"/>
                    <a:pt x="27" y="63"/>
                  </a:cubicBezTo>
                  <a:cubicBezTo>
                    <a:pt x="28" y="63"/>
                    <a:pt x="28" y="63"/>
                    <a:pt x="29" y="63"/>
                  </a:cubicBezTo>
                  <a:cubicBezTo>
                    <a:pt x="29" y="63"/>
                    <a:pt x="29" y="64"/>
                    <a:pt x="30" y="64"/>
                  </a:cubicBezTo>
                  <a:cubicBezTo>
                    <a:pt x="31" y="66"/>
                    <a:pt x="32" y="68"/>
                    <a:pt x="33" y="70"/>
                  </a:cubicBezTo>
                  <a:cubicBezTo>
                    <a:pt x="33" y="71"/>
                    <a:pt x="34" y="72"/>
                    <a:pt x="34" y="73"/>
                  </a:cubicBezTo>
                  <a:cubicBezTo>
                    <a:pt x="35" y="73"/>
                    <a:pt x="35" y="73"/>
                    <a:pt x="36" y="73"/>
                  </a:cubicBezTo>
                  <a:cubicBezTo>
                    <a:pt x="36" y="73"/>
                    <a:pt x="36" y="73"/>
                    <a:pt x="36" y="73"/>
                  </a:cubicBezTo>
                  <a:cubicBezTo>
                    <a:pt x="38" y="73"/>
                    <a:pt x="40" y="73"/>
                    <a:pt x="43" y="73"/>
                  </a:cubicBezTo>
                  <a:cubicBezTo>
                    <a:pt x="44" y="73"/>
                    <a:pt x="45" y="72"/>
                    <a:pt x="45" y="71"/>
                  </a:cubicBezTo>
                  <a:cubicBezTo>
                    <a:pt x="46" y="69"/>
                    <a:pt x="47" y="66"/>
                    <a:pt x="48" y="64"/>
                  </a:cubicBezTo>
                  <a:cubicBezTo>
                    <a:pt x="48" y="63"/>
                    <a:pt x="49" y="62"/>
                    <a:pt x="50" y="62"/>
                  </a:cubicBezTo>
                  <a:cubicBezTo>
                    <a:pt x="50" y="61"/>
                    <a:pt x="50" y="61"/>
                    <a:pt x="51" y="61"/>
                  </a:cubicBezTo>
                  <a:cubicBezTo>
                    <a:pt x="51" y="61"/>
                    <a:pt x="51" y="61"/>
                    <a:pt x="51" y="61"/>
                  </a:cubicBezTo>
                  <a:cubicBezTo>
                    <a:pt x="53" y="62"/>
                    <a:pt x="54" y="63"/>
                    <a:pt x="56" y="63"/>
                  </a:cubicBezTo>
                  <a:cubicBezTo>
                    <a:pt x="57" y="64"/>
                    <a:pt x="59" y="64"/>
                    <a:pt x="60" y="64"/>
                  </a:cubicBezTo>
                  <a:cubicBezTo>
                    <a:pt x="60" y="64"/>
                    <a:pt x="60" y="64"/>
                    <a:pt x="60" y="64"/>
                  </a:cubicBezTo>
                  <a:cubicBezTo>
                    <a:pt x="61" y="64"/>
                    <a:pt x="61" y="64"/>
                    <a:pt x="62" y="64"/>
                  </a:cubicBezTo>
                  <a:cubicBezTo>
                    <a:pt x="63" y="62"/>
                    <a:pt x="65" y="60"/>
                    <a:pt x="66" y="58"/>
                  </a:cubicBezTo>
                  <a:cubicBezTo>
                    <a:pt x="67" y="57"/>
                    <a:pt x="68" y="56"/>
                    <a:pt x="67" y="55"/>
                  </a:cubicBezTo>
                  <a:cubicBezTo>
                    <a:pt x="66" y="53"/>
                    <a:pt x="65" y="51"/>
                    <a:pt x="64" y="49"/>
                  </a:cubicBezTo>
                  <a:cubicBezTo>
                    <a:pt x="63" y="48"/>
                    <a:pt x="63" y="47"/>
                    <a:pt x="63" y="46"/>
                  </a:cubicBezTo>
                  <a:cubicBezTo>
                    <a:pt x="64" y="45"/>
                    <a:pt x="64" y="45"/>
                    <a:pt x="65" y="44"/>
                  </a:cubicBezTo>
                  <a:cubicBezTo>
                    <a:pt x="67" y="43"/>
                    <a:pt x="70" y="42"/>
                    <a:pt x="72" y="41"/>
                  </a:cubicBezTo>
                  <a:cubicBezTo>
                    <a:pt x="73" y="40"/>
                    <a:pt x="73" y="39"/>
                    <a:pt x="73" y="38"/>
                  </a:cubicBezTo>
                  <a:cubicBezTo>
                    <a:pt x="73" y="36"/>
                    <a:pt x="73" y="34"/>
                    <a:pt x="73" y="31"/>
                  </a:cubicBezTo>
                  <a:cubicBezTo>
                    <a:pt x="73" y="30"/>
                    <a:pt x="72" y="29"/>
                    <a:pt x="71" y="29"/>
                  </a:cubicBezTo>
                  <a:cubicBezTo>
                    <a:pt x="69" y="28"/>
                    <a:pt x="66" y="27"/>
                    <a:pt x="63" y="26"/>
                  </a:cubicBezTo>
                  <a:cubicBezTo>
                    <a:pt x="63" y="26"/>
                    <a:pt x="62" y="26"/>
                    <a:pt x="62" y="25"/>
                  </a:cubicBezTo>
                  <a:cubicBezTo>
                    <a:pt x="61" y="24"/>
                    <a:pt x="61" y="23"/>
                    <a:pt x="62" y="22"/>
                  </a:cubicBezTo>
                  <a:cubicBezTo>
                    <a:pt x="62" y="21"/>
                    <a:pt x="62" y="21"/>
                    <a:pt x="62" y="20"/>
                  </a:cubicBezTo>
                  <a:cubicBezTo>
                    <a:pt x="63" y="18"/>
                    <a:pt x="63" y="17"/>
                    <a:pt x="64" y="15"/>
                  </a:cubicBezTo>
                  <a:cubicBezTo>
                    <a:pt x="64" y="14"/>
                    <a:pt x="64" y="13"/>
                    <a:pt x="63" y="12"/>
                  </a:cubicBezTo>
                  <a:cubicBezTo>
                    <a:pt x="61" y="11"/>
                    <a:pt x="60" y="9"/>
                    <a:pt x="58" y="8"/>
                  </a:cubicBezTo>
                  <a:cubicBezTo>
                    <a:pt x="58" y="7"/>
                    <a:pt x="57" y="7"/>
                    <a:pt x="56" y="7"/>
                  </a:cubicBezTo>
                  <a:cubicBezTo>
                    <a:pt x="56" y="7"/>
                    <a:pt x="55" y="7"/>
                    <a:pt x="55" y="7"/>
                  </a:cubicBezTo>
                  <a:cubicBezTo>
                    <a:pt x="53" y="8"/>
                    <a:pt x="51" y="9"/>
                    <a:pt x="49" y="10"/>
                  </a:cubicBezTo>
                  <a:cubicBezTo>
                    <a:pt x="48" y="10"/>
                    <a:pt x="47" y="11"/>
                    <a:pt x="47" y="11"/>
                  </a:cubicBezTo>
                  <a:cubicBezTo>
                    <a:pt x="46" y="11"/>
                    <a:pt x="46" y="11"/>
                    <a:pt x="45" y="10"/>
                  </a:cubicBezTo>
                  <a:cubicBezTo>
                    <a:pt x="45" y="10"/>
                    <a:pt x="44" y="10"/>
                    <a:pt x="44" y="9"/>
                  </a:cubicBezTo>
                  <a:cubicBezTo>
                    <a:pt x="43" y="7"/>
                    <a:pt x="41" y="4"/>
                    <a:pt x="40" y="2"/>
                  </a:cubicBezTo>
                  <a:cubicBezTo>
                    <a:pt x="40" y="1"/>
                    <a:pt x="39" y="0"/>
                    <a:pt x="38"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Freeform 9">
              <a:extLst>
                <a:ext uri="{FF2B5EF4-FFF2-40B4-BE49-F238E27FC236}">
                  <a16:creationId xmlns:a16="http://schemas.microsoft.com/office/drawing/2014/main" id="{FD6A0A94-1251-4FCC-A966-B73B404C3693}"/>
                </a:ext>
              </a:extLst>
            </p:cNvPr>
            <p:cNvSpPr>
              <a:spLocks noEditPoints="1"/>
            </p:cNvSpPr>
            <p:nvPr/>
          </p:nvSpPr>
          <p:spPr bwMode="auto">
            <a:xfrm>
              <a:off x="4630464" y="5049356"/>
              <a:ext cx="310377" cy="303860"/>
            </a:xfrm>
            <a:custGeom>
              <a:avLst/>
              <a:gdLst>
                <a:gd name="T0" fmla="*/ 52 w 161"/>
                <a:gd name="T1" fmla="*/ 80 h 158"/>
                <a:gd name="T2" fmla="*/ 80 w 161"/>
                <a:gd name="T3" fmla="*/ 51 h 158"/>
                <a:gd name="T4" fmla="*/ 82 w 161"/>
                <a:gd name="T5" fmla="*/ 107 h 158"/>
                <a:gd name="T6" fmla="*/ 83 w 161"/>
                <a:gd name="T7" fmla="*/ 0 h 158"/>
                <a:gd name="T8" fmla="*/ 68 w 161"/>
                <a:gd name="T9" fmla="*/ 1 h 158"/>
                <a:gd name="T10" fmla="*/ 58 w 161"/>
                <a:gd name="T11" fmla="*/ 19 h 158"/>
                <a:gd name="T12" fmla="*/ 50 w 161"/>
                <a:gd name="T13" fmla="*/ 25 h 158"/>
                <a:gd name="T14" fmla="*/ 34 w 161"/>
                <a:gd name="T15" fmla="*/ 20 h 158"/>
                <a:gd name="T16" fmla="*/ 25 w 161"/>
                <a:gd name="T17" fmla="*/ 21 h 158"/>
                <a:gd name="T18" fmla="*/ 14 w 161"/>
                <a:gd name="T19" fmla="*/ 39 h 158"/>
                <a:gd name="T20" fmla="*/ 22 w 161"/>
                <a:gd name="T21" fmla="*/ 60 h 158"/>
                <a:gd name="T22" fmla="*/ 9 w 161"/>
                <a:gd name="T23" fmla="*/ 67 h 158"/>
                <a:gd name="T24" fmla="*/ 0 w 161"/>
                <a:gd name="T25" fmla="*/ 76 h 158"/>
                <a:gd name="T26" fmla="*/ 5 w 161"/>
                <a:gd name="T27" fmla="*/ 96 h 158"/>
                <a:gd name="T28" fmla="*/ 25 w 161"/>
                <a:gd name="T29" fmla="*/ 105 h 158"/>
                <a:gd name="T30" fmla="*/ 20 w 161"/>
                <a:gd name="T31" fmla="*/ 127 h 158"/>
                <a:gd name="T32" fmla="*/ 33 w 161"/>
                <a:gd name="T33" fmla="*/ 143 h 158"/>
                <a:gd name="T34" fmla="*/ 39 w 161"/>
                <a:gd name="T35" fmla="*/ 144 h 158"/>
                <a:gd name="T36" fmla="*/ 58 w 161"/>
                <a:gd name="T37" fmla="*/ 135 h 158"/>
                <a:gd name="T38" fmla="*/ 65 w 161"/>
                <a:gd name="T39" fmla="*/ 141 h 158"/>
                <a:gd name="T40" fmla="*/ 72 w 161"/>
                <a:gd name="T41" fmla="*/ 154 h 158"/>
                <a:gd name="T42" fmla="*/ 78 w 161"/>
                <a:gd name="T43" fmla="*/ 157 h 158"/>
                <a:gd name="T44" fmla="*/ 98 w 161"/>
                <a:gd name="T45" fmla="*/ 153 h 158"/>
                <a:gd name="T46" fmla="*/ 108 w 161"/>
                <a:gd name="T47" fmla="*/ 132 h 158"/>
                <a:gd name="T48" fmla="*/ 112 w 161"/>
                <a:gd name="T49" fmla="*/ 132 h 158"/>
                <a:gd name="T50" fmla="*/ 131 w 161"/>
                <a:gd name="T51" fmla="*/ 138 h 158"/>
                <a:gd name="T52" fmla="*/ 145 w 161"/>
                <a:gd name="T53" fmla="*/ 125 h 158"/>
                <a:gd name="T54" fmla="*/ 140 w 161"/>
                <a:gd name="T55" fmla="*/ 105 h 158"/>
                <a:gd name="T56" fmla="*/ 141 w 161"/>
                <a:gd name="T57" fmla="*/ 95 h 158"/>
                <a:gd name="T58" fmla="*/ 158 w 161"/>
                <a:gd name="T59" fmla="*/ 86 h 158"/>
                <a:gd name="T60" fmla="*/ 160 w 161"/>
                <a:gd name="T61" fmla="*/ 67 h 158"/>
                <a:gd name="T62" fmla="*/ 139 w 161"/>
                <a:gd name="T63" fmla="*/ 55 h 158"/>
                <a:gd name="T64" fmla="*/ 135 w 161"/>
                <a:gd name="T65" fmla="*/ 47 h 158"/>
                <a:gd name="T66" fmla="*/ 138 w 161"/>
                <a:gd name="T67" fmla="*/ 24 h 158"/>
                <a:gd name="T68" fmla="*/ 124 w 161"/>
                <a:gd name="T69" fmla="*/ 13 h 158"/>
                <a:gd name="T70" fmla="*/ 105 w 161"/>
                <a:gd name="T71" fmla="*/ 22 h 158"/>
                <a:gd name="T72" fmla="*/ 103 w 161"/>
                <a:gd name="T73" fmla="*/ 22 h 158"/>
                <a:gd name="T74" fmla="*/ 88 w 161"/>
                <a:gd name="T75" fmla="*/ 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1" h="158">
                  <a:moveTo>
                    <a:pt x="80" y="107"/>
                  </a:moveTo>
                  <a:cubicBezTo>
                    <a:pt x="65" y="107"/>
                    <a:pt x="53" y="95"/>
                    <a:pt x="52" y="80"/>
                  </a:cubicBezTo>
                  <a:cubicBezTo>
                    <a:pt x="51" y="65"/>
                    <a:pt x="63" y="52"/>
                    <a:pt x="79" y="51"/>
                  </a:cubicBezTo>
                  <a:cubicBezTo>
                    <a:pt x="79" y="51"/>
                    <a:pt x="80" y="51"/>
                    <a:pt x="80" y="51"/>
                  </a:cubicBezTo>
                  <a:cubicBezTo>
                    <a:pt x="95" y="51"/>
                    <a:pt x="108" y="62"/>
                    <a:pt x="109" y="77"/>
                  </a:cubicBezTo>
                  <a:cubicBezTo>
                    <a:pt x="110" y="92"/>
                    <a:pt x="98" y="106"/>
                    <a:pt x="82" y="107"/>
                  </a:cubicBezTo>
                  <a:cubicBezTo>
                    <a:pt x="81" y="107"/>
                    <a:pt x="81" y="107"/>
                    <a:pt x="80" y="107"/>
                  </a:cubicBezTo>
                  <a:moveTo>
                    <a:pt x="83" y="0"/>
                  </a:moveTo>
                  <a:cubicBezTo>
                    <a:pt x="83" y="0"/>
                    <a:pt x="83" y="0"/>
                    <a:pt x="83" y="0"/>
                  </a:cubicBezTo>
                  <a:cubicBezTo>
                    <a:pt x="78" y="0"/>
                    <a:pt x="73" y="1"/>
                    <a:pt x="68" y="1"/>
                  </a:cubicBezTo>
                  <a:cubicBezTo>
                    <a:pt x="65" y="1"/>
                    <a:pt x="63" y="2"/>
                    <a:pt x="62" y="5"/>
                  </a:cubicBezTo>
                  <a:cubicBezTo>
                    <a:pt x="61" y="9"/>
                    <a:pt x="59" y="14"/>
                    <a:pt x="58" y="19"/>
                  </a:cubicBezTo>
                  <a:cubicBezTo>
                    <a:pt x="57" y="22"/>
                    <a:pt x="55" y="24"/>
                    <a:pt x="52" y="25"/>
                  </a:cubicBezTo>
                  <a:cubicBezTo>
                    <a:pt x="51" y="25"/>
                    <a:pt x="51" y="25"/>
                    <a:pt x="50" y="25"/>
                  </a:cubicBezTo>
                  <a:cubicBezTo>
                    <a:pt x="50" y="25"/>
                    <a:pt x="49" y="25"/>
                    <a:pt x="49" y="25"/>
                  </a:cubicBezTo>
                  <a:cubicBezTo>
                    <a:pt x="44" y="23"/>
                    <a:pt x="39" y="22"/>
                    <a:pt x="34" y="20"/>
                  </a:cubicBezTo>
                  <a:cubicBezTo>
                    <a:pt x="32" y="20"/>
                    <a:pt x="31" y="20"/>
                    <a:pt x="29" y="19"/>
                  </a:cubicBezTo>
                  <a:cubicBezTo>
                    <a:pt x="28" y="20"/>
                    <a:pt x="26" y="20"/>
                    <a:pt x="25" y="21"/>
                  </a:cubicBezTo>
                  <a:cubicBezTo>
                    <a:pt x="22" y="25"/>
                    <a:pt x="19" y="29"/>
                    <a:pt x="16" y="32"/>
                  </a:cubicBezTo>
                  <a:cubicBezTo>
                    <a:pt x="13" y="34"/>
                    <a:pt x="13" y="36"/>
                    <a:pt x="14" y="39"/>
                  </a:cubicBezTo>
                  <a:cubicBezTo>
                    <a:pt x="16" y="44"/>
                    <a:pt x="19" y="48"/>
                    <a:pt x="21" y="52"/>
                  </a:cubicBezTo>
                  <a:cubicBezTo>
                    <a:pt x="23" y="55"/>
                    <a:pt x="23" y="58"/>
                    <a:pt x="22" y="60"/>
                  </a:cubicBezTo>
                  <a:cubicBezTo>
                    <a:pt x="21" y="61"/>
                    <a:pt x="21" y="62"/>
                    <a:pt x="19" y="63"/>
                  </a:cubicBezTo>
                  <a:cubicBezTo>
                    <a:pt x="16" y="64"/>
                    <a:pt x="13" y="66"/>
                    <a:pt x="9" y="67"/>
                  </a:cubicBezTo>
                  <a:cubicBezTo>
                    <a:pt x="7" y="69"/>
                    <a:pt x="4" y="70"/>
                    <a:pt x="2" y="72"/>
                  </a:cubicBezTo>
                  <a:cubicBezTo>
                    <a:pt x="0" y="73"/>
                    <a:pt x="0" y="74"/>
                    <a:pt x="0" y="76"/>
                  </a:cubicBezTo>
                  <a:cubicBezTo>
                    <a:pt x="0" y="81"/>
                    <a:pt x="1" y="86"/>
                    <a:pt x="1" y="91"/>
                  </a:cubicBezTo>
                  <a:cubicBezTo>
                    <a:pt x="1" y="94"/>
                    <a:pt x="2" y="96"/>
                    <a:pt x="5" y="96"/>
                  </a:cubicBezTo>
                  <a:cubicBezTo>
                    <a:pt x="10" y="98"/>
                    <a:pt x="15" y="100"/>
                    <a:pt x="21" y="102"/>
                  </a:cubicBezTo>
                  <a:cubicBezTo>
                    <a:pt x="23" y="102"/>
                    <a:pt x="24" y="103"/>
                    <a:pt x="25" y="105"/>
                  </a:cubicBezTo>
                  <a:cubicBezTo>
                    <a:pt x="26" y="107"/>
                    <a:pt x="26" y="109"/>
                    <a:pt x="25" y="111"/>
                  </a:cubicBezTo>
                  <a:cubicBezTo>
                    <a:pt x="23" y="116"/>
                    <a:pt x="22" y="121"/>
                    <a:pt x="20" y="127"/>
                  </a:cubicBezTo>
                  <a:cubicBezTo>
                    <a:pt x="19" y="129"/>
                    <a:pt x="20" y="131"/>
                    <a:pt x="22" y="133"/>
                  </a:cubicBezTo>
                  <a:cubicBezTo>
                    <a:pt x="26" y="136"/>
                    <a:pt x="29" y="139"/>
                    <a:pt x="33" y="143"/>
                  </a:cubicBezTo>
                  <a:cubicBezTo>
                    <a:pt x="34" y="144"/>
                    <a:pt x="35" y="144"/>
                    <a:pt x="37" y="144"/>
                  </a:cubicBezTo>
                  <a:cubicBezTo>
                    <a:pt x="37" y="144"/>
                    <a:pt x="38" y="144"/>
                    <a:pt x="39" y="144"/>
                  </a:cubicBezTo>
                  <a:cubicBezTo>
                    <a:pt x="44" y="141"/>
                    <a:pt x="50" y="139"/>
                    <a:pt x="55" y="136"/>
                  </a:cubicBezTo>
                  <a:cubicBezTo>
                    <a:pt x="56" y="136"/>
                    <a:pt x="57" y="135"/>
                    <a:pt x="58" y="135"/>
                  </a:cubicBezTo>
                  <a:cubicBezTo>
                    <a:pt x="58" y="135"/>
                    <a:pt x="59" y="135"/>
                    <a:pt x="59" y="136"/>
                  </a:cubicBezTo>
                  <a:cubicBezTo>
                    <a:pt x="62" y="136"/>
                    <a:pt x="64" y="138"/>
                    <a:pt x="65" y="141"/>
                  </a:cubicBezTo>
                  <a:cubicBezTo>
                    <a:pt x="65" y="142"/>
                    <a:pt x="66" y="143"/>
                    <a:pt x="66" y="144"/>
                  </a:cubicBezTo>
                  <a:cubicBezTo>
                    <a:pt x="68" y="147"/>
                    <a:pt x="70" y="151"/>
                    <a:pt x="72" y="154"/>
                  </a:cubicBezTo>
                  <a:cubicBezTo>
                    <a:pt x="73" y="156"/>
                    <a:pt x="75" y="158"/>
                    <a:pt x="77" y="158"/>
                  </a:cubicBezTo>
                  <a:cubicBezTo>
                    <a:pt x="78" y="158"/>
                    <a:pt x="78" y="158"/>
                    <a:pt x="78" y="157"/>
                  </a:cubicBezTo>
                  <a:cubicBezTo>
                    <a:pt x="83" y="157"/>
                    <a:pt x="87" y="157"/>
                    <a:pt x="92" y="157"/>
                  </a:cubicBezTo>
                  <a:cubicBezTo>
                    <a:pt x="95" y="157"/>
                    <a:pt x="97" y="155"/>
                    <a:pt x="98" y="153"/>
                  </a:cubicBezTo>
                  <a:cubicBezTo>
                    <a:pt x="100" y="148"/>
                    <a:pt x="102" y="143"/>
                    <a:pt x="103" y="139"/>
                  </a:cubicBezTo>
                  <a:cubicBezTo>
                    <a:pt x="104" y="135"/>
                    <a:pt x="105" y="133"/>
                    <a:pt x="108" y="132"/>
                  </a:cubicBezTo>
                  <a:cubicBezTo>
                    <a:pt x="109" y="132"/>
                    <a:pt x="110" y="132"/>
                    <a:pt x="110" y="132"/>
                  </a:cubicBezTo>
                  <a:cubicBezTo>
                    <a:pt x="111" y="132"/>
                    <a:pt x="111" y="132"/>
                    <a:pt x="112" y="132"/>
                  </a:cubicBezTo>
                  <a:cubicBezTo>
                    <a:pt x="118" y="134"/>
                    <a:pt x="123" y="136"/>
                    <a:pt x="129" y="138"/>
                  </a:cubicBezTo>
                  <a:cubicBezTo>
                    <a:pt x="130" y="138"/>
                    <a:pt x="130" y="138"/>
                    <a:pt x="131" y="138"/>
                  </a:cubicBezTo>
                  <a:cubicBezTo>
                    <a:pt x="133" y="138"/>
                    <a:pt x="134" y="137"/>
                    <a:pt x="136" y="136"/>
                  </a:cubicBezTo>
                  <a:cubicBezTo>
                    <a:pt x="139" y="132"/>
                    <a:pt x="142" y="129"/>
                    <a:pt x="145" y="125"/>
                  </a:cubicBezTo>
                  <a:cubicBezTo>
                    <a:pt x="147" y="123"/>
                    <a:pt x="148" y="121"/>
                    <a:pt x="146" y="118"/>
                  </a:cubicBezTo>
                  <a:cubicBezTo>
                    <a:pt x="144" y="114"/>
                    <a:pt x="142" y="109"/>
                    <a:pt x="140" y="105"/>
                  </a:cubicBezTo>
                  <a:cubicBezTo>
                    <a:pt x="138" y="102"/>
                    <a:pt x="138" y="100"/>
                    <a:pt x="139" y="97"/>
                  </a:cubicBezTo>
                  <a:cubicBezTo>
                    <a:pt x="140" y="96"/>
                    <a:pt x="140" y="95"/>
                    <a:pt x="141" y="95"/>
                  </a:cubicBezTo>
                  <a:cubicBezTo>
                    <a:pt x="144" y="93"/>
                    <a:pt x="148" y="92"/>
                    <a:pt x="151" y="90"/>
                  </a:cubicBezTo>
                  <a:cubicBezTo>
                    <a:pt x="154" y="89"/>
                    <a:pt x="156" y="87"/>
                    <a:pt x="158" y="86"/>
                  </a:cubicBezTo>
                  <a:cubicBezTo>
                    <a:pt x="160" y="85"/>
                    <a:pt x="161" y="83"/>
                    <a:pt x="161" y="81"/>
                  </a:cubicBezTo>
                  <a:cubicBezTo>
                    <a:pt x="160" y="77"/>
                    <a:pt x="160" y="72"/>
                    <a:pt x="160" y="67"/>
                  </a:cubicBezTo>
                  <a:cubicBezTo>
                    <a:pt x="160" y="64"/>
                    <a:pt x="158" y="62"/>
                    <a:pt x="155" y="61"/>
                  </a:cubicBezTo>
                  <a:cubicBezTo>
                    <a:pt x="150" y="59"/>
                    <a:pt x="144" y="57"/>
                    <a:pt x="139" y="55"/>
                  </a:cubicBezTo>
                  <a:cubicBezTo>
                    <a:pt x="138" y="55"/>
                    <a:pt x="137" y="55"/>
                    <a:pt x="137" y="55"/>
                  </a:cubicBezTo>
                  <a:cubicBezTo>
                    <a:pt x="136" y="52"/>
                    <a:pt x="134" y="50"/>
                    <a:pt x="135" y="47"/>
                  </a:cubicBezTo>
                  <a:cubicBezTo>
                    <a:pt x="138" y="42"/>
                    <a:pt x="139" y="36"/>
                    <a:pt x="141" y="31"/>
                  </a:cubicBezTo>
                  <a:cubicBezTo>
                    <a:pt x="142" y="28"/>
                    <a:pt x="141" y="26"/>
                    <a:pt x="138" y="24"/>
                  </a:cubicBezTo>
                  <a:cubicBezTo>
                    <a:pt x="135" y="21"/>
                    <a:pt x="131" y="18"/>
                    <a:pt x="128" y="15"/>
                  </a:cubicBezTo>
                  <a:cubicBezTo>
                    <a:pt x="127" y="14"/>
                    <a:pt x="125" y="13"/>
                    <a:pt x="124" y="13"/>
                  </a:cubicBezTo>
                  <a:cubicBezTo>
                    <a:pt x="123" y="13"/>
                    <a:pt x="122" y="13"/>
                    <a:pt x="121" y="14"/>
                  </a:cubicBezTo>
                  <a:cubicBezTo>
                    <a:pt x="116" y="16"/>
                    <a:pt x="110" y="19"/>
                    <a:pt x="105" y="22"/>
                  </a:cubicBezTo>
                  <a:cubicBezTo>
                    <a:pt x="104" y="22"/>
                    <a:pt x="104" y="22"/>
                    <a:pt x="103" y="22"/>
                  </a:cubicBezTo>
                  <a:cubicBezTo>
                    <a:pt x="103" y="22"/>
                    <a:pt x="103" y="22"/>
                    <a:pt x="103" y="22"/>
                  </a:cubicBezTo>
                  <a:cubicBezTo>
                    <a:pt x="100" y="21"/>
                    <a:pt x="97" y="21"/>
                    <a:pt x="96" y="18"/>
                  </a:cubicBezTo>
                  <a:cubicBezTo>
                    <a:pt x="94" y="12"/>
                    <a:pt x="91" y="8"/>
                    <a:pt x="88" y="3"/>
                  </a:cubicBezTo>
                  <a:cubicBezTo>
                    <a:pt x="87" y="1"/>
                    <a:pt x="86" y="0"/>
                    <a:pt x="83"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Freeform 10">
              <a:extLst>
                <a:ext uri="{FF2B5EF4-FFF2-40B4-BE49-F238E27FC236}">
                  <a16:creationId xmlns:a16="http://schemas.microsoft.com/office/drawing/2014/main" id="{0DC8A3AB-DFF9-4178-A83A-0E7C2EBF398F}"/>
                </a:ext>
              </a:extLst>
            </p:cNvPr>
            <p:cNvSpPr>
              <a:spLocks noEditPoints="1"/>
            </p:cNvSpPr>
            <p:nvPr/>
          </p:nvSpPr>
          <p:spPr bwMode="auto">
            <a:xfrm>
              <a:off x="4522117" y="5274196"/>
              <a:ext cx="140932" cy="139303"/>
            </a:xfrm>
            <a:custGeom>
              <a:avLst/>
              <a:gdLst>
                <a:gd name="T0" fmla="*/ 24 w 73"/>
                <a:gd name="T1" fmla="*/ 37 h 72"/>
                <a:gd name="T2" fmla="*/ 37 w 73"/>
                <a:gd name="T3" fmla="*/ 23 h 72"/>
                <a:gd name="T4" fmla="*/ 37 w 73"/>
                <a:gd name="T5" fmla="*/ 49 h 72"/>
                <a:gd name="T6" fmla="*/ 38 w 73"/>
                <a:gd name="T7" fmla="*/ 0 h 72"/>
                <a:gd name="T8" fmla="*/ 31 w 73"/>
                <a:gd name="T9" fmla="*/ 1 h 72"/>
                <a:gd name="T10" fmla="*/ 26 w 73"/>
                <a:gd name="T11" fmla="*/ 9 h 72"/>
                <a:gd name="T12" fmla="*/ 23 w 73"/>
                <a:gd name="T13" fmla="*/ 12 h 72"/>
                <a:gd name="T14" fmla="*/ 16 w 73"/>
                <a:gd name="T15" fmla="*/ 10 h 72"/>
                <a:gd name="T16" fmla="*/ 12 w 73"/>
                <a:gd name="T17" fmla="*/ 10 h 72"/>
                <a:gd name="T18" fmla="*/ 7 w 73"/>
                <a:gd name="T19" fmla="*/ 18 h 72"/>
                <a:gd name="T20" fmla="*/ 10 w 73"/>
                <a:gd name="T21" fmla="*/ 28 h 72"/>
                <a:gd name="T22" fmla="*/ 4 w 73"/>
                <a:gd name="T23" fmla="*/ 31 h 72"/>
                <a:gd name="T24" fmla="*/ 0 w 73"/>
                <a:gd name="T25" fmla="*/ 35 h 72"/>
                <a:gd name="T26" fmla="*/ 2 w 73"/>
                <a:gd name="T27" fmla="*/ 44 h 72"/>
                <a:gd name="T28" fmla="*/ 11 w 73"/>
                <a:gd name="T29" fmla="*/ 48 h 72"/>
                <a:gd name="T30" fmla="*/ 9 w 73"/>
                <a:gd name="T31" fmla="*/ 58 h 72"/>
                <a:gd name="T32" fmla="*/ 15 w 73"/>
                <a:gd name="T33" fmla="*/ 65 h 72"/>
                <a:gd name="T34" fmla="*/ 18 w 73"/>
                <a:gd name="T35" fmla="*/ 66 h 72"/>
                <a:gd name="T36" fmla="*/ 26 w 73"/>
                <a:gd name="T37" fmla="*/ 62 h 72"/>
                <a:gd name="T38" fmla="*/ 30 w 73"/>
                <a:gd name="T39" fmla="*/ 64 h 72"/>
                <a:gd name="T40" fmla="*/ 33 w 73"/>
                <a:gd name="T41" fmla="*/ 71 h 72"/>
                <a:gd name="T42" fmla="*/ 36 w 73"/>
                <a:gd name="T43" fmla="*/ 72 h 72"/>
                <a:gd name="T44" fmla="*/ 45 w 73"/>
                <a:gd name="T45" fmla="*/ 70 h 72"/>
                <a:gd name="T46" fmla="*/ 50 w 73"/>
                <a:gd name="T47" fmla="*/ 61 h 72"/>
                <a:gd name="T48" fmla="*/ 51 w 73"/>
                <a:gd name="T49" fmla="*/ 61 h 72"/>
                <a:gd name="T50" fmla="*/ 60 w 73"/>
                <a:gd name="T51" fmla="*/ 63 h 72"/>
                <a:gd name="T52" fmla="*/ 66 w 73"/>
                <a:gd name="T53" fmla="*/ 58 h 72"/>
                <a:gd name="T54" fmla="*/ 64 w 73"/>
                <a:gd name="T55" fmla="*/ 48 h 72"/>
                <a:gd name="T56" fmla="*/ 65 w 73"/>
                <a:gd name="T57" fmla="*/ 44 h 72"/>
                <a:gd name="T58" fmla="*/ 72 w 73"/>
                <a:gd name="T59" fmla="*/ 40 h 72"/>
                <a:gd name="T60" fmla="*/ 73 w 73"/>
                <a:gd name="T61" fmla="*/ 31 h 72"/>
                <a:gd name="T62" fmla="*/ 63 w 73"/>
                <a:gd name="T63" fmla="*/ 25 h 72"/>
                <a:gd name="T64" fmla="*/ 62 w 73"/>
                <a:gd name="T65" fmla="*/ 22 h 72"/>
                <a:gd name="T66" fmla="*/ 63 w 73"/>
                <a:gd name="T67" fmla="*/ 11 h 72"/>
                <a:gd name="T68" fmla="*/ 57 w 73"/>
                <a:gd name="T69" fmla="*/ 6 h 72"/>
                <a:gd name="T70" fmla="*/ 48 w 73"/>
                <a:gd name="T71" fmla="*/ 10 h 72"/>
                <a:gd name="T72" fmla="*/ 44 w 73"/>
                <a:gd name="T73" fmla="*/ 8 h 72"/>
                <a:gd name="T74" fmla="*/ 38 w 73"/>
                <a:gd name="T7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72">
                  <a:moveTo>
                    <a:pt x="37" y="49"/>
                  </a:moveTo>
                  <a:cubicBezTo>
                    <a:pt x="30" y="49"/>
                    <a:pt x="24" y="44"/>
                    <a:pt x="24" y="37"/>
                  </a:cubicBezTo>
                  <a:cubicBezTo>
                    <a:pt x="23" y="30"/>
                    <a:pt x="29" y="24"/>
                    <a:pt x="36" y="23"/>
                  </a:cubicBezTo>
                  <a:cubicBezTo>
                    <a:pt x="36" y="23"/>
                    <a:pt x="37" y="23"/>
                    <a:pt x="37" y="23"/>
                  </a:cubicBezTo>
                  <a:cubicBezTo>
                    <a:pt x="44" y="23"/>
                    <a:pt x="49" y="29"/>
                    <a:pt x="50" y="35"/>
                  </a:cubicBezTo>
                  <a:cubicBezTo>
                    <a:pt x="50" y="42"/>
                    <a:pt x="45" y="49"/>
                    <a:pt x="37" y="49"/>
                  </a:cubicBezTo>
                  <a:cubicBezTo>
                    <a:pt x="37" y="49"/>
                    <a:pt x="37" y="49"/>
                    <a:pt x="37" y="49"/>
                  </a:cubicBezTo>
                  <a:moveTo>
                    <a:pt x="38" y="0"/>
                  </a:moveTo>
                  <a:cubicBezTo>
                    <a:pt x="38" y="0"/>
                    <a:pt x="38" y="0"/>
                    <a:pt x="38" y="0"/>
                  </a:cubicBezTo>
                  <a:cubicBezTo>
                    <a:pt x="36" y="0"/>
                    <a:pt x="33" y="1"/>
                    <a:pt x="31" y="1"/>
                  </a:cubicBezTo>
                  <a:cubicBezTo>
                    <a:pt x="30" y="1"/>
                    <a:pt x="29" y="1"/>
                    <a:pt x="29" y="2"/>
                  </a:cubicBezTo>
                  <a:cubicBezTo>
                    <a:pt x="28" y="5"/>
                    <a:pt x="27" y="7"/>
                    <a:pt x="26" y="9"/>
                  </a:cubicBezTo>
                  <a:cubicBezTo>
                    <a:pt x="26" y="10"/>
                    <a:pt x="25" y="11"/>
                    <a:pt x="24" y="12"/>
                  </a:cubicBezTo>
                  <a:cubicBezTo>
                    <a:pt x="24" y="12"/>
                    <a:pt x="23" y="12"/>
                    <a:pt x="23" y="12"/>
                  </a:cubicBezTo>
                  <a:cubicBezTo>
                    <a:pt x="23" y="12"/>
                    <a:pt x="23" y="12"/>
                    <a:pt x="22" y="12"/>
                  </a:cubicBezTo>
                  <a:cubicBezTo>
                    <a:pt x="20" y="11"/>
                    <a:pt x="18" y="10"/>
                    <a:pt x="16" y="10"/>
                  </a:cubicBezTo>
                  <a:cubicBezTo>
                    <a:pt x="15" y="9"/>
                    <a:pt x="14" y="9"/>
                    <a:pt x="13" y="9"/>
                  </a:cubicBezTo>
                  <a:cubicBezTo>
                    <a:pt x="13" y="9"/>
                    <a:pt x="12" y="10"/>
                    <a:pt x="12" y="10"/>
                  </a:cubicBezTo>
                  <a:cubicBezTo>
                    <a:pt x="10" y="12"/>
                    <a:pt x="9" y="13"/>
                    <a:pt x="7" y="15"/>
                  </a:cubicBezTo>
                  <a:cubicBezTo>
                    <a:pt x="6" y="16"/>
                    <a:pt x="6" y="17"/>
                    <a:pt x="7" y="18"/>
                  </a:cubicBezTo>
                  <a:cubicBezTo>
                    <a:pt x="8" y="20"/>
                    <a:pt x="9" y="22"/>
                    <a:pt x="10" y="24"/>
                  </a:cubicBezTo>
                  <a:cubicBezTo>
                    <a:pt x="10" y="25"/>
                    <a:pt x="11" y="27"/>
                    <a:pt x="10" y="28"/>
                  </a:cubicBezTo>
                  <a:cubicBezTo>
                    <a:pt x="10" y="28"/>
                    <a:pt x="9" y="29"/>
                    <a:pt x="9" y="29"/>
                  </a:cubicBezTo>
                  <a:cubicBezTo>
                    <a:pt x="7" y="30"/>
                    <a:pt x="6" y="30"/>
                    <a:pt x="4" y="31"/>
                  </a:cubicBezTo>
                  <a:cubicBezTo>
                    <a:pt x="3" y="32"/>
                    <a:pt x="2" y="32"/>
                    <a:pt x="1" y="33"/>
                  </a:cubicBezTo>
                  <a:cubicBezTo>
                    <a:pt x="0" y="33"/>
                    <a:pt x="0" y="34"/>
                    <a:pt x="0" y="35"/>
                  </a:cubicBezTo>
                  <a:cubicBezTo>
                    <a:pt x="0" y="37"/>
                    <a:pt x="0" y="39"/>
                    <a:pt x="0" y="42"/>
                  </a:cubicBezTo>
                  <a:cubicBezTo>
                    <a:pt x="0" y="43"/>
                    <a:pt x="1" y="44"/>
                    <a:pt x="2" y="44"/>
                  </a:cubicBezTo>
                  <a:cubicBezTo>
                    <a:pt x="5" y="45"/>
                    <a:pt x="7" y="46"/>
                    <a:pt x="9" y="47"/>
                  </a:cubicBezTo>
                  <a:cubicBezTo>
                    <a:pt x="10" y="47"/>
                    <a:pt x="11" y="47"/>
                    <a:pt x="11" y="48"/>
                  </a:cubicBezTo>
                  <a:cubicBezTo>
                    <a:pt x="12" y="49"/>
                    <a:pt x="12" y="50"/>
                    <a:pt x="12" y="51"/>
                  </a:cubicBezTo>
                  <a:cubicBezTo>
                    <a:pt x="11" y="53"/>
                    <a:pt x="10" y="56"/>
                    <a:pt x="9" y="58"/>
                  </a:cubicBezTo>
                  <a:cubicBezTo>
                    <a:pt x="9" y="59"/>
                    <a:pt x="9" y="60"/>
                    <a:pt x="10" y="61"/>
                  </a:cubicBezTo>
                  <a:cubicBezTo>
                    <a:pt x="12" y="62"/>
                    <a:pt x="13" y="64"/>
                    <a:pt x="15" y="65"/>
                  </a:cubicBezTo>
                  <a:cubicBezTo>
                    <a:pt x="16" y="66"/>
                    <a:pt x="16" y="66"/>
                    <a:pt x="17" y="66"/>
                  </a:cubicBezTo>
                  <a:cubicBezTo>
                    <a:pt x="17" y="66"/>
                    <a:pt x="18" y="66"/>
                    <a:pt x="18" y="66"/>
                  </a:cubicBezTo>
                  <a:cubicBezTo>
                    <a:pt x="20" y="65"/>
                    <a:pt x="23" y="64"/>
                    <a:pt x="25" y="62"/>
                  </a:cubicBezTo>
                  <a:cubicBezTo>
                    <a:pt x="26" y="62"/>
                    <a:pt x="26" y="62"/>
                    <a:pt x="26" y="62"/>
                  </a:cubicBezTo>
                  <a:cubicBezTo>
                    <a:pt x="27" y="62"/>
                    <a:pt x="27" y="62"/>
                    <a:pt x="27" y="62"/>
                  </a:cubicBezTo>
                  <a:cubicBezTo>
                    <a:pt x="28" y="62"/>
                    <a:pt x="29" y="63"/>
                    <a:pt x="30" y="64"/>
                  </a:cubicBezTo>
                  <a:cubicBezTo>
                    <a:pt x="30" y="65"/>
                    <a:pt x="30" y="65"/>
                    <a:pt x="30" y="66"/>
                  </a:cubicBezTo>
                  <a:cubicBezTo>
                    <a:pt x="31" y="68"/>
                    <a:pt x="32" y="69"/>
                    <a:pt x="33" y="71"/>
                  </a:cubicBezTo>
                  <a:cubicBezTo>
                    <a:pt x="34" y="72"/>
                    <a:pt x="34" y="72"/>
                    <a:pt x="35" y="72"/>
                  </a:cubicBezTo>
                  <a:cubicBezTo>
                    <a:pt x="35" y="72"/>
                    <a:pt x="36" y="72"/>
                    <a:pt x="36" y="72"/>
                  </a:cubicBezTo>
                  <a:cubicBezTo>
                    <a:pt x="38" y="72"/>
                    <a:pt x="40" y="72"/>
                    <a:pt x="42" y="72"/>
                  </a:cubicBezTo>
                  <a:cubicBezTo>
                    <a:pt x="44" y="72"/>
                    <a:pt x="44" y="71"/>
                    <a:pt x="45" y="70"/>
                  </a:cubicBezTo>
                  <a:cubicBezTo>
                    <a:pt x="46" y="68"/>
                    <a:pt x="47" y="66"/>
                    <a:pt x="47" y="64"/>
                  </a:cubicBezTo>
                  <a:cubicBezTo>
                    <a:pt x="48" y="62"/>
                    <a:pt x="48" y="61"/>
                    <a:pt x="50" y="61"/>
                  </a:cubicBezTo>
                  <a:cubicBezTo>
                    <a:pt x="50" y="61"/>
                    <a:pt x="50" y="61"/>
                    <a:pt x="50" y="61"/>
                  </a:cubicBezTo>
                  <a:cubicBezTo>
                    <a:pt x="51" y="61"/>
                    <a:pt x="51" y="61"/>
                    <a:pt x="51" y="61"/>
                  </a:cubicBezTo>
                  <a:cubicBezTo>
                    <a:pt x="54" y="62"/>
                    <a:pt x="56" y="62"/>
                    <a:pt x="59" y="63"/>
                  </a:cubicBezTo>
                  <a:cubicBezTo>
                    <a:pt x="59" y="63"/>
                    <a:pt x="60" y="63"/>
                    <a:pt x="60" y="63"/>
                  </a:cubicBezTo>
                  <a:cubicBezTo>
                    <a:pt x="61" y="63"/>
                    <a:pt x="61" y="63"/>
                    <a:pt x="62" y="62"/>
                  </a:cubicBezTo>
                  <a:cubicBezTo>
                    <a:pt x="63" y="61"/>
                    <a:pt x="65" y="59"/>
                    <a:pt x="66" y="58"/>
                  </a:cubicBezTo>
                  <a:cubicBezTo>
                    <a:pt x="67" y="57"/>
                    <a:pt x="67" y="56"/>
                    <a:pt x="67" y="54"/>
                  </a:cubicBezTo>
                  <a:cubicBezTo>
                    <a:pt x="66" y="52"/>
                    <a:pt x="65" y="50"/>
                    <a:pt x="64" y="48"/>
                  </a:cubicBezTo>
                  <a:cubicBezTo>
                    <a:pt x="63" y="47"/>
                    <a:pt x="63" y="46"/>
                    <a:pt x="64" y="45"/>
                  </a:cubicBezTo>
                  <a:cubicBezTo>
                    <a:pt x="64" y="44"/>
                    <a:pt x="64" y="44"/>
                    <a:pt x="65" y="44"/>
                  </a:cubicBezTo>
                  <a:cubicBezTo>
                    <a:pt x="66" y="43"/>
                    <a:pt x="68" y="42"/>
                    <a:pt x="69" y="41"/>
                  </a:cubicBezTo>
                  <a:cubicBezTo>
                    <a:pt x="70" y="41"/>
                    <a:pt x="71" y="40"/>
                    <a:pt x="72" y="40"/>
                  </a:cubicBezTo>
                  <a:cubicBezTo>
                    <a:pt x="73" y="39"/>
                    <a:pt x="73" y="38"/>
                    <a:pt x="73" y="37"/>
                  </a:cubicBezTo>
                  <a:cubicBezTo>
                    <a:pt x="73" y="35"/>
                    <a:pt x="73" y="33"/>
                    <a:pt x="73" y="31"/>
                  </a:cubicBezTo>
                  <a:cubicBezTo>
                    <a:pt x="73" y="29"/>
                    <a:pt x="72" y="28"/>
                    <a:pt x="71" y="28"/>
                  </a:cubicBezTo>
                  <a:cubicBezTo>
                    <a:pt x="68" y="27"/>
                    <a:pt x="66" y="26"/>
                    <a:pt x="63" y="25"/>
                  </a:cubicBezTo>
                  <a:cubicBezTo>
                    <a:pt x="63" y="25"/>
                    <a:pt x="63" y="25"/>
                    <a:pt x="63" y="25"/>
                  </a:cubicBezTo>
                  <a:cubicBezTo>
                    <a:pt x="62" y="24"/>
                    <a:pt x="61" y="23"/>
                    <a:pt x="62" y="22"/>
                  </a:cubicBezTo>
                  <a:cubicBezTo>
                    <a:pt x="63" y="19"/>
                    <a:pt x="64" y="17"/>
                    <a:pt x="64" y="14"/>
                  </a:cubicBezTo>
                  <a:cubicBezTo>
                    <a:pt x="65" y="13"/>
                    <a:pt x="64" y="12"/>
                    <a:pt x="63" y="11"/>
                  </a:cubicBezTo>
                  <a:cubicBezTo>
                    <a:pt x="62" y="10"/>
                    <a:pt x="60" y="9"/>
                    <a:pt x="58" y="7"/>
                  </a:cubicBezTo>
                  <a:cubicBezTo>
                    <a:pt x="58" y="7"/>
                    <a:pt x="57" y="6"/>
                    <a:pt x="57" y="6"/>
                  </a:cubicBezTo>
                  <a:cubicBezTo>
                    <a:pt x="56" y="6"/>
                    <a:pt x="56" y="6"/>
                    <a:pt x="56" y="7"/>
                  </a:cubicBezTo>
                  <a:cubicBezTo>
                    <a:pt x="53" y="8"/>
                    <a:pt x="50" y="9"/>
                    <a:pt x="48" y="10"/>
                  </a:cubicBezTo>
                  <a:cubicBezTo>
                    <a:pt x="47" y="10"/>
                    <a:pt x="47" y="10"/>
                    <a:pt x="47" y="10"/>
                  </a:cubicBezTo>
                  <a:cubicBezTo>
                    <a:pt x="46" y="10"/>
                    <a:pt x="45" y="10"/>
                    <a:pt x="44" y="8"/>
                  </a:cubicBezTo>
                  <a:cubicBezTo>
                    <a:pt x="43" y="6"/>
                    <a:pt x="42" y="4"/>
                    <a:pt x="40" y="2"/>
                  </a:cubicBezTo>
                  <a:cubicBezTo>
                    <a:pt x="40" y="1"/>
                    <a:pt x="39" y="0"/>
                    <a:pt x="38" y="0"/>
                  </a:cubicBezTo>
                </a:path>
              </a:pathLst>
            </a:custGeom>
            <a:solidFill>
              <a:schemeClr val="tx2">
                <a:lumMod val="40000"/>
                <a:lumOff val="60000"/>
              </a:schemeClr>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 name="Freeform 11">
              <a:extLst>
                <a:ext uri="{FF2B5EF4-FFF2-40B4-BE49-F238E27FC236}">
                  <a16:creationId xmlns:a16="http://schemas.microsoft.com/office/drawing/2014/main" id="{3F45B417-F1AD-4D90-91C6-33E57C1A2D6C}"/>
                </a:ext>
              </a:extLst>
            </p:cNvPr>
            <p:cNvSpPr>
              <a:spLocks noEditPoints="1"/>
            </p:cNvSpPr>
            <p:nvPr/>
          </p:nvSpPr>
          <p:spPr bwMode="auto">
            <a:xfrm>
              <a:off x="5172199" y="4253455"/>
              <a:ext cx="207733" cy="396729"/>
            </a:xfrm>
            <a:custGeom>
              <a:avLst/>
              <a:gdLst>
                <a:gd name="T0" fmla="*/ 54 w 108"/>
                <a:gd name="T1" fmla="*/ 199 h 206"/>
                <a:gd name="T2" fmla="*/ 43 w 108"/>
                <a:gd name="T3" fmla="*/ 188 h 206"/>
                <a:gd name="T4" fmla="*/ 54 w 108"/>
                <a:gd name="T5" fmla="*/ 177 h 206"/>
                <a:gd name="T6" fmla="*/ 65 w 108"/>
                <a:gd name="T7" fmla="*/ 188 h 206"/>
                <a:gd name="T8" fmla="*/ 54 w 108"/>
                <a:gd name="T9" fmla="*/ 199 h 206"/>
                <a:gd name="T10" fmla="*/ 12 w 108"/>
                <a:gd name="T11" fmla="*/ 167 h 206"/>
                <a:gd name="T12" fmla="*/ 12 w 108"/>
                <a:gd name="T13" fmla="*/ 40 h 206"/>
                <a:gd name="T14" fmla="*/ 96 w 108"/>
                <a:gd name="T15" fmla="*/ 40 h 206"/>
                <a:gd name="T16" fmla="*/ 96 w 108"/>
                <a:gd name="T17" fmla="*/ 167 h 206"/>
                <a:gd name="T18" fmla="*/ 12 w 108"/>
                <a:gd name="T19" fmla="*/ 167 h 206"/>
                <a:gd name="T20" fmla="*/ 41 w 108"/>
                <a:gd name="T21" fmla="*/ 25 h 206"/>
                <a:gd name="T22" fmla="*/ 37 w 108"/>
                <a:gd name="T23" fmla="*/ 21 h 206"/>
                <a:gd name="T24" fmla="*/ 41 w 108"/>
                <a:gd name="T25" fmla="*/ 17 h 206"/>
                <a:gd name="T26" fmla="*/ 68 w 108"/>
                <a:gd name="T27" fmla="*/ 17 h 206"/>
                <a:gd name="T28" fmla="*/ 72 w 108"/>
                <a:gd name="T29" fmla="*/ 21 h 206"/>
                <a:gd name="T30" fmla="*/ 68 w 108"/>
                <a:gd name="T31" fmla="*/ 25 h 206"/>
                <a:gd name="T32" fmla="*/ 41 w 108"/>
                <a:gd name="T33" fmla="*/ 25 h 206"/>
                <a:gd name="T34" fmla="*/ 94 w 108"/>
                <a:gd name="T35" fmla="*/ 0 h 206"/>
                <a:gd name="T36" fmla="*/ 14 w 108"/>
                <a:gd name="T37" fmla="*/ 0 h 206"/>
                <a:gd name="T38" fmla="*/ 0 w 108"/>
                <a:gd name="T39" fmla="*/ 15 h 206"/>
                <a:gd name="T40" fmla="*/ 0 w 108"/>
                <a:gd name="T41" fmla="*/ 192 h 206"/>
                <a:gd name="T42" fmla="*/ 14 w 108"/>
                <a:gd name="T43" fmla="*/ 206 h 206"/>
                <a:gd name="T44" fmla="*/ 94 w 108"/>
                <a:gd name="T45" fmla="*/ 206 h 206"/>
                <a:gd name="T46" fmla="*/ 108 w 108"/>
                <a:gd name="T47" fmla="*/ 192 h 206"/>
                <a:gd name="T48" fmla="*/ 108 w 108"/>
                <a:gd name="T49" fmla="*/ 15 h 206"/>
                <a:gd name="T50" fmla="*/ 94 w 108"/>
                <a:gd name="T51"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8" h="206">
                  <a:moveTo>
                    <a:pt x="54" y="199"/>
                  </a:moveTo>
                  <a:cubicBezTo>
                    <a:pt x="48" y="199"/>
                    <a:pt x="43" y="194"/>
                    <a:pt x="43" y="188"/>
                  </a:cubicBezTo>
                  <a:cubicBezTo>
                    <a:pt x="43" y="182"/>
                    <a:pt x="48" y="177"/>
                    <a:pt x="54" y="177"/>
                  </a:cubicBezTo>
                  <a:cubicBezTo>
                    <a:pt x="60" y="177"/>
                    <a:pt x="65" y="182"/>
                    <a:pt x="65" y="188"/>
                  </a:cubicBezTo>
                  <a:cubicBezTo>
                    <a:pt x="65" y="194"/>
                    <a:pt x="60" y="199"/>
                    <a:pt x="54" y="199"/>
                  </a:cubicBezTo>
                  <a:moveTo>
                    <a:pt x="12" y="167"/>
                  </a:moveTo>
                  <a:cubicBezTo>
                    <a:pt x="12" y="40"/>
                    <a:pt x="12" y="40"/>
                    <a:pt x="12" y="40"/>
                  </a:cubicBezTo>
                  <a:cubicBezTo>
                    <a:pt x="96" y="40"/>
                    <a:pt x="96" y="40"/>
                    <a:pt x="96" y="40"/>
                  </a:cubicBezTo>
                  <a:cubicBezTo>
                    <a:pt x="96" y="167"/>
                    <a:pt x="96" y="167"/>
                    <a:pt x="96" y="167"/>
                  </a:cubicBezTo>
                  <a:cubicBezTo>
                    <a:pt x="12" y="167"/>
                    <a:pt x="12" y="167"/>
                    <a:pt x="12" y="167"/>
                  </a:cubicBezTo>
                  <a:moveTo>
                    <a:pt x="41" y="25"/>
                  </a:moveTo>
                  <a:cubicBezTo>
                    <a:pt x="39" y="25"/>
                    <a:pt x="37" y="23"/>
                    <a:pt x="37" y="21"/>
                  </a:cubicBezTo>
                  <a:cubicBezTo>
                    <a:pt x="37" y="19"/>
                    <a:pt x="39" y="17"/>
                    <a:pt x="41" y="17"/>
                  </a:cubicBezTo>
                  <a:cubicBezTo>
                    <a:pt x="68" y="17"/>
                    <a:pt x="68" y="17"/>
                    <a:pt x="68" y="17"/>
                  </a:cubicBezTo>
                  <a:cubicBezTo>
                    <a:pt x="70" y="17"/>
                    <a:pt x="72" y="19"/>
                    <a:pt x="72" y="21"/>
                  </a:cubicBezTo>
                  <a:cubicBezTo>
                    <a:pt x="72" y="23"/>
                    <a:pt x="70" y="25"/>
                    <a:pt x="68" y="25"/>
                  </a:cubicBezTo>
                  <a:cubicBezTo>
                    <a:pt x="41" y="25"/>
                    <a:pt x="41" y="25"/>
                    <a:pt x="41" y="25"/>
                  </a:cubicBezTo>
                  <a:moveTo>
                    <a:pt x="94" y="0"/>
                  </a:moveTo>
                  <a:cubicBezTo>
                    <a:pt x="14" y="0"/>
                    <a:pt x="14" y="0"/>
                    <a:pt x="14" y="0"/>
                  </a:cubicBezTo>
                  <a:cubicBezTo>
                    <a:pt x="6" y="0"/>
                    <a:pt x="0" y="7"/>
                    <a:pt x="0" y="15"/>
                  </a:cubicBezTo>
                  <a:cubicBezTo>
                    <a:pt x="0" y="192"/>
                    <a:pt x="0" y="192"/>
                    <a:pt x="0" y="192"/>
                  </a:cubicBezTo>
                  <a:cubicBezTo>
                    <a:pt x="0" y="200"/>
                    <a:pt x="6" y="206"/>
                    <a:pt x="14" y="206"/>
                  </a:cubicBezTo>
                  <a:cubicBezTo>
                    <a:pt x="94" y="206"/>
                    <a:pt x="94" y="206"/>
                    <a:pt x="94" y="206"/>
                  </a:cubicBezTo>
                  <a:cubicBezTo>
                    <a:pt x="102" y="206"/>
                    <a:pt x="108" y="200"/>
                    <a:pt x="108" y="192"/>
                  </a:cubicBezTo>
                  <a:cubicBezTo>
                    <a:pt x="108" y="15"/>
                    <a:pt x="108" y="15"/>
                    <a:pt x="108" y="15"/>
                  </a:cubicBezTo>
                  <a:cubicBezTo>
                    <a:pt x="108" y="7"/>
                    <a:pt x="102" y="0"/>
                    <a:pt x="94" y="0"/>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 name="Freeform 12">
              <a:extLst>
                <a:ext uri="{FF2B5EF4-FFF2-40B4-BE49-F238E27FC236}">
                  <a16:creationId xmlns:a16="http://schemas.microsoft.com/office/drawing/2014/main" id="{05BEBA14-E62C-4BED-86C9-5E173314202A}"/>
                </a:ext>
              </a:extLst>
            </p:cNvPr>
            <p:cNvSpPr>
              <a:spLocks noEditPoints="1"/>
            </p:cNvSpPr>
            <p:nvPr/>
          </p:nvSpPr>
          <p:spPr bwMode="auto">
            <a:xfrm>
              <a:off x="7098819" y="4062829"/>
              <a:ext cx="250094" cy="238689"/>
            </a:xfrm>
            <a:custGeom>
              <a:avLst/>
              <a:gdLst>
                <a:gd name="T0" fmla="*/ 86 w 130"/>
                <a:gd name="T1" fmla="*/ 74 h 124"/>
                <a:gd name="T2" fmla="*/ 55 w 130"/>
                <a:gd name="T3" fmla="*/ 44 h 124"/>
                <a:gd name="T4" fmla="*/ 86 w 130"/>
                <a:gd name="T5" fmla="*/ 13 h 124"/>
                <a:gd name="T6" fmla="*/ 116 w 130"/>
                <a:gd name="T7" fmla="*/ 44 h 124"/>
                <a:gd name="T8" fmla="*/ 86 w 130"/>
                <a:gd name="T9" fmla="*/ 74 h 124"/>
                <a:gd name="T10" fmla="*/ 86 w 130"/>
                <a:gd name="T11" fmla="*/ 0 h 124"/>
                <a:gd name="T12" fmla="*/ 42 w 130"/>
                <a:gd name="T13" fmla="*/ 44 h 124"/>
                <a:gd name="T14" fmla="*/ 46 w 130"/>
                <a:gd name="T15" fmla="*/ 62 h 124"/>
                <a:gd name="T16" fmla="*/ 3 w 130"/>
                <a:gd name="T17" fmla="*/ 104 h 124"/>
                <a:gd name="T18" fmla="*/ 3 w 130"/>
                <a:gd name="T19" fmla="*/ 116 h 124"/>
                <a:gd name="T20" fmla="*/ 8 w 130"/>
                <a:gd name="T21" fmla="*/ 121 h 124"/>
                <a:gd name="T22" fmla="*/ 14 w 130"/>
                <a:gd name="T23" fmla="*/ 124 h 124"/>
                <a:gd name="T24" fmla="*/ 20 w 130"/>
                <a:gd name="T25" fmla="*/ 121 h 124"/>
                <a:gd name="T26" fmla="*/ 61 w 130"/>
                <a:gd name="T27" fmla="*/ 80 h 124"/>
                <a:gd name="T28" fmla="*/ 86 w 130"/>
                <a:gd name="T29" fmla="*/ 88 h 124"/>
                <a:gd name="T30" fmla="*/ 130 w 130"/>
                <a:gd name="T31" fmla="*/ 44 h 124"/>
                <a:gd name="T32" fmla="*/ 86 w 130"/>
                <a:gd name="T33"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124">
                  <a:moveTo>
                    <a:pt x="86" y="74"/>
                  </a:moveTo>
                  <a:cubicBezTo>
                    <a:pt x="69" y="74"/>
                    <a:pt x="55" y="61"/>
                    <a:pt x="55" y="44"/>
                  </a:cubicBezTo>
                  <a:cubicBezTo>
                    <a:pt x="55" y="27"/>
                    <a:pt x="69" y="13"/>
                    <a:pt x="86" y="13"/>
                  </a:cubicBezTo>
                  <a:cubicBezTo>
                    <a:pt x="103" y="13"/>
                    <a:pt x="116" y="27"/>
                    <a:pt x="116" y="44"/>
                  </a:cubicBezTo>
                  <a:cubicBezTo>
                    <a:pt x="116" y="61"/>
                    <a:pt x="103" y="74"/>
                    <a:pt x="86" y="74"/>
                  </a:cubicBezTo>
                  <a:moveTo>
                    <a:pt x="86" y="0"/>
                  </a:moveTo>
                  <a:cubicBezTo>
                    <a:pt x="62" y="0"/>
                    <a:pt x="42" y="19"/>
                    <a:pt x="42" y="44"/>
                  </a:cubicBezTo>
                  <a:cubicBezTo>
                    <a:pt x="42" y="50"/>
                    <a:pt x="43" y="56"/>
                    <a:pt x="46" y="62"/>
                  </a:cubicBezTo>
                  <a:cubicBezTo>
                    <a:pt x="3" y="104"/>
                    <a:pt x="3" y="104"/>
                    <a:pt x="3" y="104"/>
                  </a:cubicBezTo>
                  <a:cubicBezTo>
                    <a:pt x="0" y="108"/>
                    <a:pt x="0" y="113"/>
                    <a:pt x="3" y="116"/>
                  </a:cubicBezTo>
                  <a:cubicBezTo>
                    <a:pt x="8" y="121"/>
                    <a:pt x="8" y="121"/>
                    <a:pt x="8" y="121"/>
                  </a:cubicBezTo>
                  <a:cubicBezTo>
                    <a:pt x="10" y="123"/>
                    <a:pt x="12" y="124"/>
                    <a:pt x="14" y="124"/>
                  </a:cubicBezTo>
                  <a:cubicBezTo>
                    <a:pt x="16" y="124"/>
                    <a:pt x="19" y="123"/>
                    <a:pt x="20" y="121"/>
                  </a:cubicBezTo>
                  <a:cubicBezTo>
                    <a:pt x="61" y="80"/>
                    <a:pt x="61" y="80"/>
                    <a:pt x="61" y="80"/>
                  </a:cubicBezTo>
                  <a:cubicBezTo>
                    <a:pt x="68" y="85"/>
                    <a:pt x="77" y="88"/>
                    <a:pt x="86" y="88"/>
                  </a:cubicBezTo>
                  <a:cubicBezTo>
                    <a:pt x="110" y="88"/>
                    <a:pt x="130" y="68"/>
                    <a:pt x="130" y="44"/>
                  </a:cubicBezTo>
                  <a:cubicBezTo>
                    <a:pt x="130" y="19"/>
                    <a:pt x="110" y="0"/>
                    <a:pt x="86" y="0"/>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Freeform 13">
              <a:extLst>
                <a:ext uri="{FF2B5EF4-FFF2-40B4-BE49-F238E27FC236}">
                  <a16:creationId xmlns:a16="http://schemas.microsoft.com/office/drawing/2014/main" id="{5B55CBA6-35A6-4097-84CE-C24F08235AFE}"/>
                </a:ext>
              </a:extLst>
            </p:cNvPr>
            <p:cNvSpPr>
              <a:spLocks/>
            </p:cNvSpPr>
            <p:nvPr/>
          </p:nvSpPr>
          <p:spPr bwMode="auto">
            <a:xfrm>
              <a:off x="5272399" y="5561764"/>
              <a:ext cx="53766" cy="59469"/>
            </a:xfrm>
            <a:custGeom>
              <a:avLst/>
              <a:gdLst>
                <a:gd name="T0" fmla="*/ 1 w 28"/>
                <a:gd name="T1" fmla="*/ 0 h 31"/>
                <a:gd name="T2" fmla="*/ 0 w 28"/>
                <a:gd name="T3" fmla="*/ 8 h 31"/>
                <a:gd name="T4" fmla="*/ 21 w 28"/>
                <a:gd name="T5" fmla="*/ 31 h 31"/>
                <a:gd name="T6" fmla="*/ 21 w 28"/>
                <a:gd name="T7" fmla="*/ 31 h 31"/>
                <a:gd name="T8" fmla="*/ 28 w 28"/>
                <a:gd name="T9" fmla="*/ 21 h 31"/>
                <a:gd name="T10" fmla="*/ 9 w 28"/>
                <a:gd name="T11" fmla="*/ 1 h 31"/>
                <a:gd name="T12" fmla="*/ 1 w 28"/>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1" y="0"/>
                  </a:moveTo>
                  <a:cubicBezTo>
                    <a:pt x="0" y="8"/>
                    <a:pt x="0" y="8"/>
                    <a:pt x="0" y="8"/>
                  </a:cubicBezTo>
                  <a:cubicBezTo>
                    <a:pt x="21" y="31"/>
                    <a:pt x="21" y="31"/>
                    <a:pt x="21" y="31"/>
                  </a:cubicBezTo>
                  <a:cubicBezTo>
                    <a:pt x="21" y="31"/>
                    <a:pt x="21" y="31"/>
                    <a:pt x="21" y="31"/>
                  </a:cubicBezTo>
                  <a:cubicBezTo>
                    <a:pt x="21" y="26"/>
                    <a:pt x="24" y="23"/>
                    <a:pt x="28" y="21"/>
                  </a:cubicBezTo>
                  <a:cubicBezTo>
                    <a:pt x="9" y="1"/>
                    <a:pt x="9" y="1"/>
                    <a:pt x="9" y="1"/>
                  </a:cubicBezTo>
                  <a:cubicBezTo>
                    <a:pt x="1" y="0"/>
                    <a:pt x="1" y="0"/>
                    <a:pt x="1"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 name="Freeform 14">
              <a:extLst>
                <a:ext uri="{FF2B5EF4-FFF2-40B4-BE49-F238E27FC236}">
                  <a16:creationId xmlns:a16="http://schemas.microsoft.com/office/drawing/2014/main" id="{A1AEC094-3CE1-4C35-A1C8-1B7B5E6DC9D8}"/>
                </a:ext>
              </a:extLst>
            </p:cNvPr>
            <p:cNvSpPr>
              <a:spLocks/>
            </p:cNvSpPr>
            <p:nvPr/>
          </p:nvSpPr>
          <p:spPr bwMode="auto">
            <a:xfrm>
              <a:off x="5347346" y="5586203"/>
              <a:ext cx="70874" cy="40732"/>
            </a:xfrm>
            <a:custGeom>
              <a:avLst/>
              <a:gdLst>
                <a:gd name="T0" fmla="*/ 30 w 37"/>
                <a:gd name="T1" fmla="*/ 0 h 21"/>
                <a:gd name="T2" fmla="*/ 0 w 37"/>
                <a:gd name="T3" fmla="*/ 10 h 21"/>
                <a:gd name="T4" fmla="*/ 3 w 37"/>
                <a:gd name="T5" fmla="*/ 18 h 21"/>
                <a:gd name="T6" fmla="*/ 3 w 37"/>
                <a:gd name="T7" fmla="*/ 21 h 21"/>
                <a:gd name="T8" fmla="*/ 34 w 37"/>
                <a:gd name="T9" fmla="*/ 10 h 21"/>
                <a:gd name="T10" fmla="*/ 37 w 37"/>
                <a:gd name="T11" fmla="*/ 3 h 21"/>
                <a:gd name="T12" fmla="*/ 30 w 3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37" h="21">
                  <a:moveTo>
                    <a:pt x="30" y="0"/>
                  </a:moveTo>
                  <a:cubicBezTo>
                    <a:pt x="0" y="10"/>
                    <a:pt x="0" y="10"/>
                    <a:pt x="0" y="10"/>
                  </a:cubicBezTo>
                  <a:cubicBezTo>
                    <a:pt x="2" y="12"/>
                    <a:pt x="3" y="15"/>
                    <a:pt x="3" y="18"/>
                  </a:cubicBezTo>
                  <a:cubicBezTo>
                    <a:pt x="3" y="19"/>
                    <a:pt x="3" y="20"/>
                    <a:pt x="3" y="21"/>
                  </a:cubicBezTo>
                  <a:cubicBezTo>
                    <a:pt x="34" y="10"/>
                    <a:pt x="34" y="10"/>
                    <a:pt x="34" y="10"/>
                  </a:cubicBezTo>
                  <a:cubicBezTo>
                    <a:pt x="37" y="3"/>
                    <a:pt x="37" y="3"/>
                    <a:pt x="37" y="3"/>
                  </a:cubicBezTo>
                  <a:cubicBezTo>
                    <a:pt x="30" y="0"/>
                    <a:pt x="30" y="0"/>
                    <a:pt x="30"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 name="Freeform 15">
              <a:extLst>
                <a:ext uri="{FF2B5EF4-FFF2-40B4-BE49-F238E27FC236}">
                  <a16:creationId xmlns:a16="http://schemas.microsoft.com/office/drawing/2014/main" id="{0519AC6D-6108-4454-AD7F-54A575176D58}"/>
                </a:ext>
              </a:extLst>
            </p:cNvPr>
            <p:cNvSpPr>
              <a:spLocks noEditPoints="1"/>
            </p:cNvSpPr>
            <p:nvPr/>
          </p:nvSpPr>
          <p:spPr bwMode="auto">
            <a:xfrm>
              <a:off x="5189307" y="5486818"/>
              <a:ext cx="286753" cy="267202"/>
            </a:xfrm>
            <a:custGeom>
              <a:avLst/>
              <a:gdLst>
                <a:gd name="T0" fmla="*/ 70 w 149"/>
                <a:gd name="T1" fmla="*/ 15 h 139"/>
                <a:gd name="T2" fmla="*/ 70 w 149"/>
                <a:gd name="T3" fmla="*/ 6 h 139"/>
                <a:gd name="T4" fmla="*/ 75 w 149"/>
                <a:gd name="T5" fmla="*/ 2 h 139"/>
                <a:gd name="T6" fmla="*/ 79 w 149"/>
                <a:gd name="T7" fmla="*/ 6 h 139"/>
                <a:gd name="T8" fmla="*/ 79 w 149"/>
                <a:gd name="T9" fmla="*/ 15 h 139"/>
                <a:gd name="T10" fmla="*/ 133 w 149"/>
                <a:gd name="T11" fmla="*/ 66 h 139"/>
                <a:gd name="T12" fmla="*/ 142 w 149"/>
                <a:gd name="T13" fmla="*/ 66 h 139"/>
                <a:gd name="T14" fmla="*/ 147 w 149"/>
                <a:gd name="T15" fmla="*/ 70 h 139"/>
                <a:gd name="T16" fmla="*/ 142 w 149"/>
                <a:gd name="T17" fmla="*/ 74 h 139"/>
                <a:gd name="T18" fmla="*/ 133 w 149"/>
                <a:gd name="T19" fmla="*/ 74 h 139"/>
                <a:gd name="T20" fmla="*/ 79 w 149"/>
                <a:gd name="T21" fmla="*/ 124 h 139"/>
                <a:gd name="T22" fmla="*/ 79 w 149"/>
                <a:gd name="T23" fmla="*/ 133 h 139"/>
                <a:gd name="T24" fmla="*/ 75 w 149"/>
                <a:gd name="T25" fmla="*/ 137 h 139"/>
                <a:gd name="T26" fmla="*/ 70 w 149"/>
                <a:gd name="T27" fmla="*/ 133 h 139"/>
                <a:gd name="T28" fmla="*/ 70 w 149"/>
                <a:gd name="T29" fmla="*/ 124 h 139"/>
                <a:gd name="T30" fmla="*/ 16 w 149"/>
                <a:gd name="T31" fmla="*/ 74 h 139"/>
                <a:gd name="T32" fmla="*/ 7 w 149"/>
                <a:gd name="T33" fmla="*/ 74 h 139"/>
                <a:gd name="T34" fmla="*/ 2 w 149"/>
                <a:gd name="T35" fmla="*/ 70 h 139"/>
                <a:gd name="T36" fmla="*/ 7 w 149"/>
                <a:gd name="T37" fmla="*/ 66 h 139"/>
                <a:gd name="T38" fmla="*/ 16 w 149"/>
                <a:gd name="T39" fmla="*/ 66 h 139"/>
                <a:gd name="T40" fmla="*/ 70 w 149"/>
                <a:gd name="T41" fmla="*/ 15 h 139"/>
                <a:gd name="T42" fmla="*/ 75 w 149"/>
                <a:gd name="T43" fmla="*/ 0 h 139"/>
                <a:gd name="T44" fmla="*/ 0 w 149"/>
                <a:gd name="T45" fmla="*/ 70 h 139"/>
                <a:gd name="T46" fmla="*/ 75 w 149"/>
                <a:gd name="T47" fmla="*/ 139 h 139"/>
                <a:gd name="T48" fmla="*/ 149 w 149"/>
                <a:gd name="T49" fmla="*/ 70 h 139"/>
                <a:gd name="T50" fmla="*/ 75 w 149"/>
                <a:gd name="T5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9" h="139">
                  <a:moveTo>
                    <a:pt x="70" y="15"/>
                  </a:moveTo>
                  <a:cubicBezTo>
                    <a:pt x="70" y="6"/>
                    <a:pt x="70" y="6"/>
                    <a:pt x="70" y="6"/>
                  </a:cubicBezTo>
                  <a:cubicBezTo>
                    <a:pt x="70" y="4"/>
                    <a:pt x="72" y="2"/>
                    <a:pt x="75" y="2"/>
                  </a:cubicBezTo>
                  <a:cubicBezTo>
                    <a:pt x="77" y="2"/>
                    <a:pt x="79" y="4"/>
                    <a:pt x="79" y="6"/>
                  </a:cubicBezTo>
                  <a:cubicBezTo>
                    <a:pt x="79" y="15"/>
                    <a:pt x="79" y="15"/>
                    <a:pt x="79" y="15"/>
                  </a:cubicBezTo>
                  <a:cubicBezTo>
                    <a:pt x="108" y="17"/>
                    <a:pt x="131" y="39"/>
                    <a:pt x="133" y="66"/>
                  </a:cubicBezTo>
                  <a:cubicBezTo>
                    <a:pt x="142" y="66"/>
                    <a:pt x="142" y="66"/>
                    <a:pt x="142" y="66"/>
                  </a:cubicBezTo>
                  <a:cubicBezTo>
                    <a:pt x="145" y="66"/>
                    <a:pt x="147" y="67"/>
                    <a:pt x="147" y="70"/>
                  </a:cubicBezTo>
                  <a:cubicBezTo>
                    <a:pt x="147" y="72"/>
                    <a:pt x="145" y="74"/>
                    <a:pt x="142" y="74"/>
                  </a:cubicBezTo>
                  <a:cubicBezTo>
                    <a:pt x="133" y="74"/>
                    <a:pt x="133" y="74"/>
                    <a:pt x="133" y="74"/>
                  </a:cubicBezTo>
                  <a:cubicBezTo>
                    <a:pt x="131" y="101"/>
                    <a:pt x="108" y="122"/>
                    <a:pt x="79" y="124"/>
                  </a:cubicBezTo>
                  <a:cubicBezTo>
                    <a:pt x="79" y="133"/>
                    <a:pt x="79" y="133"/>
                    <a:pt x="79" y="133"/>
                  </a:cubicBezTo>
                  <a:cubicBezTo>
                    <a:pt x="79" y="135"/>
                    <a:pt x="77" y="137"/>
                    <a:pt x="75" y="137"/>
                  </a:cubicBezTo>
                  <a:cubicBezTo>
                    <a:pt x="72" y="137"/>
                    <a:pt x="70" y="135"/>
                    <a:pt x="70" y="133"/>
                  </a:cubicBezTo>
                  <a:cubicBezTo>
                    <a:pt x="70" y="124"/>
                    <a:pt x="70" y="124"/>
                    <a:pt x="70" y="124"/>
                  </a:cubicBezTo>
                  <a:cubicBezTo>
                    <a:pt x="41" y="122"/>
                    <a:pt x="18" y="101"/>
                    <a:pt x="16" y="74"/>
                  </a:cubicBezTo>
                  <a:cubicBezTo>
                    <a:pt x="7" y="74"/>
                    <a:pt x="7" y="74"/>
                    <a:pt x="7" y="74"/>
                  </a:cubicBezTo>
                  <a:cubicBezTo>
                    <a:pt x="4" y="74"/>
                    <a:pt x="2" y="72"/>
                    <a:pt x="2" y="70"/>
                  </a:cubicBezTo>
                  <a:cubicBezTo>
                    <a:pt x="2" y="67"/>
                    <a:pt x="4" y="66"/>
                    <a:pt x="7" y="66"/>
                  </a:cubicBezTo>
                  <a:cubicBezTo>
                    <a:pt x="16" y="66"/>
                    <a:pt x="16" y="66"/>
                    <a:pt x="16" y="66"/>
                  </a:cubicBezTo>
                  <a:cubicBezTo>
                    <a:pt x="18" y="39"/>
                    <a:pt x="41" y="17"/>
                    <a:pt x="70" y="15"/>
                  </a:cubicBezTo>
                  <a:moveTo>
                    <a:pt x="75" y="0"/>
                  </a:moveTo>
                  <a:cubicBezTo>
                    <a:pt x="34" y="0"/>
                    <a:pt x="0" y="31"/>
                    <a:pt x="0" y="70"/>
                  </a:cubicBezTo>
                  <a:cubicBezTo>
                    <a:pt x="0" y="108"/>
                    <a:pt x="34" y="139"/>
                    <a:pt x="75" y="139"/>
                  </a:cubicBezTo>
                  <a:cubicBezTo>
                    <a:pt x="116" y="139"/>
                    <a:pt x="149" y="108"/>
                    <a:pt x="149" y="70"/>
                  </a:cubicBezTo>
                  <a:cubicBezTo>
                    <a:pt x="149" y="31"/>
                    <a:pt x="116" y="0"/>
                    <a:pt x="7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 name="Freeform 16">
              <a:extLst>
                <a:ext uri="{FF2B5EF4-FFF2-40B4-BE49-F238E27FC236}">
                  <a16:creationId xmlns:a16="http://schemas.microsoft.com/office/drawing/2014/main" id="{2BB95B9E-9E59-4679-8D6D-57CB668AD435}"/>
                </a:ext>
              </a:extLst>
            </p:cNvPr>
            <p:cNvSpPr>
              <a:spLocks/>
            </p:cNvSpPr>
            <p:nvPr/>
          </p:nvSpPr>
          <p:spPr bwMode="auto">
            <a:xfrm>
              <a:off x="5312317" y="5601681"/>
              <a:ext cx="40732" cy="39102"/>
            </a:xfrm>
            <a:custGeom>
              <a:avLst/>
              <a:gdLst>
                <a:gd name="T0" fmla="*/ 11 w 21"/>
                <a:gd name="T1" fmla="*/ 0 h 20"/>
                <a:gd name="T2" fmla="*/ 7 w 21"/>
                <a:gd name="T3" fmla="*/ 0 h 20"/>
                <a:gd name="T4" fmla="*/ 0 w 21"/>
                <a:gd name="T5" fmla="*/ 10 h 20"/>
                <a:gd name="T6" fmla="*/ 0 w 21"/>
                <a:gd name="T7" fmla="*/ 10 h 20"/>
                <a:gd name="T8" fmla="*/ 11 w 21"/>
                <a:gd name="T9" fmla="*/ 20 h 20"/>
                <a:gd name="T10" fmla="*/ 21 w 21"/>
                <a:gd name="T11" fmla="*/ 13 h 20"/>
                <a:gd name="T12" fmla="*/ 21 w 21"/>
                <a:gd name="T13" fmla="*/ 10 h 20"/>
                <a:gd name="T14" fmla="*/ 18 w 21"/>
                <a:gd name="T15" fmla="*/ 2 h 20"/>
                <a:gd name="T16" fmla="*/ 11 w 21"/>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0">
                  <a:moveTo>
                    <a:pt x="11" y="0"/>
                  </a:moveTo>
                  <a:cubicBezTo>
                    <a:pt x="9" y="0"/>
                    <a:pt x="8" y="0"/>
                    <a:pt x="7" y="0"/>
                  </a:cubicBezTo>
                  <a:cubicBezTo>
                    <a:pt x="3" y="2"/>
                    <a:pt x="0" y="5"/>
                    <a:pt x="0" y="10"/>
                  </a:cubicBezTo>
                  <a:cubicBezTo>
                    <a:pt x="0" y="10"/>
                    <a:pt x="0" y="10"/>
                    <a:pt x="0" y="10"/>
                  </a:cubicBezTo>
                  <a:cubicBezTo>
                    <a:pt x="0" y="15"/>
                    <a:pt x="5" y="20"/>
                    <a:pt x="11" y="20"/>
                  </a:cubicBezTo>
                  <a:cubicBezTo>
                    <a:pt x="15" y="20"/>
                    <a:pt x="19" y="17"/>
                    <a:pt x="21" y="13"/>
                  </a:cubicBezTo>
                  <a:cubicBezTo>
                    <a:pt x="21" y="12"/>
                    <a:pt x="21" y="11"/>
                    <a:pt x="21" y="10"/>
                  </a:cubicBezTo>
                  <a:cubicBezTo>
                    <a:pt x="21" y="7"/>
                    <a:pt x="20" y="4"/>
                    <a:pt x="18" y="2"/>
                  </a:cubicBezTo>
                  <a:cubicBezTo>
                    <a:pt x="16" y="1"/>
                    <a:pt x="13" y="0"/>
                    <a:pt x="11"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Freeform 17">
              <a:extLst>
                <a:ext uri="{FF2B5EF4-FFF2-40B4-BE49-F238E27FC236}">
                  <a16:creationId xmlns:a16="http://schemas.microsoft.com/office/drawing/2014/main" id="{29DF3ED1-5046-4306-B9F6-FF2EB510AD6F}"/>
                </a:ext>
              </a:extLst>
            </p:cNvPr>
            <p:cNvSpPr>
              <a:spLocks/>
            </p:cNvSpPr>
            <p:nvPr/>
          </p:nvSpPr>
          <p:spPr bwMode="auto">
            <a:xfrm>
              <a:off x="5323721" y="5698623"/>
              <a:ext cx="17922" cy="51322"/>
            </a:xfrm>
            <a:custGeom>
              <a:avLst/>
              <a:gdLst>
                <a:gd name="T0" fmla="*/ 5 w 9"/>
                <a:gd name="T1" fmla="*/ 0 h 27"/>
                <a:gd name="T2" fmla="*/ 0 w 9"/>
                <a:gd name="T3" fmla="*/ 4 h 27"/>
                <a:gd name="T4" fmla="*/ 0 w 9"/>
                <a:gd name="T5" fmla="*/ 14 h 27"/>
                <a:gd name="T6" fmla="*/ 0 w 9"/>
                <a:gd name="T7" fmla="*/ 23 h 27"/>
                <a:gd name="T8" fmla="*/ 5 w 9"/>
                <a:gd name="T9" fmla="*/ 27 h 27"/>
                <a:gd name="T10" fmla="*/ 9 w 9"/>
                <a:gd name="T11" fmla="*/ 23 h 27"/>
                <a:gd name="T12" fmla="*/ 9 w 9"/>
                <a:gd name="T13" fmla="*/ 14 h 27"/>
                <a:gd name="T14" fmla="*/ 9 w 9"/>
                <a:gd name="T15" fmla="*/ 4 h 27"/>
                <a:gd name="T16" fmla="*/ 5 w 9"/>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7">
                  <a:moveTo>
                    <a:pt x="5" y="0"/>
                  </a:moveTo>
                  <a:cubicBezTo>
                    <a:pt x="2" y="0"/>
                    <a:pt x="0" y="1"/>
                    <a:pt x="0" y="4"/>
                  </a:cubicBezTo>
                  <a:cubicBezTo>
                    <a:pt x="0" y="14"/>
                    <a:pt x="0" y="14"/>
                    <a:pt x="0" y="14"/>
                  </a:cubicBezTo>
                  <a:cubicBezTo>
                    <a:pt x="0" y="23"/>
                    <a:pt x="0" y="23"/>
                    <a:pt x="0" y="23"/>
                  </a:cubicBezTo>
                  <a:cubicBezTo>
                    <a:pt x="0" y="25"/>
                    <a:pt x="2" y="27"/>
                    <a:pt x="5" y="27"/>
                  </a:cubicBezTo>
                  <a:cubicBezTo>
                    <a:pt x="7" y="27"/>
                    <a:pt x="9" y="25"/>
                    <a:pt x="9" y="23"/>
                  </a:cubicBezTo>
                  <a:cubicBezTo>
                    <a:pt x="9" y="14"/>
                    <a:pt x="9" y="14"/>
                    <a:pt x="9" y="14"/>
                  </a:cubicBezTo>
                  <a:cubicBezTo>
                    <a:pt x="9" y="4"/>
                    <a:pt x="9" y="4"/>
                    <a:pt x="9" y="4"/>
                  </a:cubicBezTo>
                  <a:cubicBezTo>
                    <a:pt x="9" y="1"/>
                    <a:pt x="7" y="0"/>
                    <a:pt x="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Freeform 18">
              <a:extLst>
                <a:ext uri="{FF2B5EF4-FFF2-40B4-BE49-F238E27FC236}">
                  <a16:creationId xmlns:a16="http://schemas.microsoft.com/office/drawing/2014/main" id="{5CA0CB77-E58D-4A15-9F54-C301092186BE}"/>
                </a:ext>
              </a:extLst>
            </p:cNvPr>
            <p:cNvSpPr>
              <a:spLocks/>
            </p:cNvSpPr>
            <p:nvPr/>
          </p:nvSpPr>
          <p:spPr bwMode="auto">
            <a:xfrm>
              <a:off x="5323721" y="5490076"/>
              <a:ext cx="17922" cy="53766"/>
            </a:xfrm>
            <a:custGeom>
              <a:avLst/>
              <a:gdLst>
                <a:gd name="T0" fmla="*/ 5 w 9"/>
                <a:gd name="T1" fmla="*/ 0 h 28"/>
                <a:gd name="T2" fmla="*/ 0 w 9"/>
                <a:gd name="T3" fmla="*/ 4 h 28"/>
                <a:gd name="T4" fmla="*/ 0 w 9"/>
                <a:gd name="T5" fmla="*/ 13 h 28"/>
                <a:gd name="T6" fmla="*/ 0 w 9"/>
                <a:gd name="T7" fmla="*/ 24 h 28"/>
                <a:gd name="T8" fmla="*/ 5 w 9"/>
                <a:gd name="T9" fmla="*/ 28 h 28"/>
                <a:gd name="T10" fmla="*/ 9 w 9"/>
                <a:gd name="T11" fmla="*/ 24 h 28"/>
                <a:gd name="T12" fmla="*/ 9 w 9"/>
                <a:gd name="T13" fmla="*/ 13 h 28"/>
                <a:gd name="T14" fmla="*/ 9 w 9"/>
                <a:gd name="T15" fmla="*/ 4 h 28"/>
                <a:gd name="T16" fmla="*/ 5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5" y="0"/>
                  </a:moveTo>
                  <a:cubicBezTo>
                    <a:pt x="2" y="0"/>
                    <a:pt x="0" y="2"/>
                    <a:pt x="0" y="4"/>
                  </a:cubicBezTo>
                  <a:cubicBezTo>
                    <a:pt x="0" y="13"/>
                    <a:pt x="0" y="13"/>
                    <a:pt x="0" y="13"/>
                  </a:cubicBezTo>
                  <a:cubicBezTo>
                    <a:pt x="0" y="24"/>
                    <a:pt x="0" y="24"/>
                    <a:pt x="0" y="24"/>
                  </a:cubicBezTo>
                  <a:cubicBezTo>
                    <a:pt x="0" y="26"/>
                    <a:pt x="2" y="28"/>
                    <a:pt x="5" y="28"/>
                  </a:cubicBezTo>
                  <a:cubicBezTo>
                    <a:pt x="7" y="28"/>
                    <a:pt x="9" y="26"/>
                    <a:pt x="9" y="24"/>
                  </a:cubicBezTo>
                  <a:cubicBezTo>
                    <a:pt x="9" y="13"/>
                    <a:pt x="9" y="13"/>
                    <a:pt x="9" y="13"/>
                  </a:cubicBezTo>
                  <a:cubicBezTo>
                    <a:pt x="9" y="4"/>
                    <a:pt x="9" y="4"/>
                    <a:pt x="9" y="4"/>
                  </a:cubicBezTo>
                  <a:cubicBezTo>
                    <a:pt x="9" y="2"/>
                    <a:pt x="7" y="0"/>
                    <a:pt x="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2" name="Freeform 19">
              <a:extLst>
                <a:ext uri="{FF2B5EF4-FFF2-40B4-BE49-F238E27FC236}">
                  <a16:creationId xmlns:a16="http://schemas.microsoft.com/office/drawing/2014/main" id="{86987230-7715-45B8-9FAA-5F2B5B682740}"/>
                </a:ext>
              </a:extLst>
            </p:cNvPr>
            <p:cNvSpPr>
              <a:spLocks/>
            </p:cNvSpPr>
            <p:nvPr/>
          </p:nvSpPr>
          <p:spPr bwMode="auto">
            <a:xfrm>
              <a:off x="5414961" y="5613901"/>
              <a:ext cx="57025" cy="15479"/>
            </a:xfrm>
            <a:custGeom>
              <a:avLst/>
              <a:gdLst>
                <a:gd name="T0" fmla="*/ 25 w 30"/>
                <a:gd name="T1" fmla="*/ 0 h 8"/>
                <a:gd name="T2" fmla="*/ 16 w 30"/>
                <a:gd name="T3" fmla="*/ 0 h 8"/>
                <a:gd name="T4" fmla="*/ 5 w 30"/>
                <a:gd name="T5" fmla="*/ 0 h 8"/>
                <a:gd name="T6" fmla="*/ 0 w 30"/>
                <a:gd name="T7" fmla="*/ 4 h 8"/>
                <a:gd name="T8" fmla="*/ 5 w 30"/>
                <a:gd name="T9" fmla="*/ 8 h 8"/>
                <a:gd name="T10" fmla="*/ 16 w 30"/>
                <a:gd name="T11" fmla="*/ 8 h 8"/>
                <a:gd name="T12" fmla="*/ 25 w 30"/>
                <a:gd name="T13" fmla="*/ 8 h 8"/>
                <a:gd name="T14" fmla="*/ 30 w 30"/>
                <a:gd name="T15" fmla="*/ 4 h 8"/>
                <a:gd name="T16" fmla="*/ 25 w 30"/>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8">
                  <a:moveTo>
                    <a:pt x="25" y="0"/>
                  </a:moveTo>
                  <a:cubicBezTo>
                    <a:pt x="16" y="0"/>
                    <a:pt x="16" y="0"/>
                    <a:pt x="16" y="0"/>
                  </a:cubicBezTo>
                  <a:cubicBezTo>
                    <a:pt x="5" y="0"/>
                    <a:pt x="5" y="0"/>
                    <a:pt x="5" y="0"/>
                  </a:cubicBezTo>
                  <a:cubicBezTo>
                    <a:pt x="2" y="0"/>
                    <a:pt x="0" y="1"/>
                    <a:pt x="0" y="4"/>
                  </a:cubicBezTo>
                  <a:cubicBezTo>
                    <a:pt x="0" y="6"/>
                    <a:pt x="2" y="8"/>
                    <a:pt x="5" y="8"/>
                  </a:cubicBezTo>
                  <a:cubicBezTo>
                    <a:pt x="16" y="8"/>
                    <a:pt x="16" y="8"/>
                    <a:pt x="16" y="8"/>
                  </a:cubicBezTo>
                  <a:cubicBezTo>
                    <a:pt x="25" y="8"/>
                    <a:pt x="25" y="8"/>
                    <a:pt x="25" y="8"/>
                  </a:cubicBezTo>
                  <a:cubicBezTo>
                    <a:pt x="28" y="8"/>
                    <a:pt x="30" y="6"/>
                    <a:pt x="30" y="4"/>
                  </a:cubicBezTo>
                  <a:cubicBezTo>
                    <a:pt x="30" y="1"/>
                    <a:pt x="28" y="0"/>
                    <a:pt x="25" y="0"/>
                  </a:cubicBezTo>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Freeform 20">
              <a:extLst>
                <a:ext uri="{FF2B5EF4-FFF2-40B4-BE49-F238E27FC236}">
                  <a16:creationId xmlns:a16="http://schemas.microsoft.com/office/drawing/2014/main" id="{C6D78544-B7FA-4645-AA70-F3EBF3FEF133}"/>
                </a:ext>
              </a:extLst>
            </p:cNvPr>
            <p:cNvSpPr>
              <a:spLocks/>
            </p:cNvSpPr>
            <p:nvPr/>
          </p:nvSpPr>
          <p:spPr bwMode="auto">
            <a:xfrm>
              <a:off x="5193379" y="5613901"/>
              <a:ext cx="57025" cy="15479"/>
            </a:xfrm>
            <a:custGeom>
              <a:avLst/>
              <a:gdLst>
                <a:gd name="T0" fmla="*/ 25 w 30"/>
                <a:gd name="T1" fmla="*/ 0 h 8"/>
                <a:gd name="T2" fmla="*/ 14 w 30"/>
                <a:gd name="T3" fmla="*/ 0 h 8"/>
                <a:gd name="T4" fmla="*/ 5 w 30"/>
                <a:gd name="T5" fmla="*/ 0 h 8"/>
                <a:gd name="T6" fmla="*/ 0 w 30"/>
                <a:gd name="T7" fmla="*/ 4 h 8"/>
                <a:gd name="T8" fmla="*/ 5 w 30"/>
                <a:gd name="T9" fmla="*/ 8 h 8"/>
                <a:gd name="T10" fmla="*/ 14 w 30"/>
                <a:gd name="T11" fmla="*/ 8 h 8"/>
                <a:gd name="T12" fmla="*/ 25 w 30"/>
                <a:gd name="T13" fmla="*/ 8 h 8"/>
                <a:gd name="T14" fmla="*/ 30 w 30"/>
                <a:gd name="T15" fmla="*/ 4 h 8"/>
                <a:gd name="T16" fmla="*/ 25 w 30"/>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8">
                  <a:moveTo>
                    <a:pt x="25" y="0"/>
                  </a:moveTo>
                  <a:cubicBezTo>
                    <a:pt x="14" y="0"/>
                    <a:pt x="14" y="0"/>
                    <a:pt x="14" y="0"/>
                  </a:cubicBezTo>
                  <a:cubicBezTo>
                    <a:pt x="5" y="0"/>
                    <a:pt x="5" y="0"/>
                    <a:pt x="5" y="0"/>
                  </a:cubicBezTo>
                  <a:cubicBezTo>
                    <a:pt x="2" y="0"/>
                    <a:pt x="0" y="1"/>
                    <a:pt x="0" y="4"/>
                  </a:cubicBezTo>
                  <a:cubicBezTo>
                    <a:pt x="0" y="6"/>
                    <a:pt x="2" y="8"/>
                    <a:pt x="5" y="8"/>
                  </a:cubicBezTo>
                  <a:cubicBezTo>
                    <a:pt x="14" y="8"/>
                    <a:pt x="14" y="8"/>
                    <a:pt x="14" y="8"/>
                  </a:cubicBezTo>
                  <a:cubicBezTo>
                    <a:pt x="25" y="8"/>
                    <a:pt x="25" y="8"/>
                    <a:pt x="25" y="8"/>
                  </a:cubicBezTo>
                  <a:cubicBezTo>
                    <a:pt x="28" y="8"/>
                    <a:pt x="30" y="6"/>
                    <a:pt x="30" y="4"/>
                  </a:cubicBezTo>
                  <a:cubicBezTo>
                    <a:pt x="30" y="1"/>
                    <a:pt x="28" y="0"/>
                    <a:pt x="25" y="0"/>
                  </a:cubicBezTo>
                </a:path>
              </a:pathLst>
            </a:custGeom>
            <a:solidFill>
              <a:srgbClr val="A3A3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4" name="Freeform 26">
              <a:extLst>
                <a:ext uri="{FF2B5EF4-FFF2-40B4-BE49-F238E27FC236}">
                  <a16:creationId xmlns:a16="http://schemas.microsoft.com/office/drawing/2014/main" id="{AC4150B2-D2B4-4323-AD24-95F73E73A4CB}"/>
                </a:ext>
              </a:extLst>
            </p:cNvPr>
            <p:cNvSpPr>
              <a:spLocks/>
            </p:cNvSpPr>
            <p:nvPr/>
          </p:nvSpPr>
          <p:spPr bwMode="auto">
            <a:xfrm>
              <a:off x="5990911" y="5688847"/>
              <a:ext cx="228913" cy="246836"/>
            </a:xfrm>
            <a:custGeom>
              <a:avLst/>
              <a:gdLst>
                <a:gd name="T0" fmla="*/ 115 w 119"/>
                <a:gd name="T1" fmla="*/ 5 h 128"/>
                <a:gd name="T2" fmla="*/ 117 w 119"/>
                <a:gd name="T3" fmla="*/ 11 h 128"/>
                <a:gd name="T4" fmla="*/ 110 w 119"/>
                <a:gd name="T5" fmla="*/ 64 h 128"/>
                <a:gd name="T6" fmla="*/ 28 w 119"/>
                <a:gd name="T7" fmla="*/ 127 h 128"/>
                <a:gd name="T8" fmla="*/ 11 w 119"/>
                <a:gd name="T9" fmla="*/ 128 h 128"/>
                <a:gd name="T10" fmla="*/ 1 w 119"/>
                <a:gd name="T11" fmla="*/ 118 h 128"/>
                <a:gd name="T12" fmla="*/ 8 w 119"/>
                <a:gd name="T13" fmla="*/ 107 h 128"/>
                <a:gd name="T14" fmla="*/ 14 w 119"/>
                <a:gd name="T15" fmla="*/ 106 h 128"/>
                <a:gd name="T16" fmla="*/ 41 w 119"/>
                <a:gd name="T17" fmla="*/ 102 h 128"/>
                <a:gd name="T18" fmla="*/ 81 w 119"/>
                <a:gd name="T19" fmla="*/ 72 h 128"/>
                <a:gd name="T20" fmla="*/ 94 w 119"/>
                <a:gd name="T21" fmla="*/ 40 h 128"/>
                <a:gd name="T22" fmla="*/ 96 w 119"/>
                <a:gd name="T23" fmla="*/ 20 h 128"/>
                <a:gd name="T24" fmla="*/ 96 w 119"/>
                <a:gd name="T25" fmla="*/ 11 h 128"/>
                <a:gd name="T26" fmla="*/ 102 w 119"/>
                <a:gd name="T27" fmla="*/ 2 h 128"/>
                <a:gd name="T28" fmla="*/ 115 w 119"/>
                <a:gd name="T29" fmla="*/ 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128">
                  <a:moveTo>
                    <a:pt x="115" y="5"/>
                  </a:moveTo>
                  <a:cubicBezTo>
                    <a:pt x="116" y="6"/>
                    <a:pt x="117" y="8"/>
                    <a:pt x="117" y="11"/>
                  </a:cubicBezTo>
                  <a:cubicBezTo>
                    <a:pt x="119" y="30"/>
                    <a:pt x="117" y="48"/>
                    <a:pt x="110" y="64"/>
                  </a:cubicBezTo>
                  <a:cubicBezTo>
                    <a:pt x="94" y="100"/>
                    <a:pt x="66" y="121"/>
                    <a:pt x="28" y="127"/>
                  </a:cubicBezTo>
                  <a:cubicBezTo>
                    <a:pt x="22" y="128"/>
                    <a:pt x="16" y="128"/>
                    <a:pt x="11" y="128"/>
                  </a:cubicBezTo>
                  <a:cubicBezTo>
                    <a:pt x="5" y="128"/>
                    <a:pt x="1" y="124"/>
                    <a:pt x="1" y="118"/>
                  </a:cubicBezTo>
                  <a:cubicBezTo>
                    <a:pt x="0" y="113"/>
                    <a:pt x="3" y="108"/>
                    <a:pt x="8" y="107"/>
                  </a:cubicBezTo>
                  <a:cubicBezTo>
                    <a:pt x="10" y="106"/>
                    <a:pt x="12" y="106"/>
                    <a:pt x="14" y="106"/>
                  </a:cubicBezTo>
                  <a:cubicBezTo>
                    <a:pt x="23" y="106"/>
                    <a:pt x="32" y="105"/>
                    <a:pt x="41" y="102"/>
                  </a:cubicBezTo>
                  <a:cubicBezTo>
                    <a:pt x="57" y="96"/>
                    <a:pt x="71" y="86"/>
                    <a:pt x="81" y="72"/>
                  </a:cubicBezTo>
                  <a:cubicBezTo>
                    <a:pt x="87" y="62"/>
                    <a:pt x="92" y="52"/>
                    <a:pt x="94" y="40"/>
                  </a:cubicBezTo>
                  <a:cubicBezTo>
                    <a:pt x="96" y="34"/>
                    <a:pt x="96" y="27"/>
                    <a:pt x="96" y="20"/>
                  </a:cubicBezTo>
                  <a:cubicBezTo>
                    <a:pt x="96" y="17"/>
                    <a:pt x="95" y="14"/>
                    <a:pt x="96" y="11"/>
                  </a:cubicBezTo>
                  <a:cubicBezTo>
                    <a:pt x="96" y="7"/>
                    <a:pt x="98" y="4"/>
                    <a:pt x="102" y="2"/>
                  </a:cubicBezTo>
                  <a:cubicBezTo>
                    <a:pt x="106" y="0"/>
                    <a:pt x="111" y="1"/>
                    <a:pt x="11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Freeform 27">
              <a:extLst>
                <a:ext uri="{FF2B5EF4-FFF2-40B4-BE49-F238E27FC236}">
                  <a16:creationId xmlns:a16="http://schemas.microsoft.com/office/drawing/2014/main" id="{2A1F08B6-C30F-4649-9547-5306F107C0EE}"/>
                </a:ext>
              </a:extLst>
            </p:cNvPr>
            <p:cNvSpPr>
              <a:spLocks/>
            </p:cNvSpPr>
            <p:nvPr/>
          </p:nvSpPr>
          <p:spPr bwMode="auto">
            <a:xfrm>
              <a:off x="5985208" y="5692921"/>
              <a:ext cx="153967" cy="167001"/>
            </a:xfrm>
            <a:custGeom>
              <a:avLst/>
              <a:gdLst>
                <a:gd name="T0" fmla="*/ 62 w 80"/>
                <a:gd name="T1" fmla="*/ 68 h 87"/>
                <a:gd name="T2" fmla="*/ 18 w 80"/>
                <a:gd name="T3" fmla="*/ 86 h 87"/>
                <a:gd name="T4" fmla="*/ 7 w 80"/>
                <a:gd name="T5" fmla="*/ 85 h 87"/>
                <a:gd name="T6" fmla="*/ 1 w 80"/>
                <a:gd name="T7" fmla="*/ 73 h 87"/>
                <a:gd name="T8" fmla="*/ 11 w 80"/>
                <a:gd name="T9" fmla="*/ 63 h 87"/>
                <a:gd name="T10" fmla="*/ 20 w 80"/>
                <a:gd name="T11" fmla="*/ 62 h 87"/>
                <a:gd name="T12" fmla="*/ 56 w 80"/>
                <a:gd name="T13" fmla="*/ 22 h 87"/>
                <a:gd name="T14" fmla="*/ 56 w 80"/>
                <a:gd name="T15" fmla="*/ 12 h 87"/>
                <a:gd name="T16" fmla="*/ 67 w 80"/>
                <a:gd name="T17" fmla="*/ 1 h 87"/>
                <a:gd name="T18" fmla="*/ 79 w 80"/>
                <a:gd name="T19" fmla="*/ 10 h 87"/>
                <a:gd name="T20" fmla="*/ 80 w 80"/>
                <a:gd name="T21" fmla="*/ 22 h 87"/>
                <a:gd name="T22" fmla="*/ 72 w 80"/>
                <a:gd name="T23" fmla="*/ 55 h 87"/>
                <a:gd name="T24" fmla="*/ 62 w 80"/>
                <a:gd name="T25"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87">
                  <a:moveTo>
                    <a:pt x="62" y="68"/>
                  </a:moveTo>
                  <a:cubicBezTo>
                    <a:pt x="50" y="80"/>
                    <a:pt x="35" y="86"/>
                    <a:pt x="18" y="86"/>
                  </a:cubicBezTo>
                  <a:cubicBezTo>
                    <a:pt x="14" y="87"/>
                    <a:pt x="11" y="87"/>
                    <a:pt x="7" y="85"/>
                  </a:cubicBezTo>
                  <a:cubicBezTo>
                    <a:pt x="3" y="83"/>
                    <a:pt x="0" y="78"/>
                    <a:pt x="1" y="73"/>
                  </a:cubicBezTo>
                  <a:cubicBezTo>
                    <a:pt x="2" y="68"/>
                    <a:pt x="6" y="63"/>
                    <a:pt x="11" y="63"/>
                  </a:cubicBezTo>
                  <a:cubicBezTo>
                    <a:pt x="14" y="63"/>
                    <a:pt x="17" y="63"/>
                    <a:pt x="20" y="62"/>
                  </a:cubicBezTo>
                  <a:cubicBezTo>
                    <a:pt x="41" y="61"/>
                    <a:pt x="56" y="44"/>
                    <a:pt x="56" y="22"/>
                  </a:cubicBezTo>
                  <a:cubicBezTo>
                    <a:pt x="56" y="19"/>
                    <a:pt x="56" y="15"/>
                    <a:pt x="56" y="12"/>
                  </a:cubicBezTo>
                  <a:cubicBezTo>
                    <a:pt x="56" y="6"/>
                    <a:pt x="61" y="1"/>
                    <a:pt x="67" y="1"/>
                  </a:cubicBezTo>
                  <a:cubicBezTo>
                    <a:pt x="72" y="0"/>
                    <a:pt x="78" y="4"/>
                    <a:pt x="79" y="10"/>
                  </a:cubicBezTo>
                  <a:cubicBezTo>
                    <a:pt x="80" y="14"/>
                    <a:pt x="80" y="18"/>
                    <a:pt x="80" y="22"/>
                  </a:cubicBezTo>
                  <a:cubicBezTo>
                    <a:pt x="80" y="33"/>
                    <a:pt x="78" y="45"/>
                    <a:pt x="72" y="55"/>
                  </a:cubicBezTo>
                  <a:cubicBezTo>
                    <a:pt x="69" y="59"/>
                    <a:pt x="66" y="64"/>
                    <a:pt x="62"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Freeform 28">
              <a:extLst>
                <a:ext uri="{FF2B5EF4-FFF2-40B4-BE49-F238E27FC236}">
                  <a16:creationId xmlns:a16="http://schemas.microsoft.com/office/drawing/2014/main" id="{9DD213F0-2EC3-4554-844D-ADD2D36ABB20}"/>
                </a:ext>
              </a:extLst>
            </p:cNvPr>
            <p:cNvSpPr>
              <a:spLocks/>
            </p:cNvSpPr>
            <p:nvPr/>
          </p:nvSpPr>
          <p:spPr bwMode="auto">
            <a:xfrm>
              <a:off x="5977062" y="5692921"/>
              <a:ext cx="80650" cy="82279"/>
            </a:xfrm>
            <a:custGeom>
              <a:avLst/>
              <a:gdLst>
                <a:gd name="T0" fmla="*/ 34 w 42"/>
                <a:gd name="T1" fmla="*/ 7 h 43"/>
                <a:gd name="T2" fmla="*/ 35 w 42"/>
                <a:gd name="T3" fmla="*/ 34 h 43"/>
                <a:gd name="T4" fmla="*/ 8 w 42"/>
                <a:gd name="T5" fmla="*/ 35 h 43"/>
                <a:gd name="T6" fmla="*/ 7 w 42"/>
                <a:gd name="T7" fmla="*/ 8 h 43"/>
                <a:gd name="T8" fmla="*/ 34 w 42"/>
                <a:gd name="T9" fmla="*/ 7 h 43"/>
              </a:gdLst>
              <a:ahLst/>
              <a:cxnLst>
                <a:cxn ang="0">
                  <a:pos x="T0" y="T1"/>
                </a:cxn>
                <a:cxn ang="0">
                  <a:pos x="T2" y="T3"/>
                </a:cxn>
                <a:cxn ang="0">
                  <a:pos x="T4" y="T5"/>
                </a:cxn>
                <a:cxn ang="0">
                  <a:pos x="T6" y="T7"/>
                </a:cxn>
                <a:cxn ang="0">
                  <a:pos x="T8" y="T9"/>
                </a:cxn>
              </a:cxnLst>
              <a:rect l="0" t="0" r="r" b="b"/>
              <a:pathLst>
                <a:path w="42" h="43">
                  <a:moveTo>
                    <a:pt x="34" y="7"/>
                  </a:moveTo>
                  <a:cubicBezTo>
                    <a:pt x="42" y="15"/>
                    <a:pt x="42" y="27"/>
                    <a:pt x="35" y="34"/>
                  </a:cubicBezTo>
                  <a:cubicBezTo>
                    <a:pt x="28" y="42"/>
                    <a:pt x="16" y="43"/>
                    <a:pt x="8" y="35"/>
                  </a:cubicBezTo>
                  <a:cubicBezTo>
                    <a:pt x="0" y="28"/>
                    <a:pt x="0" y="16"/>
                    <a:pt x="7" y="8"/>
                  </a:cubicBezTo>
                  <a:cubicBezTo>
                    <a:pt x="14" y="1"/>
                    <a:pt x="26" y="0"/>
                    <a:pt x="34"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0" name="Freeform 35">
              <a:extLst>
                <a:ext uri="{FF2B5EF4-FFF2-40B4-BE49-F238E27FC236}">
                  <a16:creationId xmlns:a16="http://schemas.microsoft.com/office/drawing/2014/main" id="{0344F1AA-C06A-4370-8A92-32F1AD4F9DED}"/>
                </a:ext>
              </a:extLst>
            </p:cNvPr>
            <p:cNvSpPr>
              <a:spLocks noEditPoints="1"/>
            </p:cNvSpPr>
            <p:nvPr/>
          </p:nvSpPr>
          <p:spPr bwMode="auto">
            <a:xfrm>
              <a:off x="6932633" y="2390376"/>
              <a:ext cx="1191002" cy="1192631"/>
            </a:xfrm>
            <a:custGeom>
              <a:avLst/>
              <a:gdLst>
                <a:gd name="T0" fmla="*/ 207 w 618"/>
                <a:gd name="T1" fmla="*/ 17 h 619"/>
                <a:gd name="T2" fmla="*/ 187 w 618"/>
                <a:gd name="T3" fmla="*/ 58 h 619"/>
                <a:gd name="T4" fmla="*/ 140 w 618"/>
                <a:gd name="T5" fmla="*/ 72 h 619"/>
                <a:gd name="T6" fmla="*/ 105 w 618"/>
                <a:gd name="T7" fmla="*/ 77 h 619"/>
                <a:gd name="T8" fmla="*/ 60 w 618"/>
                <a:gd name="T9" fmla="*/ 126 h 619"/>
                <a:gd name="T10" fmla="*/ 67 w 618"/>
                <a:gd name="T11" fmla="*/ 170 h 619"/>
                <a:gd name="T12" fmla="*/ 13 w 618"/>
                <a:gd name="T13" fmla="*/ 220 h 619"/>
                <a:gd name="T14" fmla="*/ 30 w 618"/>
                <a:gd name="T15" fmla="*/ 291 h 619"/>
                <a:gd name="T16" fmla="*/ 0 w 618"/>
                <a:gd name="T17" fmla="*/ 324 h 619"/>
                <a:gd name="T18" fmla="*/ 10 w 618"/>
                <a:gd name="T19" fmla="*/ 390 h 619"/>
                <a:gd name="T20" fmla="*/ 49 w 618"/>
                <a:gd name="T21" fmla="*/ 413 h 619"/>
                <a:gd name="T22" fmla="*/ 55 w 618"/>
                <a:gd name="T23" fmla="*/ 485 h 619"/>
                <a:gd name="T24" fmla="*/ 121 w 618"/>
                <a:gd name="T25" fmla="*/ 516 h 619"/>
                <a:gd name="T26" fmla="*/ 128 w 618"/>
                <a:gd name="T27" fmla="*/ 561 h 619"/>
                <a:gd name="T28" fmla="*/ 186 w 618"/>
                <a:gd name="T29" fmla="*/ 594 h 619"/>
                <a:gd name="T30" fmla="*/ 228 w 618"/>
                <a:gd name="T31" fmla="*/ 577 h 619"/>
                <a:gd name="T32" fmla="*/ 288 w 618"/>
                <a:gd name="T33" fmla="*/ 618 h 619"/>
                <a:gd name="T34" fmla="*/ 307 w 618"/>
                <a:gd name="T35" fmla="*/ 602 h 619"/>
                <a:gd name="T36" fmla="*/ 368 w 618"/>
                <a:gd name="T37" fmla="*/ 614 h 619"/>
                <a:gd name="T38" fmla="*/ 393 w 618"/>
                <a:gd name="T39" fmla="*/ 577 h 619"/>
                <a:gd name="T40" fmla="*/ 455 w 618"/>
                <a:gd name="T41" fmla="*/ 583 h 619"/>
                <a:gd name="T42" fmla="*/ 468 w 618"/>
                <a:gd name="T43" fmla="*/ 540 h 619"/>
                <a:gd name="T44" fmla="*/ 538 w 618"/>
                <a:gd name="T45" fmla="*/ 519 h 619"/>
                <a:gd name="T46" fmla="*/ 553 w 618"/>
                <a:gd name="T47" fmla="*/ 448 h 619"/>
                <a:gd name="T48" fmla="*/ 595 w 618"/>
                <a:gd name="T49" fmla="*/ 430 h 619"/>
                <a:gd name="T50" fmla="*/ 576 w 618"/>
                <a:gd name="T51" fmla="*/ 395 h 619"/>
                <a:gd name="T52" fmla="*/ 616 w 618"/>
                <a:gd name="T53" fmla="*/ 354 h 619"/>
                <a:gd name="T54" fmla="*/ 589 w 618"/>
                <a:gd name="T55" fmla="*/ 286 h 619"/>
                <a:gd name="T56" fmla="*/ 614 w 618"/>
                <a:gd name="T57" fmla="*/ 249 h 619"/>
                <a:gd name="T58" fmla="*/ 570 w 618"/>
                <a:gd name="T59" fmla="*/ 205 h 619"/>
                <a:gd name="T60" fmla="*/ 582 w 618"/>
                <a:gd name="T61" fmla="*/ 162 h 619"/>
                <a:gd name="T62" fmla="*/ 544 w 618"/>
                <a:gd name="T63" fmla="*/ 107 h 619"/>
                <a:gd name="T64" fmla="*/ 499 w 618"/>
                <a:gd name="T65" fmla="*/ 103 h 619"/>
                <a:gd name="T66" fmla="*/ 466 w 618"/>
                <a:gd name="T67" fmla="*/ 77 h 619"/>
                <a:gd name="T68" fmla="*/ 452 w 618"/>
                <a:gd name="T69" fmla="*/ 34 h 619"/>
                <a:gd name="T70" fmla="*/ 390 w 618"/>
                <a:gd name="T71" fmla="*/ 10 h 619"/>
                <a:gd name="T72" fmla="*/ 350 w 618"/>
                <a:gd name="T73" fmla="*/ 32 h 619"/>
                <a:gd name="T74" fmla="*/ 285 w 618"/>
                <a:gd name="T75" fmla="*/ 1 h 619"/>
                <a:gd name="T76" fmla="*/ 225 w 618"/>
                <a:gd name="T77" fmla="*/ 42 h 619"/>
                <a:gd name="T78" fmla="*/ 188 w 618"/>
                <a:gd name="T79" fmla="*/ 286 h 619"/>
                <a:gd name="T80" fmla="*/ 228 w 618"/>
                <a:gd name="T81" fmla="*/ 335 h 619"/>
                <a:gd name="T82" fmla="*/ 334 w 618"/>
                <a:gd name="T83" fmla="*/ 390 h 619"/>
                <a:gd name="T84" fmla="*/ 223 w 618"/>
                <a:gd name="T85" fmla="*/ 399 h 619"/>
                <a:gd name="T86" fmla="*/ 82 w 618"/>
                <a:gd name="T87" fmla="*/ 398 h 619"/>
                <a:gd name="T88" fmla="*/ 323 w 618"/>
                <a:gd name="T89" fmla="*/ 552 h 619"/>
                <a:gd name="T90" fmla="*/ 534 w 618"/>
                <a:gd name="T91" fmla="*/ 402 h 619"/>
                <a:gd name="T92" fmla="*/ 437 w 618"/>
                <a:gd name="T93" fmla="*/ 291 h 619"/>
                <a:gd name="T94" fmla="*/ 541 w 618"/>
                <a:gd name="T95" fmla="*/ 237 h 619"/>
                <a:gd name="T96" fmla="*/ 295 w 618"/>
                <a:gd name="T97" fmla="*/ 186 h 619"/>
                <a:gd name="T98" fmla="*/ 441 w 618"/>
                <a:gd name="T99" fmla="*/ 105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8" h="619">
                  <a:moveTo>
                    <a:pt x="225" y="42"/>
                  </a:moveTo>
                  <a:cubicBezTo>
                    <a:pt x="225" y="42"/>
                    <a:pt x="225" y="42"/>
                    <a:pt x="225" y="42"/>
                  </a:cubicBezTo>
                  <a:cubicBezTo>
                    <a:pt x="207" y="17"/>
                    <a:pt x="207" y="17"/>
                    <a:pt x="207" y="17"/>
                  </a:cubicBezTo>
                  <a:cubicBezTo>
                    <a:pt x="195" y="22"/>
                    <a:pt x="195" y="22"/>
                    <a:pt x="195" y="22"/>
                  </a:cubicBezTo>
                  <a:cubicBezTo>
                    <a:pt x="183" y="27"/>
                    <a:pt x="183" y="27"/>
                    <a:pt x="183" y="27"/>
                  </a:cubicBezTo>
                  <a:cubicBezTo>
                    <a:pt x="187" y="58"/>
                    <a:pt x="187" y="58"/>
                    <a:pt x="187" y="58"/>
                  </a:cubicBezTo>
                  <a:cubicBezTo>
                    <a:pt x="174" y="64"/>
                    <a:pt x="162" y="71"/>
                    <a:pt x="150" y="79"/>
                  </a:cubicBezTo>
                  <a:cubicBezTo>
                    <a:pt x="140" y="72"/>
                    <a:pt x="140" y="72"/>
                    <a:pt x="140" y="72"/>
                  </a:cubicBezTo>
                  <a:cubicBezTo>
                    <a:pt x="140" y="72"/>
                    <a:pt x="140" y="72"/>
                    <a:pt x="140" y="72"/>
                  </a:cubicBezTo>
                  <a:cubicBezTo>
                    <a:pt x="125" y="60"/>
                    <a:pt x="125" y="60"/>
                    <a:pt x="125" y="60"/>
                  </a:cubicBezTo>
                  <a:cubicBezTo>
                    <a:pt x="115" y="68"/>
                    <a:pt x="115" y="68"/>
                    <a:pt x="115" y="68"/>
                  </a:cubicBezTo>
                  <a:cubicBezTo>
                    <a:pt x="105" y="77"/>
                    <a:pt x="105" y="77"/>
                    <a:pt x="105" y="77"/>
                  </a:cubicBezTo>
                  <a:cubicBezTo>
                    <a:pt x="118" y="105"/>
                    <a:pt x="118" y="105"/>
                    <a:pt x="118" y="105"/>
                  </a:cubicBezTo>
                  <a:cubicBezTo>
                    <a:pt x="108" y="115"/>
                    <a:pt x="98" y="125"/>
                    <a:pt x="89" y="137"/>
                  </a:cubicBezTo>
                  <a:cubicBezTo>
                    <a:pt x="60" y="126"/>
                    <a:pt x="60" y="126"/>
                    <a:pt x="60" y="126"/>
                  </a:cubicBezTo>
                  <a:cubicBezTo>
                    <a:pt x="53" y="137"/>
                    <a:pt x="53" y="137"/>
                    <a:pt x="53" y="137"/>
                  </a:cubicBezTo>
                  <a:cubicBezTo>
                    <a:pt x="45" y="147"/>
                    <a:pt x="45" y="147"/>
                    <a:pt x="45" y="147"/>
                  </a:cubicBezTo>
                  <a:cubicBezTo>
                    <a:pt x="67" y="170"/>
                    <a:pt x="67" y="170"/>
                    <a:pt x="67" y="170"/>
                  </a:cubicBezTo>
                  <a:cubicBezTo>
                    <a:pt x="59" y="183"/>
                    <a:pt x="53" y="196"/>
                    <a:pt x="48" y="209"/>
                  </a:cubicBezTo>
                  <a:cubicBezTo>
                    <a:pt x="17" y="207"/>
                    <a:pt x="17" y="207"/>
                    <a:pt x="17" y="207"/>
                  </a:cubicBezTo>
                  <a:cubicBezTo>
                    <a:pt x="13" y="220"/>
                    <a:pt x="13" y="220"/>
                    <a:pt x="13" y="220"/>
                  </a:cubicBezTo>
                  <a:cubicBezTo>
                    <a:pt x="9" y="232"/>
                    <a:pt x="9" y="232"/>
                    <a:pt x="9" y="232"/>
                  </a:cubicBezTo>
                  <a:cubicBezTo>
                    <a:pt x="36" y="248"/>
                    <a:pt x="36" y="248"/>
                    <a:pt x="36" y="248"/>
                  </a:cubicBezTo>
                  <a:cubicBezTo>
                    <a:pt x="33" y="262"/>
                    <a:pt x="31" y="276"/>
                    <a:pt x="30" y="291"/>
                  </a:cubicBezTo>
                  <a:cubicBezTo>
                    <a:pt x="0" y="298"/>
                    <a:pt x="0" y="298"/>
                    <a:pt x="0" y="298"/>
                  </a:cubicBezTo>
                  <a:cubicBezTo>
                    <a:pt x="0" y="311"/>
                    <a:pt x="0" y="311"/>
                    <a:pt x="0" y="311"/>
                  </a:cubicBezTo>
                  <a:cubicBezTo>
                    <a:pt x="0" y="324"/>
                    <a:pt x="0" y="324"/>
                    <a:pt x="0" y="324"/>
                  </a:cubicBezTo>
                  <a:cubicBezTo>
                    <a:pt x="30" y="331"/>
                    <a:pt x="30" y="331"/>
                    <a:pt x="30" y="331"/>
                  </a:cubicBezTo>
                  <a:cubicBezTo>
                    <a:pt x="31" y="346"/>
                    <a:pt x="34" y="360"/>
                    <a:pt x="37" y="374"/>
                  </a:cubicBezTo>
                  <a:cubicBezTo>
                    <a:pt x="10" y="390"/>
                    <a:pt x="10" y="390"/>
                    <a:pt x="10" y="390"/>
                  </a:cubicBezTo>
                  <a:cubicBezTo>
                    <a:pt x="14" y="403"/>
                    <a:pt x="14" y="403"/>
                    <a:pt x="14" y="403"/>
                  </a:cubicBezTo>
                  <a:cubicBezTo>
                    <a:pt x="18" y="415"/>
                    <a:pt x="18" y="415"/>
                    <a:pt x="18" y="415"/>
                  </a:cubicBezTo>
                  <a:cubicBezTo>
                    <a:pt x="49" y="413"/>
                    <a:pt x="49" y="413"/>
                    <a:pt x="49" y="413"/>
                  </a:cubicBezTo>
                  <a:cubicBezTo>
                    <a:pt x="55" y="426"/>
                    <a:pt x="61" y="439"/>
                    <a:pt x="68" y="452"/>
                  </a:cubicBezTo>
                  <a:cubicBezTo>
                    <a:pt x="47" y="475"/>
                    <a:pt x="47" y="475"/>
                    <a:pt x="47" y="475"/>
                  </a:cubicBezTo>
                  <a:cubicBezTo>
                    <a:pt x="55" y="485"/>
                    <a:pt x="55" y="485"/>
                    <a:pt x="55" y="485"/>
                  </a:cubicBezTo>
                  <a:cubicBezTo>
                    <a:pt x="62" y="496"/>
                    <a:pt x="62" y="496"/>
                    <a:pt x="62" y="496"/>
                  </a:cubicBezTo>
                  <a:cubicBezTo>
                    <a:pt x="91" y="485"/>
                    <a:pt x="91" y="485"/>
                    <a:pt x="91" y="485"/>
                  </a:cubicBezTo>
                  <a:cubicBezTo>
                    <a:pt x="100" y="496"/>
                    <a:pt x="110" y="507"/>
                    <a:pt x="121" y="516"/>
                  </a:cubicBezTo>
                  <a:cubicBezTo>
                    <a:pt x="108" y="545"/>
                    <a:pt x="108" y="545"/>
                    <a:pt x="108" y="545"/>
                  </a:cubicBezTo>
                  <a:cubicBezTo>
                    <a:pt x="118" y="553"/>
                    <a:pt x="118" y="553"/>
                    <a:pt x="118" y="553"/>
                  </a:cubicBezTo>
                  <a:cubicBezTo>
                    <a:pt x="128" y="561"/>
                    <a:pt x="128" y="561"/>
                    <a:pt x="128" y="561"/>
                  </a:cubicBezTo>
                  <a:cubicBezTo>
                    <a:pt x="153" y="542"/>
                    <a:pt x="153" y="542"/>
                    <a:pt x="153" y="542"/>
                  </a:cubicBezTo>
                  <a:cubicBezTo>
                    <a:pt x="165" y="550"/>
                    <a:pt x="177" y="557"/>
                    <a:pt x="190" y="563"/>
                  </a:cubicBezTo>
                  <a:cubicBezTo>
                    <a:pt x="186" y="594"/>
                    <a:pt x="186" y="594"/>
                    <a:pt x="186" y="594"/>
                  </a:cubicBezTo>
                  <a:cubicBezTo>
                    <a:pt x="198" y="598"/>
                    <a:pt x="198" y="598"/>
                    <a:pt x="198" y="598"/>
                  </a:cubicBezTo>
                  <a:cubicBezTo>
                    <a:pt x="210" y="603"/>
                    <a:pt x="210" y="603"/>
                    <a:pt x="210" y="603"/>
                  </a:cubicBezTo>
                  <a:cubicBezTo>
                    <a:pt x="228" y="577"/>
                    <a:pt x="228" y="577"/>
                    <a:pt x="228" y="577"/>
                  </a:cubicBezTo>
                  <a:cubicBezTo>
                    <a:pt x="242" y="582"/>
                    <a:pt x="256" y="585"/>
                    <a:pt x="270" y="587"/>
                  </a:cubicBezTo>
                  <a:cubicBezTo>
                    <a:pt x="275" y="618"/>
                    <a:pt x="275" y="618"/>
                    <a:pt x="275" y="618"/>
                  </a:cubicBezTo>
                  <a:cubicBezTo>
                    <a:pt x="288" y="618"/>
                    <a:pt x="288" y="618"/>
                    <a:pt x="288" y="618"/>
                  </a:cubicBezTo>
                  <a:cubicBezTo>
                    <a:pt x="301" y="619"/>
                    <a:pt x="301" y="619"/>
                    <a:pt x="301" y="619"/>
                  </a:cubicBezTo>
                  <a:cubicBezTo>
                    <a:pt x="307" y="602"/>
                    <a:pt x="307" y="602"/>
                    <a:pt x="307" y="602"/>
                  </a:cubicBezTo>
                  <a:cubicBezTo>
                    <a:pt x="307" y="602"/>
                    <a:pt x="307" y="602"/>
                    <a:pt x="307" y="602"/>
                  </a:cubicBezTo>
                  <a:cubicBezTo>
                    <a:pt x="311" y="590"/>
                    <a:pt x="311" y="590"/>
                    <a:pt x="311" y="590"/>
                  </a:cubicBezTo>
                  <a:cubicBezTo>
                    <a:pt x="325" y="590"/>
                    <a:pt x="339" y="588"/>
                    <a:pt x="354" y="586"/>
                  </a:cubicBezTo>
                  <a:cubicBezTo>
                    <a:pt x="368" y="614"/>
                    <a:pt x="368" y="614"/>
                    <a:pt x="368" y="614"/>
                  </a:cubicBezTo>
                  <a:cubicBezTo>
                    <a:pt x="380" y="611"/>
                    <a:pt x="380" y="611"/>
                    <a:pt x="380" y="611"/>
                  </a:cubicBezTo>
                  <a:cubicBezTo>
                    <a:pt x="393" y="608"/>
                    <a:pt x="393" y="608"/>
                    <a:pt x="393" y="608"/>
                  </a:cubicBezTo>
                  <a:cubicBezTo>
                    <a:pt x="393" y="577"/>
                    <a:pt x="393" y="577"/>
                    <a:pt x="393" y="577"/>
                  </a:cubicBezTo>
                  <a:cubicBezTo>
                    <a:pt x="394" y="577"/>
                    <a:pt x="394" y="577"/>
                    <a:pt x="394" y="577"/>
                  </a:cubicBezTo>
                  <a:cubicBezTo>
                    <a:pt x="408" y="572"/>
                    <a:pt x="421" y="567"/>
                    <a:pt x="433" y="561"/>
                  </a:cubicBezTo>
                  <a:cubicBezTo>
                    <a:pt x="455" y="583"/>
                    <a:pt x="455" y="583"/>
                    <a:pt x="455" y="583"/>
                  </a:cubicBezTo>
                  <a:cubicBezTo>
                    <a:pt x="466" y="577"/>
                    <a:pt x="466" y="577"/>
                    <a:pt x="466" y="577"/>
                  </a:cubicBezTo>
                  <a:cubicBezTo>
                    <a:pt x="477" y="570"/>
                    <a:pt x="477" y="570"/>
                    <a:pt x="477" y="570"/>
                  </a:cubicBezTo>
                  <a:cubicBezTo>
                    <a:pt x="468" y="540"/>
                    <a:pt x="468" y="540"/>
                    <a:pt x="468" y="540"/>
                  </a:cubicBezTo>
                  <a:cubicBezTo>
                    <a:pt x="480" y="532"/>
                    <a:pt x="491" y="523"/>
                    <a:pt x="502" y="513"/>
                  </a:cubicBezTo>
                  <a:cubicBezTo>
                    <a:pt x="529" y="528"/>
                    <a:pt x="529" y="528"/>
                    <a:pt x="529" y="528"/>
                  </a:cubicBezTo>
                  <a:cubicBezTo>
                    <a:pt x="538" y="519"/>
                    <a:pt x="538" y="519"/>
                    <a:pt x="538" y="519"/>
                  </a:cubicBezTo>
                  <a:cubicBezTo>
                    <a:pt x="547" y="509"/>
                    <a:pt x="547" y="509"/>
                    <a:pt x="547" y="509"/>
                  </a:cubicBezTo>
                  <a:cubicBezTo>
                    <a:pt x="529" y="483"/>
                    <a:pt x="529" y="483"/>
                    <a:pt x="529" y="483"/>
                  </a:cubicBezTo>
                  <a:cubicBezTo>
                    <a:pt x="538" y="472"/>
                    <a:pt x="546" y="460"/>
                    <a:pt x="553" y="448"/>
                  </a:cubicBezTo>
                  <a:cubicBezTo>
                    <a:pt x="584" y="454"/>
                    <a:pt x="584" y="454"/>
                    <a:pt x="584" y="454"/>
                  </a:cubicBezTo>
                  <a:cubicBezTo>
                    <a:pt x="589" y="442"/>
                    <a:pt x="589" y="442"/>
                    <a:pt x="589" y="442"/>
                  </a:cubicBezTo>
                  <a:cubicBezTo>
                    <a:pt x="595" y="430"/>
                    <a:pt x="595" y="430"/>
                    <a:pt x="595" y="430"/>
                  </a:cubicBezTo>
                  <a:cubicBezTo>
                    <a:pt x="571" y="411"/>
                    <a:pt x="571" y="411"/>
                    <a:pt x="571" y="411"/>
                  </a:cubicBezTo>
                  <a:cubicBezTo>
                    <a:pt x="572" y="408"/>
                    <a:pt x="573" y="405"/>
                    <a:pt x="574" y="402"/>
                  </a:cubicBezTo>
                  <a:cubicBezTo>
                    <a:pt x="576" y="395"/>
                    <a:pt x="576" y="395"/>
                    <a:pt x="576" y="395"/>
                  </a:cubicBezTo>
                  <a:cubicBezTo>
                    <a:pt x="579" y="386"/>
                    <a:pt x="581" y="378"/>
                    <a:pt x="583" y="370"/>
                  </a:cubicBezTo>
                  <a:cubicBezTo>
                    <a:pt x="614" y="367"/>
                    <a:pt x="614" y="367"/>
                    <a:pt x="614" y="367"/>
                  </a:cubicBezTo>
                  <a:cubicBezTo>
                    <a:pt x="616" y="354"/>
                    <a:pt x="616" y="354"/>
                    <a:pt x="616" y="354"/>
                  </a:cubicBezTo>
                  <a:cubicBezTo>
                    <a:pt x="618" y="341"/>
                    <a:pt x="618" y="341"/>
                    <a:pt x="618" y="341"/>
                  </a:cubicBezTo>
                  <a:cubicBezTo>
                    <a:pt x="589" y="329"/>
                    <a:pt x="589" y="329"/>
                    <a:pt x="589" y="329"/>
                  </a:cubicBezTo>
                  <a:cubicBezTo>
                    <a:pt x="590" y="315"/>
                    <a:pt x="590" y="301"/>
                    <a:pt x="589" y="286"/>
                  </a:cubicBezTo>
                  <a:cubicBezTo>
                    <a:pt x="618" y="274"/>
                    <a:pt x="618" y="274"/>
                    <a:pt x="618" y="274"/>
                  </a:cubicBezTo>
                  <a:cubicBezTo>
                    <a:pt x="616" y="261"/>
                    <a:pt x="616" y="261"/>
                    <a:pt x="616" y="261"/>
                  </a:cubicBezTo>
                  <a:cubicBezTo>
                    <a:pt x="614" y="249"/>
                    <a:pt x="614" y="249"/>
                    <a:pt x="614" y="249"/>
                  </a:cubicBezTo>
                  <a:cubicBezTo>
                    <a:pt x="582" y="246"/>
                    <a:pt x="582" y="246"/>
                    <a:pt x="582" y="246"/>
                  </a:cubicBezTo>
                  <a:cubicBezTo>
                    <a:pt x="581" y="239"/>
                    <a:pt x="579" y="232"/>
                    <a:pt x="577" y="225"/>
                  </a:cubicBezTo>
                  <a:cubicBezTo>
                    <a:pt x="575" y="218"/>
                    <a:pt x="572" y="212"/>
                    <a:pt x="570" y="205"/>
                  </a:cubicBezTo>
                  <a:cubicBezTo>
                    <a:pt x="594" y="185"/>
                    <a:pt x="594" y="185"/>
                    <a:pt x="594" y="185"/>
                  </a:cubicBezTo>
                  <a:cubicBezTo>
                    <a:pt x="588" y="173"/>
                    <a:pt x="588" y="173"/>
                    <a:pt x="588" y="173"/>
                  </a:cubicBezTo>
                  <a:cubicBezTo>
                    <a:pt x="582" y="162"/>
                    <a:pt x="582" y="162"/>
                    <a:pt x="582" y="162"/>
                  </a:cubicBezTo>
                  <a:cubicBezTo>
                    <a:pt x="552" y="168"/>
                    <a:pt x="552" y="168"/>
                    <a:pt x="552" y="168"/>
                  </a:cubicBezTo>
                  <a:cubicBezTo>
                    <a:pt x="544" y="156"/>
                    <a:pt x="536" y="144"/>
                    <a:pt x="527" y="133"/>
                  </a:cubicBezTo>
                  <a:cubicBezTo>
                    <a:pt x="544" y="107"/>
                    <a:pt x="544" y="107"/>
                    <a:pt x="544" y="107"/>
                  </a:cubicBezTo>
                  <a:cubicBezTo>
                    <a:pt x="535" y="97"/>
                    <a:pt x="535" y="97"/>
                    <a:pt x="535" y="97"/>
                  </a:cubicBezTo>
                  <a:cubicBezTo>
                    <a:pt x="526" y="88"/>
                    <a:pt x="526" y="88"/>
                    <a:pt x="526" y="88"/>
                  </a:cubicBezTo>
                  <a:cubicBezTo>
                    <a:pt x="499" y="103"/>
                    <a:pt x="499" y="103"/>
                    <a:pt x="499" y="103"/>
                  </a:cubicBezTo>
                  <a:cubicBezTo>
                    <a:pt x="493" y="97"/>
                    <a:pt x="486" y="92"/>
                    <a:pt x="479" y="87"/>
                  </a:cubicBezTo>
                  <a:cubicBezTo>
                    <a:pt x="473" y="82"/>
                    <a:pt x="473" y="82"/>
                    <a:pt x="473" y="82"/>
                  </a:cubicBezTo>
                  <a:cubicBezTo>
                    <a:pt x="471" y="80"/>
                    <a:pt x="468" y="78"/>
                    <a:pt x="466" y="77"/>
                  </a:cubicBezTo>
                  <a:cubicBezTo>
                    <a:pt x="474" y="47"/>
                    <a:pt x="474" y="47"/>
                    <a:pt x="474" y="47"/>
                  </a:cubicBezTo>
                  <a:cubicBezTo>
                    <a:pt x="463" y="40"/>
                    <a:pt x="463" y="40"/>
                    <a:pt x="463" y="40"/>
                  </a:cubicBezTo>
                  <a:cubicBezTo>
                    <a:pt x="452" y="34"/>
                    <a:pt x="452" y="34"/>
                    <a:pt x="452" y="34"/>
                  </a:cubicBezTo>
                  <a:cubicBezTo>
                    <a:pt x="430" y="57"/>
                    <a:pt x="430" y="57"/>
                    <a:pt x="430" y="57"/>
                  </a:cubicBezTo>
                  <a:cubicBezTo>
                    <a:pt x="417" y="50"/>
                    <a:pt x="404" y="45"/>
                    <a:pt x="390" y="41"/>
                  </a:cubicBezTo>
                  <a:cubicBezTo>
                    <a:pt x="390" y="10"/>
                    <a:pt x="390" y="10"/>
                    <a:pt x="390" y="10"/>
                  </a:cubicBezTo>
                  <a:cubicBezTo>
                    <a:pt x="377" y="7"/>
                    <a:pt x="377" y="7"/>
                    <a:pt x="377" y="7"/>
                  </a:cubicBezTo>
                  <a:cubicBezTo>
                    <a:pt x="364" y="4"/>
                    <a:pt x="364" y="4"/>
                    <a:pt x="364" y="4"/>
                  </a:cubicBezTo>
                  <a:cubicBezTo>
                    <a:pt x="350" y="32"/>
                    <a:pt x="350" y="32"/>
                    <a:pt x="350" y="32"/>
                  </a:cubicBezTo>
                  <a:cubicBezTo>
                    <a:pt x="336" y="30"/>
                    <a:pt x="322" y="29"/>
                    <a:pt x="307" y="29"/>
                  </a:cubicBezTo>
                  <a:cubicBezTo>
                    <a:pt x="298" y="0"/>
                    <a:pt x="298" y="0"/>
                    <a:pt x="298" y="0"/>
                  </a:cubicBezTo>
                  <a:cubicBezTo>
                    <a:pt x="285" y="1"/>
                    <a:pt x="285" y="1"/>
                    <a:pt x="285" y="1"/>
                  </a:cubicBezTo>
                  <a:cubicBezTo>
                    <a:pt x="272" y="2"/>
                    <a:pt x="272" y="2"/>
                    <a:pt x="272" y="2"/>
                  </a:cubicBezTo>
                  <a:cubicBezTo>
                    <a:pt x="267" y="33"/>
                    <a:pt x="267" y="33"/>
                    <a:pt x="267" y="33"/>
                  </a:cubicBezTo>
                  <a:cubicBezTo>
                    <a:pt x="253" y="35"/>
                    <a:pt x="239" y="38"/>
                    <a:pt x="225" y="42"/>
                  </a:cubicBezTo>
                  <a:moveTo>
                    <a:pt x="156" y="121"/>
                  </a:moveTo>
                  <a:cubicBezTo>
                    <a:pt x="198" y="255"/>
                    <a:pt x="198" y="255"/>
                    <a:pt x="198" y="255"/>
                  </a:cubicBezTo>
                  <a:cubicBezTo>
                    <a:pt x="201" y="266"/>
                    <a:pt x="197" y="279"/>
                    <a:pt x="188" y="286"/>
                  </a:cubicBezTo>
                  <a:cubicBezTo>
                    <a:pt x="73" y="367"/>
                    <a:pt x="73" y="367"/>
                    <a:pt x="73" y="367"/>
                  </a:cubicBezTo>
                  <a:cubicBezTo>
                    <a:pt x="50" y="274"/>
                    <a:pt x="84" y="179"/>
                    <a:pt x="156" y="121"/>
                  </a:cubicBezTo>
                  <a:moveTo>
                    <a:pt x="228" y="335"/>
                  </a:moveTo>
                  <a:cubicBezTo>
                    <a:pt x="214" y="291"/>
                    <a:pt x="239" y="243"/>
                    <a:pt x="284" y="229"/>
                  </a:cubicBezTo>
                  <a:cubicBezTo>
                    <a:pt x="328" y="215"/>
                    <a:pt x="375" y="240"/>
                    <a:pt x="389" y="284"/>
                  </a:cubicBezTo>
                  <a:cubicBezTo>
                    <a:pt x="404" y="329"/>
                    <a:pt x="379" y="376"/>
                    <a:pt x="334" y="390"/>
                  </a:cubicBezTo>
                  <a:cubicBezTo>
                    <a:pt x="290" y="404"/>
                    <a:pt x="242" y="380"/>
                    <a:pt x="228" y="335"/>
                  </a:cubicBezTo>
                  <a:moveTo>
                    <a:pt x="82" y="398"/>
                  </a:moveTo>
                  <a:cubicBezTo>
                    <a:pt x="223" y="399"/>
                    <a:pt x="223" y="399"/>
                    <a:pt x="223" y="399"/>
                  </a:cubicBezTo>
                  <a:cubicBezTo>
                    <a:pt x="235" y="399"/>
                    <a:pt x="246" y="407"/>
                    <a:pt x="249" y="418"/>
                  </a:cubicBezTo>
                  <a:cubicBezTo>
                    <a:pt x="291" y="552"/>
                    <a:pt x="291" y="552"/>
                    <a:pt x="291" y="552"/>
                  </a:cubicBezTo>
                  <a:cubicBezTo>
                    <a:pt x="200" y="546"/>
                    <a:pt x="117" y="487"/>
                    <a:pt x="82" y="398"/>
                  </a:cubicBezTo>
                  <a:moveTo>
                    <a:pt x="534" y="402"/>
                  </a:moveTo>
                  <a:cubicBezTo>
                    <a:pt x="507" y="466"/>
                    <a:pt x="454" y="519"/>
                    <a:pt x="382" y="542"/>
                  </a:cubicBezTo>
                  <a:cubicBezTo>
                    <a:pt x="363" y="548"/>
                    <a:pt x="343" y="551"/>
                    <a:pt x="323" y="552"/>
                  </a:cubicBezTo>
                  <a:cubicBezTo>
                    <a:pt x="368" y="419"/>
                    <a:pt x="368" y="419"/>
                    <a:pt x="368" y="419"/>
                  </a:cubicBezTo>
                  <a:cubicBezTo>
                    <a:pt x="372" y="408"/>
                    <a:pt x="382" y="400"/>
                    <a:pt x="394" y="401"/>
                  </a:cubicBezTo>
                  <a:cubicBezTo>
                    <a:pt x="534" y="402"/>
                    <a:pt x="534" y="402"/>
                    <a:pt x="534" y="402"/>
                  </a:cubicBezTo>
                  <a:moveTo>
                    <a:pt x="541" y="237"/>
                  </a:moveTo>
                  <a:cubicBezTo>
                    <a:pt x="555" y="282"/>
                    <a:pt x="555" y="328"/>
                    <a:pt x="544" y="371"/>
                  </a:cubicBezTo>
                  <a:cubicBezTo>
                    <a:pt x="437" y="291"/>
                    <a:pt x="437" y="291"/>
                    <a:pt x="437" y="291"/>
                  </a:cubicBezTo>
                  <a:cubicBezTo>
                    <a:pt x="424" y="282"/>
                    <a:pt x="419" y="266"/>
                    <a:pt x="424" y="251"/>
                  </a:cubicBezTo>
                  <a:cubicBezTo>
                    <a:pt x="467" y="125"/>
                    <a:pt x="467" y="125"/>
                    <a:pt x="467" y="125"/>
                  </a:cubicBezTo>
                  <a:cubicBezTo>
                    <a:pt x="500" y="153"/>
                    <a:pt x="527" y="191"/>
                    <a:pt x="541" y="237"/>
                  </a:cubicBezTo>
                  <a:moveTo>
                    <a:pt x="441" y="105"/>
                  </a:moveTo>
                  <a:cubicBezTo>
                    <a:pt x="327" y="186"/>
                    <a:pt x="327" y="186"/>
                    <a:pt x="327" y="186"/>
                  </a:cubicBezTo>
                  <a:cubicBezTo>
                    <a:pt x="317" y="193"/>
                    <a:pt x="304" y="193"/>
                    <a:pt x="295" y="186"/>
                  </a:cubicBezTo>
                  <a:cubicBezTo>
                    <a:pt x="182" y="102"/>
                    <a:pt x="182" y="102"/>
                    <a:pt x="182" y="102"/>
                  </a:cubicBezTo>
                  <a:cubicBezTo>
                    <a:pt x="198" y="92"/>
                    <a:pt x="216" y="84"/>
                    <a:pt x="236" y="78"/>
                  </a:cubicBezTo>
                  <a:cubicBezTo>
                    <a:pt x="308" y="55"/>
                    <a:pt x="382" y="68"/>
                    <a:pt x="441" y="105"/>
                  </a:cubicBezTo>
                </a:path>
              </a:pathLst>
            </a:custGeom>
            <a:solidFill>
              <a:schemeClr val="accent2"/>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Freeform 36">
              <a:extLst>
                <a:ext uri="{FF2B5EF4-FFF2-40B4-BE49-F238E27FC236}">
                  <a16:creationId xmlns:a16="http://schemas.microsoft.com/office/drawing/2014/main" id="{E63788AD-7316-4639-BAF0-4277C752BC5A}"/>
                </a:ext>
              </a:extLst>
            </p:cNvPr>
            <p:cNvSpPr>
              <a:spLocks noEditPoints="1"/>
            </p:cNvSpPr>
            <p:nvPr/>
          </p:nvSpPr>
          <p:spPr bwMode="auto">
            <a:xfrm>
              <a:off x="5942847" y="4075863"/>
              <a:ext cx="597130" cy="597945"/>
            </a:xfrm>
            <a:custGeom>
              <a:avLst/>
              <a:gdLst>
                <a:gd name="T0" fmla="*/ 234 w 310"/>
                <a:gd name="T1" fmla="*/ 262 h 310"/>
                <a:gd name="T2" fmla="*/ 263 w 310"/>
                <a:gd name="T3" fmla="*/ 266 h 310"/>
                <a:gd name="T4" fmla="*/ 264 w 310"/>
                <a:gd name="T5" fmla="*/ 250 h 310"/>
                <a:gd name="T6" fmla="*/ 280 w 310"/>
                <a:gd name="T7" fmla="*/ 234 h 310"/>
                <a:gd name="T8" fmla="*/ 289 w 310"/>
                <a:gd name="T9" fmla="*/ 216 h 310"/>
                <a:gd name="T10" fmla="*/ 288 w 310"/>
                <a:gd name="T11" fmla="*/ 192 h 310"/>
                <a:gd name="T12" fmla="*/ 308 w 310"/>
                <a:gd name="T13" fmla="*/ 184 h 310"/>
                <a:gd name="T14" fmla="*/ 287 w 310"/>
                <a:gd name="T15" fmla="*/ 164 h 310"/>
                <a:gd name="T16" fmla="*/ 310 w 310"/>
                <a:gd name="T17" fmla="*/ 146 h 310"/>
                <a:gd name="T18" fmla="*/ 298 w 310"/>
                <a:gd name="T19" fmla="*/ 135 h 310"/>
                <a:gd name="T20" fmla="*/ 296 w 310"/>
                <a:gd name="T21" fmla="*/ 112 h 310"/>
                <a:gd name="T22" fmla="*/ 290 w 310"/>
                <a:gd name="T23" fmla="*/ 94 h 310"/>
                <a:gd name="T24" fmla="*/ 276 w 310"/>
                <a:gd name="T25" fmla="*/ 76 h 310"/>
                <a:gd name="T26" fmla="*/ 277 w 310"/>
                <a:gd name="T27" fmla="*/ 59 h 310"/>
                <a:gd name="T28" fmla="*/ 250 w 310"/>
                <a:gd name="T29" fmla="*/ 62 h 310"/>
                <a:gd name="T30" fmla="*/ 250 w 310"/>
                <a:gd name="T31" fmla="*/ 32 h 310"/>
                <a:gd name="T32" fmla="*/ 233 w 310"/>
                <a:gd name="T33" fmla="*/ 34 h 310"/>
                <a:gd name="T34" fmla="*/ 214 w 310"/>
                <a:gd name="T35" fmla="*/ 23 h 310"/>
                <a:gd name="T36" fmla="*/ 206 w 310"/>
                <a:gd name="T37" fmla="*/ 8 h 310"/>
                <a:gd name="T38" fmla="*/ 183 w 310"/>
                <a:gd name="T39" fmla="*/ 25 h 310"/>
                <a:gd name="T40" fmla="*/ 169 w 310"/>
                <a:gd name="T41" fmla="*/ 0 h 310"/>
                <a:gd name="T42" fmla="*/ 156 w 310"/>
                <a:gd name="T43" fmla="*/ 11 h 310"/>
                <a:gd name="T44" fmla="*/ 133 w 310"/>
                <a:gd name="T45" fmla="*/ 9 h 310"/>
                <a:gd name="T46" fmla="*/ 114 w 310"/>
                <a:gd name="T47" fmla="*/ 13 h 310"/>
                <a:gd name="T48" fmla="*/ 94 w 310"/>
                <a:gd name="T49" fmla="*/ 24 h 310"/>
                <a:gd name="T50" fmla="*/ 83 w 310"/>
                <a:gd name="T51" fmla="*/ 17 h 310"/>
                <a:gd name="T52" fmla="*/ 78 w 310"/>
                <a:gd name="T53" fmla="*/ 34 h 310"/>
                <a:gd name="T54" fmla="*/ 58 w 310"/>
                <a:gd name="T55" fmla="*/ 44 h 310"/>
                <a:gd name="T56" fmla="*/ 44 w 310"/>
                <a:gd name="T57" fmla="*/ 58 h 310"/>
                <a:gd name="T58" fmla="*/ 33 w 310"/>
                <a:gd name="T59" fmla="*/ 78 h 310"/>
                <a:gd name="T60" fmla="*/ 17 w 310"/>
                <a:gd name="T61" fmla="*/ 84 h 310"/>
                <a:gd name="T62" fmla="*/ 31 w 310"/>
                <a:gd name="T63" fmla="*/ 109 h 310"/>
                <a:gd name="T64" fmla="*/ 4 w 310"/>
                <a:gd name="T65" fmla="*/ 119 h 310"/>
                <a:gd name="T66" fmla="*/ 13 w 310"/>
                <a:gd name="T67" fmla="*/ 134 h 310"/>
                <a:gd name="T68" fmla="*/ 8 w 310"/>
                <a:gd name="T69" fmla="*/ 156 h 310"/>
                <a:gd name="T70" fmla="*/ 9 w 310"/>
                <a:gd name="T71" fmla="*/ 176 h 310"/>
                <a:gd name="T72" fmla="*/ 17 w 310"/>
                <a:gd name="T73" fmla="*/ 197 h 310"/>
                <a:gd name="T74" fmla="*/ 11 w 310"/>
                <a:gd name="T75" fmla="*/ 213 h 310"/>
                <a:gd name="T76" fmla="*/ 39 w 310"/>
                <a:gd name="T77" fmla="*/ 219 h 310"/>
                <a:gd name="T78" fmla="*/ 29 w 310"/>
                <a:gd name="T79" fmla="*/ 246 h 310"/>
                <a:gd name="T80" fmla="*/ 46 w 310"/>
                <a:gd name="T81" fmla="*/ 249 h 310"/>
                <a:gd name="T82" fmla="*/ 60 w 310"/>
                <a:gd name="T83" fmla="*/ 267 h 310"/>
                <a:gd name="T84" fmla="*/ 75 w 310"/>
                <a:gd name="T85" fmla="*/ 279 h 310"/>
                <a:gd name="T86" fmla="*/ 97 w 310"/>
                <a:gd name="T87" fmla="*/ 287 h 310"/>
                <a:gd name="T88" fmla="*/ 104 w 310"/>
                <a:gd name="T89" fmla="*/ 302 h 310"/>
                <a:gd name="T90" fmla="*/ 126 w 310"/>
                <a:gd name="T91" fmla="*/ 284 h 310"/>
                <a:gd name="T92" fmla="*/ 142 w 310"/>
                <a:gd name="T93" fmla="*/ 309 h 310"/>
                <a:gd name="T94" fmla="*/ 155 w 310"/>
                <a:gd name="T95" fmla="*/ 299 h 310"/>
                <a:gd name="T96" fmla="*/ 177 w 310"/>
                <a:gd name="T97" fmla="*/ 301 h 310"/>
                <a:gd name="T98" fmla="*/ 197 w 310"/>
                <a:gd name="T99" fmla="*/ 297 h 310"/>
                <a:gd name="T100" fmla="*/ 217 w 310"/>
                <a:gd name="T101" fmla="*/ 286 h 310"/>
                <a:gd name="T102" fmla="*/ 227 w 310"/>
                <a:gd name="T103" fmla="*/ 292 h 310"/>
                <a:gd name="T104" fmla="*/ 128 w 310"/>
                <a:gd name="T105" fmla="*/ 120 h 310"/>
                <a:gd name="T106" fmla="*/ 141 w 310"/>
                <a:gd name="T107" fmla="*/ 124 h 310"/>
                <a:gd name="T108" fmla="*/ 198 w 310"/>
                <a:gd name="T109" fmla="*/ 143 h 310"/>
                <a:gd name="T110" fmla="*/ 202 w 310"/>
                <a:gd name="T111" fmla="*/ 130 h 310"/>
                <a:gd name="T112" fmla="*/ 126 w 310"/>
                <a:gd name="T113" fmla="*/ 169 h 310"/>
                <a:gd name="T114" fmla="*/ 133 w 310"/>
                <a:gd name="T115" fmla="*/ 166 h 310"/>
                <a:gd name="T116" fmla="*/ 166 w 310"/>
                <a:gd name="T117" fmla="*/ 177 h 310"/>
                <a:gd name="T118" fmla="*/ 171 w 310"/>
                <a:gd name="T119" fmla="*/ 184 h 310"/>
                <a:gd name="T120" fmla="*/ 167 w 310"/>
                <a:gd name="T121" fmla="*/ 197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0" h="310">
                  <a:moveTo>
                    <a:pt x="235" y="279"/>
                  </a:moveTo>
                  <a:cubicBezTo>
                    <a:pt x="233" y="276"/>
                    <a:pt x="233" y="276"/>
                    <a:pt x="233" y="276"/>
                  </a:cubicBezTo>
                  <a:cubicBezTo>
                    <a:pt x="230" y="272"/>
                    <a:pt x="230" y="266"/>
                    <a:pt x="234" y="262"/>
                  </a:cubicBezTo>
                  <a:cubicBezTo>
                    <a:pt x="239" y="257"/>
                    <a:pt x="247" y="258"/>
                    <a:pt x="251" y="263"/>
                  </a:cubicBezTo>
                  <a:cubicBezTo>
                    <a:pt x="253" y="266"/>
                    <a:pt x="253" y="266"/>
                    <a:pt x="253" y="266"/>
                  </a:cubicBezTo>
                  <a:cubicBezTo>
                    <a:pt x="255" y="269"/>
                    <a:pt x="260" y="269"/>
                    <a:pt x="263" y="266"/>
                  </a:cubicBezTo>
                  <a:cubicBezTo>
                    <a:pt x="265" y="265"/>
                    <a:pt x="266" y="264"/>
                    <a:pt x="268" y="262"/>
                  </a:cubicBezTo>
                  <a:cubicBezTo>
                    <a:pt x="270" y="259"/>
                    <a:pt x="270" y="254"/>
                    <a:pt x="267" y="252"/>
                  </a:cubicBezTo>
                  <a:cubicBezTo>
                    <a:pt x="264" y="250"/>
                    <a:pt x="264" y="250"/>
                    <a:pt x="264" y="250"/>
                  </a:cubicBezTo>
                  <a:cubicBezTo>
                    <a:pt x="260" y="246"/>
                    <a:pt x="258" y="240"/>
                    <a:pt x="261" y="235"/>
                  </a:cubicBezTo>
                  <a:cubicBezTo>
                    <a:pt x="264" y="229"/>
                    <a:pt x="272" y="228"/>
                    <a:pt x="277" y="232"/>
                  </a:cubicBezTo>
                  <a:cubicBezTo>
                    <a:pt x="280" y="234"/>
                    <a:pt x="280" y="234"/>
                    <a:pt x="280" y="234"/>
                  </a:cubicBezTo>
                  <a:cubicBezTo>
                    <a:pt x="283" y="236"/>
                    <a:pt x="288" y="235"/>
                    <a:pt x="290" y="232"/>
                  </a:cubicBezTo>
                  <a:cubicBezTo>
                    <a:pt x="291" y="230"/>
                    <a:pt x="292" y="228"/>
                    <a:pt x="293" y="226"/>
                  </a:cubicBezTo>
                  <a:cubicBezTo>
                    <a:pt x="295" y="222"/>
                    <a:pt x="293" y="218"/>
                    <a:pt x="289" y="216"/>
                  </a:cubicBezTo>
                  <a:cubicBezTo>
                    <a:pt x="286" y="215"/>
                    <a:pt x="286" y="215"/>
                    <a:pt x="286" y="215"/>
                  </a:cubicBezTo>
                  <a:cubicBezTo>
                    <a:pt x="280" y="213"/>
                    <a:pt x="277" y="206"/>
                    <a:pt x="280" y="200"/>
                  </a:cubicBezTo>
                  <a:cubicBezTo>
                    <a:pt x="277" y="195"/>
                    <a:pt x="282" y="189"/>
                    <a:pt x="288" y="192"/>
                  </a:cubicBezTo>
                  <a:cubicBezTo>
                    <a:pt x="297" y="195"/>
                    <a:pt x="297" y="195"/>
                    <a:pt x="297" y="195"/>
                  </a:cubicBezTo>
                  <a:cubicBezTo>
                    <a:pt x="301" y="197"/>
                    <a:pt x="305" y="195"/>
                    <a:pt x="306" y="190"/>
                  </a:cubicBezTo>
                  <a:cubicBezTo>
                    <a:pt x="307" y="188"/>
                    <a:pt x="307" y="186"/>
                    <a:pt x="308" y="184"/>
                  </a:cubicBezTo>
                  <a:cubicBezTo>
                    <a:pt x="308" y="180"/>
                    <a:pt x="305" y="176"/>
                    <a:pt x="301" y="176"/>
                  </a:cubicBezTo>
                  <a:cubicBezTo>
                    <a:pt x="298" y="176"/>
                    <a:pt x="298" y="176"/>
                    <a:pt x="298" y="176"/>
                  </a:cubicBezTo>
                  <a:cubicBezTo>
                    <a:pt x="291" y="175"/>
                    <a:pt x="287" y="170"/>
                    <a:pt x="287" y="164"/>
                  </a:cubicBezTo>
                  <a:cubicBezTo>
                    <a:pt x="288" y="157"/>
                    <a:pt x="293" y="153"/>
                    <a:pt x="300" y="153"/>
                  </a:cubicBezTo>
                  <a:cubicBezTo>
                    <a:pt x="303" y="154"/>
                    <a:pt x="303" y="154"/>
                    <a:pt x="303" y="154"/>
                  </a:cubicBezTo>
                  <a:cubicBezTo>
                    <a:pt x="307" y="154"/>
                    <a:pt x="310" y="151"/>
                    <a:pt x="310" y="146"/>
                  </a:cubicBezTo>
                  <a:cubicBezTo>
                    <a:pt x="310" y="144"/>
                    <a:pt x="310" y="142"/>
                    <a:pt x="310" y="140"/>
                  </a:cubicBezTo>
                  <a:cubicBezTo>
                    <a:pt x="309" y="136"/>
                    <a:pt x="305" y="133"/>
                    <a:pt x="301" y="134"/>
                  </a:cubicBezTo>
                  <a:cubicBezTo>
                    <a:pt x="298" y="135"/>
                    <a:pt x="298" y="135"/>
                    <a:pt x="298" y="135"/>
                  </a:cubicBezTo>
                  <a:cubicBezTo>
                    <a:pt x="292" y="136"/>
                    <a:pt x="286" y="132"/>
                    <a:pt x="285" y="126"/>
                  </a:cubicBezTo>
                  <a:cubicBezTo>
                    <a:pt x="283" y="120"/>
                    <a:pt x="287" y="114"/>
                    <a:pt x="293" y="113"/>
                  </a:cubicBezTo>
                  <a:cubicBezTo>
                    <a:pt x="296" y="112"/>
                    <a:pt x="296" y="112"/>
                    <a:pt x="296" y="112"/>
                  </a:cubicBezTo>
                  <a:cubicBezTo>
                    <a:pt x="300" y="111"/>
                    <a:pt x="303" y="107"/>
                    <a:pt x="301" y="103"/>
                  </a:cubicBezTo>
                  <a:cubicBezTo>
                    <a:pt x="301" y="101"/>
                    <a:pt x="300" y="99"/>
                    <a:pt x="299" y="97"/>
                  </a:cubicBezTo>
                  <a:cubicBezTo>
                    <a:pt x="298" y="93"/>
                    <a:pt x="293" y="92"/>
                    <a:pt x="290" y="94"/>
                  </a:cubicBezTo>
                  <a:cubicBezTo>
                    <a:pt x="286" y="95"/>
                    <a:pt x="286" y="95"/>
                    <a:pt x="286" y="95"/>
                  </a:cubicBezTo>
                  <a:cubicBezTo>
                    <a:pt x="281" y="98"/>
                    <a:pt x="274" y="96"/>
                    <a:pt x="271" y="91"/>
                  </a:cubicBezTo>
                  <a:cubicBezTo>
                    <a:pt x="268" y="85"/>
                    <a:pt x="270" y="79"/>
                    <a:pt x="276" y="76"/>
                  </a:cubicBezTo>
                  <a:cubicBezTo>
                    <a:pt x="279" y="74"/>
                    <a:pt x="279" y="74"/>
                    <a:pt x="279" y="74"/>
                  </a:cubicBezTo>
                  <a:cubicBezTo>
                    <a:pt x="282" y="72"/>
                    <a:pt x="283" y="67"/>
                    <a:pt x="281" y="64"/>
                  </a:cubicBezTo>
                  <a:cubicBezTo>
                    <a:pt x="280" y="62"/>
                    <a:pt x="278" y="61"/>
                    <a:pt x="277" y="59"/>
                  </a:cubicBezTo>
                  <a:cubicBezTo>
                    <a:pt x="275" y="56"/>
                    <a:pt x="270" y="55"/>
                    <a:pt x="267" y="58"/>
                  </a:cubicBezTo>
                  <a:cubicBezTo>
                    <a:pt x="264" y="61"/>
                    <a:pt x="264" y="61"/>
                    <a:pt x="264" y="61"/>
                  </a:cubicBezTo>
                  <a:cubicBezTo>
                    <a:pt x="260" y="64"/>
                    <a:pt x="254" y="65"/>
                    <a:pt x="250" y="62"/>
                  </a:cubicBezTo>
                  <a:cubicBezTo>
                    <a:pt x="244" y="58"/>
                    <a:pt x="244" y="50"/>
                    <a:pt x="249" y="45"/>
                  </a:cubicBezTo>
                  <a:cubicBezTo>
                    <a:pt x="251" y="43"/>
                    <a:pt x="251" y="43"/>
                    <a:pt x="251" y="43"/>
                  </a:cubicBezTo>
                  <a:cubicBezTo>
                    <a:pt x="254" y="40"/>
                    <a:pt x="254" y="35"/>
                    <a:pt x="250" y="32"/>
                  </a:cubicBezTo>
                  <a:cubicBezTo>
                    <a:pt x="249" y="31"/>
                    <a:pt x="247" y="30"/>
                    <a:pt x="245" y="28"/>
                  </a:cubicBezTo>
                  <a:cubicBezTo>
                    <a:pt x="242" y="26"/>
                    <a:pt x="237" y="27"/>
                    <a:pt x="235" y="31"/>
                  </a:cubicBezTo>
                  <a:cubicBezTo>
                    <a:pt x="233" y="34"/>
                    <a:pt x="233" y="34"/>
                    <a:pt x="233" y="34"/>
                  </a:cubicBezTo>
                  <a:cubicBezTo>
                    <a:pt x="230" y="39"/>
                    <a:pt x="223" y="41"/>
                    <a:pt x="218" y="38"/>
                  </a:cubicBezTo>
                  <a:cubicBezTo>
                    <a:pt x="218" y="38"/>
                    <a:pt x="218" y="38"/>
                    <a:pt x="218" y="38"/>
                  </a:cubicBezTo>
                  <a:cubicBezTo>
                    <a:pt x="213" y="35"/>
                    <a:pt x="211" y="28"/>
                    <a:pt x="214" y="23"/>
                  </a:cubicBezTo>
                  <a:cubicBezTo>
                    <a:pt x="215" y="20"/>
                    <a:pt x="215" y="20"/>
                    <a:pt x="215" y="20"/>
                  </a:cubicBezTo>
                  <a:cubicBezTo>
                    <a:pt x="217" y="17"/>
                    <a:pt x="216" y="12"/>
                    <a:pt x="212" y="10"/>
                  </a:cubicBezTo>
                  <a:cubicBezTo>
                    <a:pt x="210" y="10"/>
                    <a:pt x="208" y="9"/>
                    <a:pt x="206" y="8"/>
                  </a:cubicBezTo>
                  <a:cubicBezTo>
                    <a:pt x="202" y="7"/>
                    <a:pt x="198" y="9"/>
                    <a:pt x="197" y="13"/>
                  </a:cubicBezTo>
                  <a:cubicBezTo>
                    <a:pt x="196" y="17"/>
                    <a:pt x="196" y="17"/>
                    <a:pt x="196" y="17"/>
                  </a:cubicBezTo>
                  <a:cubicBezTo>
                    <a:pt x="195" y="23"/>
                    <a:pt x="189" y="27"/>
                    <a:pt x="183" y="25"/>
                  </a:cubicBezTo>
                  <a:cubicBezTo>
                    <a:pt x="177" y="24"/>
                    <a:pt x="173" y="18"/>
                    <a:pt x="174" y="12"/>
                  </a:cubicBezTo>
                  <a:cubicBezTo>
                    <a:pt x="175" y="9"/>
                    <a:pt x="175" y="9"/>
                    <a:pt x="175" y="9"/>
                  </a:cubicBezTo>
                  <a:cubicBezTo>
                    <a:pt x="176" y="5"/>
                    <a:pt x="173" y="1"/>
                    <a:pt x="169" y="0"/>
                  </a:cubicBezTo>
                  <a:cubicBezTo>
                    <a:pt x="167" y="0"/>
                    <a:pt x="165" y="0"/>
                    <a:pt x="163" y="0"/>
                  </a:cubicBezTo>
                  <a:cubicBezTo>
                    <a:pt x="158" y="0"/>
                    <a:pt x="155" y="3"/>
                    <a:pt x="155" y="7"/>
                  </a:cubicBezTo>
                  <a:cubicBezTo>
                    <a:pt x="156" y="11"/>
                    <a:pt x="156" y="11"/>
                    <a:pt x="156" y="11"/>
                  </a:cubicBezTo>
                  <a:cubicBezTo>
                    <a:pt x="156" y="17"/>
                    <a:pt x="151" y="22"/>
                    <a:pt x="145" y="23"/>
                  </a:cubicBezTo>
                  <a:cubicBezTo>
                    <a:pt x="139" y="23"/>
                    <a:pt x="134" y="18"/>
                    <a:pt x="133" y="12"/>
                  </a:cubicBezTo>
                  <a:cubicBezTo>
                    <a:pt x="133" y="9"/>
                    <a:pt x="133" y="9"/>
                    <a:pt x="133" y="9"/>
                  </a:cubicBezTo>
                  <a:cubicBezTo>
                    <a:pt x="133" y="5"/>
                    <a:pt x="129" y="2"/>
                    <a:pt x="125" y="3"/>
                  </a:cubicBezTo>
                  <a:cubicBezTo>
                    <a:pt x="123" y="3"/>
                    <a:pt x="121" y="4"/>
                    <a:pt x="119" y="4"/>
                  </a:cubicBezTo>
                  <a:cubicBezTo>
                    <a:pt x="115" y="5"/>
                    <a:pt x="112" y="9"/>
                    <a:pt x="114" y="13"/>
                  </a:cubicBezTo>
                  <a:cubicBezTo>
                    <a:pt x="115" y="17"/>
                    <a:pt x="115" y="17"/>
                    <a:pt x="115" y="17"/>
                  </a:cubicBezTo>
                  <a:cubicBezTo>
                    <a:pt x="117" y="23"/>
                    <a:pt x="114" y="29"/>
                    <a:pt x="108" y="31"/>
                  </a:cubicBezTo>
                  <a:cubicBezTo>
                    <a:pt x="102" y="33"/>
                    <a:pt x="96" y="30"/>
                    <a:pt x="94" y="24"/>
                  </a:cubicBezTo>
                  <a:cubicBezTo>
                    <a:pt x="93" y="21"/>
                    <a:pt x="93" y="21"/>
                    <a:pt x="93" y="21"/>
                  </a:cubicBezTo>
                  <a:cubicBezTo>
                    <a:pt x="92" y="17"/>
                    <a:pt x="87" y="15"/>
                    <a:pt x="83" y="17"/>
                  </a:cubicBezTo>
                  <a:cubicBezTo>
                    <a:pt x="83" y="17"/>
                    <a:pt x="83" y="17"/>
                    <a:pt x="83" y="17"/>
                  </a:cubicBezTo>
                  <a:cubicBezTo>
                    <a:pt x="81" y="18"/>
                    <a:pt x="79" y="19"/>
                    <a:pt x="78" y="21"/>
                  </a:cubicBezTo>
                  <a:cubicBezTo>
                    <a:pt x="74" y="23"/>
                    <a:pt x="73" y="27"/>
                    <a:pt x="75" y="31"/>
                  </a:cubicBezTo>
                  <a:cubicBezTo>
                    <a:pt x="78" y="34"/>
                    <a:pt x="78" y="34"/>
                    <a:pt x="78" y="34"/>
                  </a:cubicBezTo>
                  <a:cubicBezTo>
                    <a:pt x="81" y="39"/>
                    <a:pt x="80" y="46"/>
                    <a:pt x="75" y="49"/>
                  </a:cubicBezTo>
                  <a:cubicBezTo>
                    <a:pt x="70" y="53"/>
                    <a:pt x="63" y="52"/>
                    <a:pt x="60" y="47"/>
                  </a:cubicBezTo>
                  <a:cubicBezTo>
                    <a:pt x="58" y="44"/>
                    <a:pt x="58" y="44"/>
                    <a:pt x="58" y="44"/>
                  </a:cubicBezTo>
                  <a:cubicBezTo>
                    <a:pt x="55" y="41"/>
                    <a:pt x="50" y="40"/>
                    <a:pt x="47" y="43"/>
                  </a:cubicBezTo>
                  <a:cubicBezTo>
                    <a:pt x="46" y="45"/>
                    <a:pt x="44" y="46"/>
                    <a:pt x="43" y="48"/>
                  </a:cubicBezTo>
                  <a:cubicBezTo>
                    <a:pt x="40" y="51"/>
                    <a:pt x="40" y="56"/>
                    <a:pt x="44" y="58"/>
                  </a:cubicBezTo>
                  <a:cubicBezTo>
                    <a:pt x="47" y="60"/>
                    <a:pt x="47" y="60"/>
                    <a:pt x="47" y="60"/>
                  </a:cubicBezTo>
                  <a:cubicBezTo>
                    <a:pt x="52" y="64"/>
                    <a:pt x="52" y="71"/>
                    <a:pt x="49" y="76"/>
                  </a:cubicBezTo>
                  <a:cubicBezTo>
                    <a:pt x="45" y="81"/>
                    <a:pt x="38" y="82"/>
                    <a:pt x="33" y="78"/>
                  </a:cubicBezTo>
                  <a:cubicBezTo>
                    <a:pt x="31" y="76"/>
                    <a:pt x="31" y="76"/>
                    <a:pt x="31" y="76"/>
                  </a:cubicBezTo>
                  <a:cubicBezTo>
                    <a:pt x="27" y="74"/>
                    <a:pt x="22" y="75"/>
                    <a:pt x="20" y="78"/>
                  </a:cubicBezTo>
                  <a:cubicBezTo>
                    <a:pt x="19" y="80"/>
                    <a:pt x="18" y="82"/>
                    <a:pt x="17" y="84"/>
                  </a:cubicBezTo>
                  <a:cubicBezTo>
                    <a:pt x="15" y="87"/>
                    <a:pt x="17" y="92"/>
                    <a:pt x="21" y="93"/>
                  </a:cubicBezTo>
                  <a:cubicBezTo>
                    <a:pt x="24" y="95"/>
                    <a:pt x="24" y="95"/>
                    <a:pt x="24" y="95"/>
                  </a:cubicBezTo>
                  <a:cubicBezTo>
                    <a:pt x="30" y="97"/>
                    <a:pt x="33" y="104"/>
                    <a:pt x="31" y="109"/>
                  </a:cubicBezTo>
                  <a:cubicBezTo>
                    <a:pt x="34" y="114"/>
                    <a:pt x="28" y="120"/>
                    <a:pt x="23" y="118"/>
                  </a:cubicBezTo>
                  <a:cubicBezTo>
                    <a:pt x="14" y="114"/>
                    <a:pt x="14" y="114"/>
                    <a:pt x="14" y="114"/>
                  </a:cubicBezTo>
                  <a:cubicBezTo>
                    <a:pt x="10" y="113"/>
                    <a:pt x="5" y="115"/>
                    <a:pt x="4" y="119"/>
                  </a:cubicBezTo>
                  <a:cubicBezTo>
                    <a:pt x="4" y="121"/>
                    <a:pt x="3" y="123"/>
                    <a:pt x="3" y="125"/>
                  </a:cubicBezTo>
                  <a:cubicBezTo>
                    <a:pt x="2" y="130"/>
                    <a:pt x="5" y="133"/>
                    <a:pt x="9" y="134"/>
                  </a:cubicBezTo>
                  <a:cubicBezTo>
                    <a:pt x="13" y="134"/>
                    <a:pt x="13" y="134"/>
                    <a:pt x="13" y="134"/>
                  </a:cubicBezTo>
                  <a:cubicBezTo>
                    <a:pt x="18" y="135"/>
                    <a:pt x="23" y="139"/>
                    <a:pt x="23" y="144"/>
                  </a:cubicBezTo>
                  <a:cubicBezTo>
                    <a:pt x="24" y="151"/>
                    <a:pt x="18" y="157"/>
                    <a:pt x="11" y="156"/>
                  </a:cubicBezTo>
                  <a:cubicBezTo>
                    <a:pt x="8" y="156"/>
                    <a:pt x="8" y="156"/>
                    <a:pt x="8" y="156"/>
                  </a:cubicBezTo>
                  <a:cubicBezTo>
                    <a:pt x="4" y="156"/>
                    <a:pt x="0" y="159"/>
                    <a:pt x="0" y="163"/>
                  </a:cubicBezTo>
                  <a:cubicBezTo>
                    <a:pt x="0" y="165"/>
                    <a:pt x="1" y="168"/>
                    <a:pt x="1" y="170"/>
                  </a:cubicBezTo>
                  <a:cubicBezTo>
                    <a:pt x="1" y="174"/>
                    <a:pt x="5" y="177"/>
                    <a:pt x="9" y="176"/>
                  </a:cubicBezTo>
                  <a:cubicBezTo>
                    <a:pt x="13" y="175"/>
                    <a:pt x="13" y="175"/>
                    <a:pt x="13" y="175"/>
                  </a:cubicBezTo>
                  <a:cubicBezTo>
                    <a:pt x="18" y="174"/>
                    <a:pt x="23" y="177"/>
                    <a:pt x="25" y="182"/>
                  </a:cubicBezTo>
                  <a:cubicBezTo>
                    <a:pt x="28" y="188"/>
                    <a:pt x="24" y="196"/>
                    <a:pt x="17" y="197"/>
                  </a:cubicBezTo>
                  <a:cubicBezTo>
                    <a:pt x="14" y="198"/>
                    <a:pt x="14" y="198"/>
                    <a:pt x="14" y="198"/>
                  </a:cubicBezTo>
                  <a:cubicBezTo>
                    <a:pt x="10" y="198"/>
                    <a:pt x="8" y="203"/>
                    <a:pt x="9" y="207"/>
                  </a:cubicBezTo>
                  <a:cubicBezTo>
                    <a:pt x="10" y="209"/>
                    <a:pt x="10" y="211"/>
                    <a:pt x="11" y="213"/>
                  </a:cubicBezTo>
                  <a:cubicBezTo>
                    <a:pt x="13" y="216"/>
                    <a:pt x="17" y="218"/>
                    <a:pt x="21" y="216"/>
                  </a:cubicBezTo>
                  <a:cubicBezTo>
                    <a:pt x="24" y="214"/>
                    <a:pt x="24" y="214"/>
                    <a:pt x="24" y="214"/>
                  </a:cubicBezTo>
                  <a:cubicBezTo>
                    <a:pt x="30" y="212"/>
                    <a:pt x="36" y="214"/>
                    <a:pt x="39" y="219"/>
                  </a:cubicBezTo>
                  <a:cubicBezTo>
                    <a:pt x="42" y="224"/>
                    <a:pt x="40" y="231"/>
                    <a:pt x="35" y="234"/>
                  </a:cubicBezTo>
                  <a:cubicBezTo>
                    <a:pt x="32" y="236"/>
                    <a:pt x="32" y="236"/>
                    <a:pt x="32" y="236"/>
                  </a:cubicBezTo>
                  <a:cubicBezTo>
                    <a:pt x="28" y="238"/>
                    <a:pt x="27" y="242"/>
                    <a:pt x="29" y="246"/>
                  </a:cubicBezTo>
                  <a:cubicBezTo>
                    <a:pt x="31" y="248"/>
                    <a:pt x="32" y="249"/>
                    <a:pt x="33" y="251"/>
                  </a:cubicBezTo>
                  <a:cubicBezTo>
                    <a:pt x="36" y="254"/>
                    <a:pt x="41" y="254"/>
                    <a:pt x="44" y="252"/>
                  </a:cubicBezTo>
                  <a:cubicBezTo>
                    <a:pt x="46" y="249"/>
                    <a:pt x="46" y="249"/>
                    <a:pt x="46" y="249"/>
                  </a:cubicBezTo>
                  <a:cubicBezTo>
                    <a:pt x="50" y="245"/>
                    <a:pt x="56" y="245"/>
                    <a:pt x="61" y="248"/>
                  </a:cubicBezTo>
                  <a:cubicBezTo>
                    <a:pt x="66" y="252"/>
                    <a:pt x="67" y="260"/>
                    <a:pt x="62" y="265"/>
                  </a:cubicBezTo>
                  <a:cubicBezTo>
                    <a:pt x="60" y="267"/>
                    <a:pt x="60" y="267"/>
                    <a:pt x="60" y="267"/>
                  </a:cubicBezTo>
                  <a:cubicBezTo>
                    <a:pt x="57" y="270"/>
                    <a:pt x="57" y="275"/>
                    <a:pt x="60" y="278"/>
                  </a:cubicBezTo>
                  <a:cubicBezTo>
                    <a:pt x="62" y="279"/>
                    <a:pt x="63" y="280"/>
                    <a:pt x="65" y="281"/>
                  </a:cubicBezTo>
                  <a:cubicBezTo>
                    <a:pt x="69" y="284"/>
                    <a:pt x="73" y="283"/>
                    <a:pt x="75" y="279"/>
                  </a:cubicBezTo>
                  <a:cubicBezTo>
                    <a:pt x="77" y="276"/>
                    <a:pt x="77" y="276"/>
                    <a:pt x="77" y="276"/>
                  </a:cubicBezTo>
                  <a:cubicBezTo>
                    <a:pt x="80" y="271"/>
                    <a:pt x="85" y="269"/>
                    <a:pt x="91" y="271"/>
                  </a:cubicBezTo>
                  <a:cubicBezTo>
                    <a:pt x="97" y="273"/>
                    <a:pt x="100" y="281"/>
                    <a:pt x="97" y="287"/>
                  </a:cubicBezTo>
                  <a:cubicBezTo>
                    <a:pt x="95" y="289"/>
                    <a:pt x="95" y="289"/>
                    <a:pt x="95" y="289"/>
                  </a:cubicBezTo>
                  <a:cubicBezTo>
                    <a:pt x="93" y="293"/>
                    <a:pt x="95" y="298"/>
                    <a:pt x="99" y="299"/>
                  </a:cubicBezTo>
                  <a:cubicBezTo>
                    <a:pt x="101" y="300"/>
                    <a:pt x="102" y="301"/>
                    <a:pt x="104" y="302"/>
                  </a:cubicBezTo>
                  <a:cubicBezTo>
                    <a:pt x="108" y="303"/>
                    <a:pt x="113" y="301"/>
                    <a:pt x="114" y="297"/>
                  </a:cubicBezTo>
                  <a:cubicBezTo>
                    <a:pt x="114" y="293"/>
                    <a:pt x="114" y="293"/>
                    <a:pt x="114" y="293"/>
                  </a:cubicBezTo>
                  <a:cubicBezTo>
                    <a:pt x="116" y="288"/>
                    <a:pt x="120" y="284"/>
                    <a:pt x="126" y="284"/>
                  </a:cubicBezTo>
                  <a:cubicBezTo>
                    <a:pt x="133" y="285"/>
                    <a:pt x="138" y="291"/>
                    <a:pt x="136" y="298"/>
                  </a:cubicBezTo>
                  <a:cubicBezTo>
                    <a:pt x="135" y="301"/>
                    <a:pt x="135" y="301"/>
                    <a:pt x="135" y="301"/>
                  </a:cubicBezTo>
                  <a:cubicBezTo>
                    <a:pt x="134" y="305"/>
                    <a:pt x="137" y="309"/>
                    <a:pt x="142" y="309"/>
                  </a:cubicBezTo>
                  <a:cubicBezTo>
                    <a:pt x="144" y="310"/>
                    <a:pt x="146" y="310"/>
                    <a:pt x="148" y="310"/>
                  </a:cubicBezTo>
                  <a:cubicBezTo>
                    <a:pt x="152" y="310"/>
                    <a:pt x="155" y="307"/>
                    <a:pt x="155" y="303"/>
                  </a:cubicBezTo>
                  <a:cubicBezTo>
                    <a:pt x="155" y="299"/>
                    <a:pt x="155" y="299"/>
                    <a:pt x="155" y="299"/>
                  </a:cubicBezTo>
                  <a:cubicBezTo>
                    <a:pt x="155" y="293"/>
                    <a:pt x="159" y="287"/>
                    <a:pt x="165" y="287"/>
                  </a:cubicBezTo>
                  <a:cubicBezTo>
                    <a:pt x="171" y="284"/>
                    <a:pt x="177" y="288"/>
                    <a:pt x="177" y="294"/>
                  </a:cubicBezTo>
                  <a:cubicBezTo>
                    <a:pt x="177" y="301"/>
                    <a:pt x="177" y="301"/>
                    <a:pt x="177" y="301"/>
                  </a:cubicBezTo>
                  <a:cubicBezTo>
                    <a:pt x="178" y="305"/>
                    <a:pt x="182" y="308"/>
                    <a:pt x="186" y="307"/>
                  </a:cubicBezTo>
                  <a:cubicBezTo>
                    <a:pt x="188" y="307"/>
                    <a:pt x="190" y="306"/>
                    <a:pt x="192" y="306"/>
                  </a:cubicBezTo>
                  <a:cubicBezTo>
                    <a:pt x="196" y="305"/>
                    <a:pt x="198" y="300"/>
                    <a:pt x="197" y="297"/>
                  </a:cubicBezTo>
                  <a:cubicBezTo>
                    <a:pt x="195" y="293"/>
                    <a:pt x="195" y="293"/>
                    <a:pt x="195" y="293"/>
                  </a:cubicBezTo>
                  <a:cubicBezTo>
                    <a:pt x="193" y="287"/>
                    <a:pt x="197" y="279"/>
                    <a:pt x="204" y="278"/>
                  </a:cubicBezTo>
                  <a:cubicBezTo>
                    <a:pt x="210" y="277"/>
                    <a:pt x="215" y="281"/>
                    <a:pt x="217" y="286"/>
                  </a:cubicBezTo>
                  <a:cubicBezTo>
                    <a:pt x="217" y="288"/>
                    <a:pt x="217" y="288"/>
                    <a:pt x="217" y="288"/>
                  </a:cubicBezTo>
                  <a:cubicBezTo>
                    <a:pt x="219" y="292"/>
                    <a:pt x="224" y="294"/>
                    <a:pt x="227" y="292"/>
                  </a:cubicBezTo>
                  <a:cubicBezTo>
                    <a:pt x="227" y="292"/>
                    <a:pt x="227" y="292"/>
                    <a:pt x="227" y="292"/>
                  </a:cubicBezTo>
                  <a:cubicBezTo>
                    <a:pt x="229" y="291"/>
                    <a:pt x="231" y="290"/>
                    <a:pt x="233" y="289"/>
                  </a:cubicBezTo>
                  <a:cubicBezTo>
                    <a:pt x="236" y="287"/>
                    <a:pt x="237" y="282"/>
                    <a:pt x="235" y="279"/>
                  </a:cubicBezTo>
                  <a:moveTo>
                    <a:pt x="128" y="120"/>
                  </a:moveTo>
                  <a:cubicBezTo>
                    <a:pt x="125" y="116"/>
                    <a:pt x="127" y="110"/>
                    <a:pt x="132" y="108"/>
                  </a:cubicBezTo>
                  <a:cubicBezTo>
                    <a:pt x="136" y="105"/>
                    <a:pt x="142" y="107"/>
                    <a:pt x="145" y="111"/>
                  </a:cubicBezTo>
                  <a:cubicBezTo>
                    <a:pt x="147" y="116"/>
                    <a:pt x="145" y="122"/>
                    <a:pt x="141" y="124"/>
                  </a:cubicBezTo>
                  <a:cubicBezTo>
                    <a:pt x="136" y="127"/>
                    <a:pt x="130" y="125"/>
                    <a:pt x="128" y="120"/>
                  </a:cubicBezTo>
                  <a:moveTo>
                    <a:pt x="202" y="130"/>
                  </a:moveTo>
                  <a:cubicBezTo>
                    <a:pt x="205" y="135"/>
                    <a:pt x="203" y="140"/>
                    <a:pt x="198" y="143"/>
                  </a:cubicBezTo>
                  <a:cubicBezTo>
                    <a:pt x="194" y="145"/>
                    <a:pt x="188" y="144"/>
                    <a:pt x="186" y="139"/>
                  </a:cubicBezTo>
                  <a:cubicBezTo>
                    <a:pt x="183" y="134"/>
                    <a:pt x="185" y="129"/>
                    <a:pt x="190" y="126"/>
                  </a:cubicBezTo>
                  <a:cubicBezTo>
                    <a:pt x="194" y="124"/>
                    <a:pt x="200" y="126"/>
                    <a:pt x="202" y="130"/>
                  </a:cubicBezTo>
                  <a:moveTo>
                    <a:pt x="109" y="178"/>
                  </a:moveTo>
                  <a:cubicBezTo>
                    <a:pt x="107" y="174"/>
                    <a:pt x="108" y="168"/>
                    <a:pt x="113" y="165"/>
                  </a:cubicBezTo>
                  <a:cubicBezTo>
                    <a:pt x="118" y="163"/>
                    <a:pt x="123" y="165"/>
                    <a:pt x="126" y="169"/>
                  </a:cubicBezTo>
                  <a:cubicBezTo>
                    <a:pt x="128" y="174"/>
                    <a:pt x="126" y="180"/>
                    <a:pt x="122" y="182"/>
                  </a:cubicBezTo>
                  <a:cubicBezTo>
                    <a:pt x="117" y="185"/>
                    <a:pt x="112" y="183"/>
                    <a:pt x="109" y="178"/>
                  </a:cubicBezTo>
                  <a:moveTo>
                    <a:pt x="133" y="166"/>
                  </a:moveTo>
                  <a:cubicBezTo>
                    <a:pt x="127" y="154"/>
                    <a:pt x="132" y="140"/>
                    <a:pt x="144" y="133"/>
                  </a:cubicBezTo>
                  <a:cubicBezTo>
                    <a:pt x="156" y="127"/>
                    <a:pt x="170" y="132"/>
                    <a:pt x="177" y="144"/>
                  </a:cubicBezTo>
                  <a:cubicBezTo>
                    <a:pt x="183" y="156"/>
                    <a:pt x="178" y="170"/>
                    <a:pt x="166" y="177"/>
                  </a:cubicBezTo>
                  <a:cubicBezTo>
                    <a:pt x="155" y="183"/>
                    <a:pt x="140" y="178"/>
                    <a:pt x="133" y="166"/>
                  </a:cubicBezTo>
                  <a:moveTo>
                    <a:pt x="167" y="197"/>
                  </a:moveTo>
                  <a:cubicBezTo>
                    <a:pt x="165" y="192"/>
                    <a:pt x="166" y="187"/>
                    <a:pt x="171" y="184"/>
                  </a:cubicBezTo>
                  <a:cubicBezTo>
                    <a:pt x="176" y="182"/>
                    <a:pt x="181" y="183"/>
                    <a:pt x="184" y="188"/>
                  </a:cubicBezTo>
                  <a:cubicBezTo>
                    <a:pt x="186" y="193"/>
                    <a:pt x="184" y="198"/>
                    <a:pt x="180" y="201"/>
                  </a:cubicBezTo>
                  <a:cubicBezTo>
                    <a:pt x="175" y="203"/>
                    <a:pt x="169" y="202"/>
                    <a:pt x="167" y="197"/>
                  </a:cubicBezTo>
                </a:path>
              </a:pathLst>
            </a:custGeom>
            <a:solidFill>
              <a:schemeClr val="accent2"/>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32" name="Picture 39">
              <a:extLst>
                <a:ext uri="{FF2B5EF4-FFF2-40B4-BE49-F238E27FC236}">
                  <a16:creationId xmlns:a16="http://schemas.microsoft.com/office/drawing/2014/main" id="{AFEB7507-8345-4C05-9B81-EDDF60CC4E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2862866"/>
              <a:ext cx="53766" cy="7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Freeform 40">
              <a:extLst>
                <a:ext uri="{FF2B5EF4-FFF2-40B4-BE49-F238E27FC236}">
                  <a16:creationId xmlns:a16="http://schemas.microsoft.com/office/drawing/2014/main" id="{32F4B710-F091-4E0A-91C2-A3953A25C9BD}"/>
                </a:ext>
              </a:extLst>
            </p:cNvPr>
            <p:cNvSpPr>
              <a:spLocks noEditPoints="1"/>
            </p:cNvSpPr>
            <p:nvPr/>
          </p:nvSpPr>
          <p:spPr bwMode="auto">
            <a:xfrm>
              <a:off x="8130965" y="2556562"/>
              <a:ext cx="366587" cy="365773"/>
            </a:xfrm>
            <a:custGeom>
              <a:avLst/>
              <a:gdLst>
                <a:gd name="T0" fmla="*/ 143 w 190"/>
                <a:gd name="T1" fmla="*/ 160 h 190"/>
                <a:gd name="T2" fmla="*/ 161 w 190"/>
                <a:gd name="T3" fmla="*/ 163 h 190"/>
                <a:gd name="T4" fmla="*/ 161 w 190"/>
                <a:gd name="T5" fmla="*/ 153 h 190"/>
                <a:gd name="T6" fmla="*/ 171 w 190"/>
                <a:gd name="T7" fmla="*/ 143 h 190"/>
                <a:gd name="T8" fmla="*/ 177 w 190"/>
                <a:gd name="T9" fmla="*/ 133 h 190"/>
                <a:gd name="T10" fmla="*/ 176 w 190"/>
                <a:gd name="T11" fmla="*/ 118 h 190"/>
                <a:gd name="T12" fmla="*/ 188 w 190"/>
                <a:gd name="T13" fmla="*/ 113 h 190"/>
                <a:gd name="T14" fmla="*/ 175 w 190"/>
                <a:gd name="T15" fmla="*/ 100 h 190"/>
                <a:gd name="T16" fmla="*/ 189 w 190"/>
                <a:gd name="T17" fmla="*/ 90 h 190"/>
                <a:gd name="T18" fmla="*/ 182 w 190"/>
                <a:gd name="T19" fmla="*/ 83 h 190"/>
                <a:gd name="T20" fmla="*/ 181 w 190"/>
                <a:gd name="T21" fmla="*/ 69 h 190"/>
                <a:gd name="T22" fmla="*/ 177 w 190"/>
                <a:gd name="T23" fmla="*/ 58 h 190"/>
                <a:gd name="T24" fmla="*/ 168 w 190"/>
                <a:gd name="T25" fmla="*/ 47 h 190"/>
                <a:gd name="T26" fmla="*/ 169 w 190"/>
                <a:gd name="T27" fmla="*/ 37 h 190"/>
                <a:gd name="T28" fmla="*/ 153 w 190"/>
                <a:gd name="T29" fmla="*/ 38 h 190"/>
                <a:gd name="T30" fmla="*/ 153 w 190"/>
                <a:gd name="T31" fmla="*/ 20 h 190"/>
                <a:gd name="T32" fmla="*/ 142 w 190"/>
                <a:gd name="T33" fmla="*/ 21 h 190"/>
                <a:gd name="T34" fmla="*/ 131 w 190"/>
                <a:gd name="T35" fmla="*/ 13 h 190"/>
                <a:gd name="T36" fmla="*/ 120 w 190"/>
                <a:gd name="T37" fmla="*/ 9 h 190"/>
                <a:gd name="T38" fmla="*/ 106 w 190"/>
                <a:gd name="T39" fmla="*/ 8 h 190"/>
                <a:gd name="T40" fmla="*/ 99 w 190"/>
                <a:gd name="T41" fmla="*/ 0 h 190"/>
                <a:gd name="T42" fmla="*/ 89 w 190"/>
                <a:gd name="T43" fmla="*/ 14 h 190"/>
                <a:gd name="T44" fmla="*/ 81 w 190"/>
                <a:gd name="T45" fmla="*/ 6 h 190"/>
                <a:gd name="T46" fmla="*/ 69 w 190"/>
                <a:gd name="T47" fmla="*/ 9 h 190"/>
                <a:gd name="T48" fmla="*/ 57 w 190"/>
                <a:gd name="T49" fmla="*/ 15 h 190"/>
                <a:gd name="T50" fmla="*/ 51 w 190"/>
                <a:gd name="T51" fmla="*/ 11 h 190"/>
                <a:gd name="T52" fmla="*/ 47 w 190"/>
                <a:gd name="T53" fmla="*/ 21 h 190"/>
                <a:gd name="T54" fmla="*/ 35 w 190"/>
                <a:gd name="T55" fmla="*/ 28 h 190"/>
                <a:gd name="T56" fmla="*/ 27 w 190"/>
                <a:gd name="T57" fmla="*/ 36 h 190"/>
                <a:gd name="T58" fmla="*/ 20 w 190"/>
                <a:gd name="T59" fmla="*/ 48 h 190"/>
                <a:gd name="T60" fmla="*/ 11 w 190"/>
                <a:gd name="T61" fmla="*/ 52 h 190"/>
                <a:gd name="T62" fmla="*/ 19 w 190"/>
                <a:gd name="T63" fmla="*/ 67 h 190"/>
                <a:gd name="T64" fmla="*/ 3 w 190"/>
                <a:gd name="T65" fmla="*/ 73 h 190"/>
                <a:gd name="T66" fmla="*/ 8 w 190"/>
                <a:gd name="T67" fmla="*/ 82 h 190"/>
                <a:gd name="T68" fmla="*/ 5 w 190"/>
                <a:gd name="T69" fmla="*/ 96 h 190"/>
                <a:gd name="T70" fmla="*/ 6 w 190"/>
                <a:gd name="T71" fmla="*/ 108 h 190"/>
                <a:gd name="T72" fmla="*/ 10 w 190"/>
                <a:gd name="T73" fmla="*/ 121 h 190"/>
                <a:gd name="T74" fmla="*/ 7 w 190"/>
                <a:gd name="T75" fmla="*/ 130 h 190"/>
                <a:gd name="T76" fmla="*/ 24 w 190"/>
                <a:gd name="T77" fmla="*/ 134 h 190"/>
                <a:gd name="T78" fmla="*/ 18 w 190"/>
                <a:gd name="T79" fmla="*/ 151 h 190"/>
                <a:gd name="T80" fmla="*/ 28 w 190"/>
                <a:gd name="T81" fmla="*/ 153 h 190"/>
                <a:gd name="T82" fmla="*/ 36 w 190"/>
                <a:gd name="T83" fmla="*/ 164 h 190"/>
                <a:gd name="T84" fmla="*/ 46 w 190"/>
                <a:gd name="T85" fmla="*/ 171 h 190"/>
                <a:gd name="T86" fmla="*/ 59 w 190"/>
                <a:gd name="T87" fmla="*/ 176 h 190"/>
                <a:gd name="T88" fmla="*/ 64 w 190"/>
                <a:gd name="T89" fmla="*/ 185 h 190"/>
                <a:gd name="T90" fmla="*/ 77 w 190"/>
                <a:gd name="T91" fmla="*/ 174 h 190"/>
                <a:gd name="T92" fmla="*/ 86 w 190"/>
                <a:gd name="T93" fmla="*/ 189 h 190"/>
                <a:gd name="T94" fmla="*/ 95 w 190"/>
                <a:gd name="T95" fmla="*/ 183 h 190"/>
                <a:gd name="T96" fmla="*/ 108 w 190"/>
                <a:gd name="T97" fmla="*/ 184 h 190"/>
                <a:gd name="T98" fmla="*/ 120 w 190"/>
                <a:gd name="T99" fmla="*/ 182 h 190"/>
                <a:gd name="T100" fmla="*/ 132 w 190"/>
                <a:gd name="T101" fmla="*/ 175 h 190"/>
                <a:gd name="T102" fmla="*/ 139 w 190"/>
                <a:gd name="T103" fmla="*/ 179 h 190"/>
                <a:gd name="T104" fmla="*/ 78 w 190"/>
                <a:gd name="T105" fmla="*/ 74 h 190"/>
                <a:gd name="T106" fmla="*/ 86 w 190"/>
                <a:gd name="T107" fmla="*/ 76 h 190"/>
                <a:gd name="T108" fmla="*/ 121 w 190"/>
                <a:gd name="T109" fmla="*/ 88 h 190"/>
                <a:gd name="T110" fmla="*/ 124 w 190"/>
                <a:gd name="T111" fmla="*/ 80 h 190"/>
                <a:gd name="T112" fmla="*/ 77 w 190"/>
                <a:gd name="T113" fmla="*/ 104 h 190"/>
                <a:gd name="T114" fmla="*/ 81 w 190"/>
                <a:gd name="T115" fmla="*/ 102 h 190"/>
                <a:gd name="T116" fmla="*/ 102 w 190"/>
                <a:gd name="T117" fmla="*/ 108 h 190"/>
                <a:gd name="T118" fmla="*/ 104 w 190"/>
                <a:gd name="T119" fmla="*/ 113 h 190"/>
                <a:gd name="T120" fmla="*/ 102 w 190"/>
                <a:gd name="T121" fmla="*/ 12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 h="190">
                  <a:moveTo>
                    <a:pt x="143" y="171"/>
                  </a:moveTo>
                  <a:cubicBezTo>
                    <a:pt x="142" y="169"/>
                    <a:pt x="142" y="169"/>
                    <a:pt x="142" y="169"/>
                  </a:cubicBezTo>
                  <a:cubicBezTo>
                    <a:pt x="140" y="167"/>
                    <a:pt x="140" y="163"/>
                    <a:pt x="143" y="160"/>
                  </a:cubicBezTo>
                  <a:cubicBezTo>
                    <a:pt x="146" y="157"/>
                    <a:pt x="151" y="158"/>
                    <a:pt x="153" y="161"/>
                  </a:cubicBezTo>
                  <a:cubicBezTo>
                    <a:pt x="154" y="163"/>
                    <a:pt x="154" y="163"/>
                    <a:pt x="154" y="163"/>
                  </a:cubicBezTo>
                  <a:cubicBezTo>
                    <a:pt x="156" y="165"/>
                    <a:pt x="159" y="165"/>
                    <a:pt x="161" y="163"/>
                  </a:cubicBezTo>
                  <a:cubicBezTo>
                    <a:pt x="162" y="162"/>
                    <a:pt x="162" y="161"/>
                    <a:pt x="163" y="160"/>
                  </a:cubicBezTo>
                  <a:cubicBezTo>
                    <a:pt x="165" y="159"/>
                    <a:pt x="165" y="156"/>
                    <a:pt x="163" y="154"/>
                  </a:cubicBezTo>
                  <a:cubicBezTo>
                    <a:pt x="161" y="153"/>
                    <a:pt x="161" y="153"/>
                    <a:pt x="161" y="153"/>
                  </a:cubicBezTo>
                  <a:cubicBezTo>
                    <a:pt x="159" y="151"/>
                    <a:pt x="158" y="147"/>
                    <a:pt x="159" y="144"/>
                  </a:cubicBezTo>
                  <a:cubicBezTo>
                    <a:pt x="161" y="140"/>
                    <a:pt x="166" y="139"/>
                    <a:pt x="169" y="142"/>
                  </a:cubicBezTo>
                  <a:cubicBezTo>
                    <a:pt x="171" y="143"/>
                    <a:pt x="171" y="143"/>
                    <a:pt x="171" y="143"/>
                  </a:cubicBezTo>
                  <a:cubicBezTo>
                    <a:pt x="173" y="145"/>
                    <a:pt x="176" y="144"/>
                    <a:pt x="177" y="142"/>
                  </a:cubicBezTo>
                  <a:cubicBezTo>
                    <a:pt x="178" y="141"/>
                    <a:pt x="178" y="140"/>
                    <a:pt x="179" y="139"/>
                  </a:cubicBezTo>
                  <a:cubicBezTo>
                    <a:pt x="180" y="136"/>
                    <a:pt x="179" y="134"/>
                    <a:pt x="177" y="133"/>
                  </a:cubicBezTo>
                  <a:cubicBezTo>
                    <a:pt x="175" y="132"/>
                    <a:pt x="175" y="132"/>
                    <a:pt x="175" y="132"/>
                  </a:cubicBezTo>
                  <a:cubicBezTo>
                    <a:pt x="171" y="130"/>
                    <a:pt x="169" y="126"/>
                    <a:pt x="171" y="123"/>
                  </a:cubicBezTo>
                  <a:cubicBezTo>
                    <a:pt x="169" y="120"/>
                    <a:pt x="172" y="116"/>
                    <a:pt x="176" y="118"/>
                  </a:cubicBezTo>
                  <a:cubicBezTo>
                    <a:pt x="181" y="120"/>
                    <a:pt x="181" y="120"/>
                    <a:pt x="181" y="120"/>
                  </a:cubicBezTo>
                  <a:cubicBezTo>
                    <a:pt x="184" y="121"/>
                    <a:pt x="186" y="119"/>
                    <a:pt x="187" y="117"/>
                  </a:cubicBezTo>
                  <a:cubicBezTo>
                    <a:pt x="187" y="116"/>
                    <a:pt x="188" y="114"/>
                    <a:pt x="188" y="113"/>
                  </a:cubicBezTo>
                  <a:cubicBezTo>
                    <a:pt x="188" y="111"/>
                    <a:pt x="186" y="108"/>
                    <a:pt x="184" y="108"/>
                  </a:cubicBezTo>
                  <a:cubicBezTo>
                    <a:pt x="182" y="108"/>
                    <a:pt x="182" y="108"/>
                    <a:pt x="182" y="108"/>
                  </a:cubicBezTo>
                  <a:cubicBezTo>
                    <a:pt x="178" y="107"/>
                    <a:pt x="175" y="104"/>
                    <a:pt x="175" y="100"/>
                  </a:cubicBezTo>
                  <a:cubicBezTo>
                    <a:pt x="176" y="97"/>
                    <a:pt x="179" y="94"/>
                    <a:pt x="183" y="94"/>
                  </a:cubicBezTo>
                  <a:cubicBezTo>
                    <a:pt x="185" y="94"/>
                    <a:pt x="185" y="94"/>
                    <a:pt x="185" y="94"/>
                  </a:cubicBezTo>
                  <a:cubicBezTo>
                    <a:pt x="187" y="95"/>
                    <a:pt x="190" y="93"/>
                    <a:pt x="189" y="90"/>
                  </a:cubicBezTo>
                  <a:cubicBezTo>
                    <a:pt x="189" y="89"/>
                    <a:pt x="189" y="87"/>
                    <a:pt x="189" y="86"/>
                  </a:cubicBezTo>
                  <a:cubicBezTo>
                    <a:pt x="189" y="84"/>
                    <a:pt x="186" y="82"/>
                    <a:pt x="184" y="82"/>
                  </a:cubicBezTo>
                  <a:cubicBezTo>
                    <a:pt x="182" y="83"/>
                    <a:pt x="182" y="83"/>
                    <a:pt x="182" y="83"/>
                  </a:cubicBezTo>
                  <a:cubicBezTo>
                    <a:pt x="178" y="84"/>
                    <a:pt x="174" y="81"/>
                    <a:pt x="174" y="77"/>
                  </a:cubicBezTo>
                  <a:cubicBezTo>
                    <a:pt x="173" y="74"/>
                    <a:pt x="175" y="70"/>
                    <a:pt x="179" y="69"/>
                  </a:cubicBezTo>
                  <a:cubicBezTo>
                    <a:pt x="181" y="69"/>
                    <a:pt x="181" y="69"/>
                    <a:pt x="181" y="69"/>
                  </a:cubicBezTo>
                  <a:cubicBezTo>
                    <a:pt x="183" y="69"/>
                    <a:pt x="185" y="66"/>
                    <a:pt x="184" y="63"/>
                  </a:cubicBezTo>
                  <a:cubicBezTo>
                    <a:pt x="184" y="62"/>
                    <a:pt x="183" y="61"/>
                    <a:pt x="183" y="60"/>
                  </a:cubicBezTo>
                  <a:cubicBezTo>
                    <a:pt x="182" y="58"/>
                    <a:pt x="179" y="57"/>
                    <a:pt x="177" y="58"/>
                  </a:cubicBezTo>
                  <a:cubicBezTo>
                    <a:pt x="175" y="59"/>
                    <a:pt x="175" y="59"/>
                    <a:pt x="175" y="59"/>
                  </a:cubicBezTo>
                  <a:cubicBezTo>
                    <a:pt x="171" y="61"/>
                    <a:pt x="167" y="59"/>
                    <a:pt x="166" y="56"/>
                  </a:cubicBezTo>
                  <a:cubicBezTo>
                    <a:pt x="164" y="53"/>
                    <a:pt x="165" y="48"/>
                    <a:pt x="168" y="47"/>
                  </a:cubicBezTo>
                  <a:cubicBezTo>
                    <a:pt x="170" y="46"/>
                    <a:pt x="170" y="46"/>
                    <a:pt x="170" y="46"/>
                  </a:cubicBezTo>
                  <a:cubicBezTo>
                    <a:pt x="172" y="45"/>
                    <a:pt x="173" y="42"/>
                    <a:pt x="172" y="40"/>
                  </a:cubicBezTo>
                  <a:cubicBezTo>
                    <a:pt x="171" y="39"/>
                    <a:pt x="170" y="38"/>
                    <a:pt x="169" y="37"/>
                  </a:cubicBezTo>
                  <a:cubicBezTo>
                    <a:pt x="168" y="35"/>
                    <a:pt x="165" y="34"/>
                    <a:pt x="163" y="36"/>
                  </a:cubicBezTo>
                  <a:cubicBezTo>
                    <a:pt x="161" y="38"/>
                    <a:pt x="161" y="38"/>
                    <a:pt x="161" y="38"/>
                  </a:cubicBezTo>
                  <a:cubicBezTo>
                    <a:pt x="159" y="40"/>
                    <a:pt x="155" y="40"/>
                    <a:pt x="153" y="38"/>
                  </a:cubicBezTo>
                  <a:cubicBezTo>
                    <a:pt x="149" y="36"/>
                    <a:pt x="149" y="31"/>
                    <a:pt x="152" y="28"/>
                  </a:cubicBezTo>
                  <a:cubicBezTo>
                    <a:pt x="153" y="27"/>
                    <a:pt x="153" y="27"/>
                    <a:pt x="153" y="27"/>
                  </a:cubicBezTo>
                  <a:cubicBezTo>
                    <a:pt x="155" y="25"/>
                    <a:pt x="155" y="22"/>
                    <a:pt x="153" y="20"/>
                  </a:cubicBezTo>
                  <a:cubicBezTo>
                    <a:pt x="152" y="19"/>
                    <a:pt x="151" y="19"/>
                    <a:pt x="150" y="18"/>
                  </a:cubicBezTo>
                  <a:cubicBezTo>
                    <a:pt x="148" y="16"/>
                    <a:pt x="145" y="17"/>
                    <a:pt x="144" y="19"/>
                  </a:cubicBezTo>
                  <a:cubicBezTo>
                    <a:pt x="142" y="21"/>
                    <a:pt x="142" y="21"/>
                    <a:pt x="142" y="21"/>
                  </a:cubicBezTo>
                  <a:cubicBezTo>
                    <a:pt x="141" y="25"/>
                    <a:pt x="136" y="26"/>
                    <a:pt x="133" y="24"/>
                  </a:cubicBezTo>
                  <a:cubicBezTo>
                    <a:pt x="130" y="22"/>
                    <a:pt x="129" y="18"/>
                    <a:pt x="131" y="15"/>
                  </a:cubicBezTo>
                  <a:cubicBezTo>
                    <a:pt x="131" y="13"/>
                    <a:pt x="131" y="13"/>
                    <a:pt x="131" y="13"/>
                  </a:cubicBezTo>
                  <a:cubicBezTo>
                    <a:pt x="133" y="11"/>
                    <a:pt x="132" y="8"/>
                    <a:pt x="129" y="7"/>
                  </a:cubicBezTo>
                  <a:cubicBezTo>
                    <a:pt x="128" y="6"/>
                    <a:pt x="127" y="6"/>
                    <a:pt x="126" y="6"/>
                  </a:cubicBezTo>
                  <a:cubicBezTo>
                    <a:pt x="123" y="5"/>
                    <a:pt x="121" y="6"/>
                    <a:pt x="120" y="9"/>
                  </a:cubicBezTo>
                  <a:cubicBezTo>
                    <a:pt x="120" y="11"/>
                    <a:pt x="120" y="11"/>
                    <a:pt x="120" y="11"/>
                  </a:cubicBezTo>
                  <a:cubicBezTo>
                    <a:pt x="119" y="15"/>
                    <a:pt x="115" y="17"/>
                    <a:pt x="111" y="16"/>
                  </a:cubicBezTo>
                  <a:cubicBezTo>
                    <a:pt x="108" y="15"/>
                    <a:pt x="106" y="11"/>
                    <a:pt x="106" y="8"/>
                  </a:cubicBezTo>
                  <a:cubicBezTo>
                    <a:pt x="107" y="6"/>
                    <a:pt x="107" y="6"/>
                    <a:pt x="107" y="6"/>
                  </a:cubicBezTo>
                  <a:cubicBezTo>
                    <a:pt x="107" y="3"/>
                    <a:pt x="106" y="1"/>
                    <a:pt x="103" y="1"/>
                  </a:cubicBezTo>
                  <a:cubicBezTo>
                    <a:pt x="102" y="1"/>
                    <a:pt x="101" y="1"/>
                    <a:pt x="99" y="0"/>
                  </a:cubicBezTo>
                  <a:cubicBezTo>
                    <a:pt x="97" y="0"/>
                    <a:pt x="95" y="2"/>
                    <a:pt x="95" y="5"/>
                  </a:cubicBezTo>
                  <a:cubicBezTo>
                    <a:pt x="95" y="7"/>
                    <a:pt x="95" y="7"/>
                    <a:pt x="95" y="7"/>
                  </a:cubicBezTo>
                  <a:cubicBezTo>
                    <a:pt x="95" y="11"/>
                    <a:pt x="92" y="14"/>
                    <a:pt x="89" y="14"/>
                  </a:cubicBezTo>
                  <a:cubicBezTo>
                    <a:pt x="89" y="14"/>
                    <a:pt x="89" y="14"/>
                    <a:pt x="89" y="14"/>
                  </a:cubicBezTo>
                  <a:cubicBezTo>
                    <a:pt x="85" y="15"/>
                    <a:pt x="82" y="12"/>
                    <a:pt x="81" y="8"/>
                  </a:cubicBezTo>
                  <a:cubicBezTo>
                    <a:pt x="81" y="6"/>
                    <a:pt x="81" y="6"/>
                    <a:pt x="81" y="6"/>
                  </a:cubicBezTo>
                  <a:cubicBezTo>
                    <a:pt x="81" y="4"/>
                    <a:pt x="79" y="2"/>
                    <a:pt x="76" y="2"/>
                  </a:cubicBezTo>
                  <a:cubicBezTo>
                    <a:pt x="75" y="2"/>
                    <a:pt x="74" y="3"/>
                    <a:pt x="72" y="3"/>
                  </a:cubicBezTo>
                  <a:cubicBezTo>
                    <a:pt x="70" y="4"/>
                    <a:pt x="69" y="6"/>
                    <a:pt x="69" y="9"/>
                  </a:cubicBezTo>
                  <a:cubicBezTo>
                    <a:pt x="70" y="11"/>
                    <a:pt x="70" y="11"/>
                    <a:pt x="70" y="11"/>
                  </a:cubicBezTo>
                  <a:cubicBezTo>
                    <a:pt x="71" y="14"/>
                    <a:pt x="70" y="18"/>
                    <a:pt x="66" y="19"/>
                  </a:cubicBezTo>
                  <a:cubicBezTo>
                    <a:pt x="63" y="21"/>
                    <a:pt x="59" y="19"/>
                    <a:pt x="57" y="15"/>
                  </a:cubicBezTo>
                  <a:cubicBezTo>
                    <a:pt x="57" y="14"/>
                    <a:pt x="57" y="14"/>
                    <a:pt x="57" y="14"/>
                  </a:cubicBezTo>
                  <a:cubicBezTo>
                    <a:pt x="56" y="11"/>
                    <a:pt x="53" y="10"/>
                    <a:pt x="51" y="11"/>
                  </a:cubicBezTo>
                  <a:cubicBezTo>
                    <a:pt x="51" y="11"/>
                    <a:pt x="51" y="11"/>
                    <a:pt x="51" y="11"/>
                  </a:cubicBezTo>
                  <a:cubicBezTo>
                    <a:pt x="50" y="12"/>
                    <a:pt x="48" y="12"/>
                    <a:pt x="47" y="13"/>
                  </a:cubicBezTo>
                  <a:cubicBezTo>
                    <a:pt x="45" y="14"/>
                    <a:pt x="45" y="17"/>
                    <a:pt x="46" y="19"/>
                  </a:cubicBezTo>
                  <a:cubicBezTo>
                    <a:pt x="47" y="21"/>
                    <a:pt x="47" y="21"/>
                    <a:pt x="47" y="21"/>
                  </a:cubicBezTo>
                  <a:cubicBezTo>
                    <a:pt x="50" y="24"/>
                    <a:pt x="49" y="28"/>
                    <a:pt x="46" y="31"/>
                  </a:cubicBezTo>
                  <a:cubicBezTo>
                    <a:pt x="43" y="33"/>
                    <a:pt x="39" y="32"/>
                    <a:pt x="36" y="29"/>
                  </a:cubicBezTo>
                  <a:cubicBezTo>
                    <a:pt x="35" y="28"/>
                    <a:pt x="35" y="28"/>
                    <a:pt x="35" y="28"/>
                  </a:cubicBezTo>
                  <a:cubicBezTo>
                    <a:pt x="34" y="25"/>
                    <a:pt x="31" y="25"/>
                    <a:pt x="29" y="27"/>
                  </a:cubicBezTo>
                  <a:cubicBezTo>
                    <a:pt x="28" y="28"/>
                    <a:pt x="27" y="29"/>
                    <a:pt x="26" y="30"/>
                  </a:cubicBezTo>
                  <a:cubicBezTo>
                    <a:pt x="24" y="32"/>
                    <a:pt x="25" y="34"/>
                    <a:pt x="27" y="36"/>
                  </a:cubicBezTo>
                  <a:cubicBezTo>
                    <a:pt x="28" y="37"/>
                    <a:pt x="28" y="37"/>
                    <a:pt x="28" y="37"/>
                  </a:cubicBezTo>
                  <a:cubicBezTo>
                    <a:pt x="31" y="40"/>
                    <a:pt x="32" y="44"/>
                    <a:pt x="30" y="47"/>
                  </a:cubicBezTo>
                  <a:cubicBezTo>
                    <a:pt x="27" y="50"/>
                    <a:pt x="23" y="50"/>
                    <a:pt x="20" y="48"/>
                  </a:cubicBezTo>
                  <a:cubicBezTo>
                    <a:pt x="19" y="47"/>
                    <a:pt x="19" y="47"/>
                    <a:pt x="19" y="47"/>
                  </a:cubicBezTo>
                  <a:cubicBezTo>
                    <a:pt x="17" y="45"/>
                    <a:pt x="14" y="46"/>
                    <a:pt x="12" y="48"/>
                  </a:cubicBezTo>
                  <a:cubicBezTo>
                    <a:pt x="12" y="49"/>
                    <a:pt x="11" y="51"/>
                    <a:pt x="11" y="52"/>
                  </a:cubicBezTo>
                  <a:cubicBezTo>
                    <a:pt x="9" y="54"/>
                    <a:pt x="10" y="57"/>
                    <a:pt x="13" y="58"/>
                  </a:cubicBezTo>
                  <a:cubicBezTo>
                    <a:pt x="15" y="58"/>
                    <a:pt x="15" y="58"/>
                    <a:pt x="15" y="58"/>
                  </a:cubicBezTo>
                  <a:cubicBezTo>
                    <a:pt x="18" y="60"/>
                    <a:pt x="20" y="64"/>
                    <a:pt x="19" y="67"/>
                  </a:cubicBezTo>
                  <a:cubicBezTo>
                    <a:pt x="20" y="70"/>
                    <a:pt x="17" y="74"/>
                    <a:pt x="14" y="73"/>
                  </a:cubicBezTo>
                  <a:cubicBezTo>
                    <a:pt x="8" y="70"/>
                    <a:pt x="8" y="70"/>
                    <a:pt x="8" y="70"/>
                  </a:cubicBezTo>
                  <a:cubicBezTo>
                    <a:pt x="6" y="69"/>
                    <a:pt x="3" y="71"/>
                    <a:pt x="3" y="73"/>
                  </a:cubicBezTo>
                  <a:cubicBezTo>
                    <a:pt x="2" y="75"/>
                    <a:pt x="2" y="76"/>
                    <a:pt x="2" y="77"/>
                  </a:cubicBezTo>
                  <a:cubicBezTo>
                    <a:pt x="1" y="80"/>
                    <a:pt x="3" y="82"/>
                    <a:pt x="6" y="82"/>
                  </a:cubicBezTo>
                  <a:cubicBezTo>
                    <a:pt x="8" y="82"/>
                    <a:pt x="8" y="82"/>
                    <a:pt x="8" y="82"/>
                  </a:cubicBezTo>
                  <a:cubicBezTo>
                    <a:pt x="11" y="83"/>
                    <a:pt x="14" y="85"/>
                    <a:pt x="14" y="89"/>
                  </a:cubicBezTo>
                  <a:cubicBezTo>
                    <a:pt x="14" y="93"/>
                    <a:pt x="11" y="96"/>
                    <a:pt x="7" y="96"/>
                  </a:cubicBezTo>
                  <a:cubicBezTo>
                    <a:pt x="5" y="96"/>
                    <a:pt x="5" y="96"/>
                    <a:pt x="5" y="96"/>
                  </a:cubicBezTo>
                  <a:cubicBezTo>
                    <a:pt x="2" y="96"/>
                    <a:pt x="0" y="98"/>
                    <a:pt x="0" y="100"/>
                  </a:cubicBezTo>
                  <a:cubicBezTo>
                    <a:pt x="0" y="102"/>
                    <a:pt x="0" y="103"/>
                    <a:pt x="0" y="104"/>
                  </a:cubicBezTo>
                  <a:cubicBezTo>
                    <a:pt x="1" y="107"/>
                    <a:pt x="3" y="108"/>
                    <a:pt x="6" y="108"/>
                  </a:cubicBezTo>
                  <a:cubicBezTo>
                    <a:pt x="8" y="107"/>
                    <a:pt x="8" y="107"/>
                    <a:pt x="8" y="107"/>
                  </a:cubicBezTo>
                  <a:cubicBezTo>
                    <a:pt x="11" y="107"/>
                    <a:pt x="14" y="108"/>
                    <a:pt x="15" y="112"/>
                  </a:cubicBezTo>
                  <a:cubicBezTo>
                    <a:pt x="17" y="116"/>
                    <a:pt x="15" y="120"/>
                    <a:pt x="10" y="121"/>
                  </a:cubicBezTo>
                  <a:cubicBezTo>
                    <a:pt x="9" y="121"/>
                    <a:pt x="9" y="121"/>
                    <a:pt x="9" y="121"/>
                  </a:cubicBezTo>
                  <a:cubicBezTo>
                    <a:pt x="6" y="122"/>
                    <a:pt x="5" y="124"/>
                    <a:pt x="5" y="127"/>
                  </a:cubicBezTo>
                  <a:cubicBezTo>
                    <a:pt x="6" y="128"/>
                    <a:pt x="6" y="129"/>
                    <a:pt x="7" y="130"/>
                  </a:cubicBezTo>
                  <a:cubicBezTo>
                    <a:pt x="8" y="133"/>
                    <a:pt x="11" y="134"/>
                    <a:pt x="13" y="132"/>
                  </a:cubicBezTo>
                  <a:cubicBezTo>
                    <a:pt x="15" y="131"/>
                    <a:pt x="15" y="131"/>
                    <a:pt x="15" y="131"/>
                  </a:cubicBezTo>
                  <a:cubicBezTo>
                    <a:pt x="18" y="130"/>
                    <a:pt x="22" y="131"/>
                    <a:pt x="24" y="134"/>
                  </a:cubicBezTo>
                  <a:cubicBezTo>
                    <a:pt x="26" y="138"/>
                    <a:pt x="24" y="142"/>
                    <a:pt x="21" y="143"/>
                  </a:cubicBezTo>
                  <a:cubicBezTo>
                    <a:pt x="19" y="144"/>
                    <a:pt x="19" y="144"/>
                    <a:pt x="19" y="144"/>
                  </a:cubicBezTo>
                  <a:cubicBezTo>
                    <a:pt x="17" y="146"/>
                    <a:pt x="16" y="149"/>
                    <a:pt x="18" y="151"/>
                  </a:cubicBezTo>
                  <a:cubicBezTo>
                    <a:pt x="19" y="152"/>
                    <a:pt x="19" y="153"/>
                    <a:pt x="20" y="154"/>
                  </a:cubicBezTo>
                  <a:cubicBezTo>
                    <a:pt x="22" y="156"/>
                    <a:pt x="25" y="156"/>
                    <a:pt x="27" y="154"/>
                  </a:cubicBezTo>
                  <a:cubicBezTo>
                    <a:pt x="28" y="153"/>
                    <a:pt x="28" y="153"/>
                    <a:pt x="28" y="153"/>
                  </a:cubicBezTo>
                  <a:cubicBezTo>
                    <a:pt x="31" y="150"/>
                    <a:pt x="34" y="150"/>
                    <a:pt x="37" y="152"/>
                  </a:cubicBezTo>
                  <a:cubicBezTo>
                    <a:pt x="40" y="154"/>
                    <a:pt x="41" y="159"/>
                    <a:pt x="38" y="162"/>
                  </a:cubicBezTo>
                  <a:cubicBezTo>
                    <a:pt x="36" y="164"/>
                    <a:pt x="36" y="164"/>
                    <a:pt x="36" y="164"/>
                  </a:cubicBezTo>
                  <a:cubicBezTo>
                    <a:pt x="35" y="165"/>
                    <a:pt x="35" y="168"/>
                    <a:pt x="37" y="170"/>
                  </a:cubicBezTo>
                  <a:cubicBezTo>
                    <a:pt x="38" y="171"/>
                    <a:pt x="39" y="172"/>
                    <a:pt x="40" y="172"/>
                  </a:cubicBezTo>
                  <a:cubicBezTo>
                    <a:pt x="42" y="174"/>
                    <a:pt x="45" y="173"/>
                    <a:pt x="46" y="171"/>
                  </a:cubicBezTo>
                  <a:cubicBezTo>
                    <a:pt x="47" y="169"/>
                    <a:pt x="47" y="169"/>
                    <a:pt x="47" y="169"/>
                  </a:cubicBezTo>
                  <a:cubicBezTo>
                    <a:pt x="49" y="166"/>
                    <a:pt x="52" y="165"/>
                    <a:pt x="55" y="166"/>
                  </a:cubicBezTo>
                  <a:cubicBezTo>
                    <a:pt x="59" y="167"/>
                    <a:pt x="61" y="172"/>
                    <a:pt x="59" y="176"/>
                  </a:cubicBezTo>
                  <a:cubicBezTo>
                    <a:pt x="58" y="177"/>
                    <a:pt x="58" y="177"/>
                    <a:pt x="58" y="177"/>
                  </a:cubicBezTo>
                  <a:cubicBezTo>
                    <a:pt x="57" y="179"/>
                    <a:pt x="58" y="182"/>
                    <a:pt x="60" y="183"/>
                  </a:cubicBezTo>
                  <a:cubicBezTo>
                    <a:pt x="61" y="184"/>
                    <a:pt x="63" y="184"/>
                    <a:pt x="64" y="185"/>
                  </a:cubicBezTo>
                  <a:cubicBezTo>
                    <a:pt x="66" y="185"/>
                    <a:pt x="69" y="184"/>
                    <a:pt x="69" y="182"/>
                  </a:cubicBezTo>
                  <a:cubicBezTo>
                    <a:pt x="70" y="180"/>
                    <a:pt x="70" y="180"/>
                    <a:pt x="70" y="180"/>
                  </a:cubicBezTo>
                  <a:cubicBezTo>
                    <a:pt x="71" y="176"/>
                    <a:pt x="74" y="174"/>
                    <a:pt x="77" y="174"/>
                  </a:cubicBezTo>
                  <a:cubicBezTo>
                    <a:pt x="81" y="174"/>
                    <a:pt x="84" y="178"/>
                    <a:pt x="83" y="182"/>
                  </a:cubicBezTo>
                  <a:cubicBezTo>
                    <a:pt x="83" y="184"/>
                    <a:pt x="83" y="184"/>
                    <a:pt x="83" y="184"/>
                  </a:cubicBezTo>
                  <a:cubicBezTo>
                    <a:pt x="82" y="187"/>
                    <a:pt x="84" y="189"/>
                    <a:pt x="86" y="189"/>
                  </a:cubicBezTo>
                  <a:cubicBezTo>
                    <a:pt x="88" y="190"/>
                    <a:pt x="89" y="190"/>
                    <a:pt x="90" y="190"/>
                  </a:cubicBezTo>
                  <a:cubicBezTo>
                    <a:pt x="93" y="190"/>
                    <a:pt x="95" y="188"/>
                    <a:pt x="95" y="185"/>
                  </a:cubicBezTo>
                  <a:cubicBezTo>
                    <a:pt x="95" y="183"/>
                    <a:pt x="95" y="183"/>
                    <a:pt x="95" y="183"/>
                  </a:cubicBezTo>
                  <a:cubicBezTo>
                    <a:pt x="94" y="179"/>
                    <a:pt x="97" y="176"/>
                    <a:pt x="101" y="176"/>
                  </a:cubicBezTo>
                  <a:cubicBezTo>
                    <a:pt x="104" y="174"/>
                    <a:pt x="108" y="176"/>
                    <a:pt x="108" y="180"/>
                  </a:cubicBezTo>
                  <a:cubicBezTo>
                    <a:pt x="108" y="184"/>
                    <a:pt x="108" y="184"/>
                    <a:pt x="108" y="184"/>
                  </a:cubicBezTo>
                  <a:cubicBezTo>
                    <a:pt x="108" y="187"/>
                    <a:pt x="111" y="189"/>
                    <a:pt x="113" y="188"/>
                  </a:cubicBezTo>
                  <a:cubicBezTo>
                    <a:pt x="115" y="188"/>
                    <a:pt x="116" y="187"/>
                    <a:pt x="117" y="187"/>
                  </a:cubicBezTo>
                  <a:cubicBezTo>
                    <a:pt x="120" y="187"/>
                    <a:pt x="121" y="184"/>
                    <a:pt x="120" y="182"/>
                  </a:cubicBezTo>
                  <a:cubicBezTo>
                    <a:pt x="119" y="179"/>
                    <a:pt x="119" y="179"/>
                    <a:pt x="119" y="179"/>
                  </a:cubicBezTo>
                  <a:cubicBezTo>
                    <a:pt x="118" y="176"/>
                    <a:pt x="120" y="171"/>
                    <a:pt x="125" y="170"/>
                  </a:cubicBezTo>
                  <a:cubicBezTo>
                    <a:pt x="128" y="170"/>
                    <a:pt x="131" y="172"/>
                    <a:pt x="132" y="175"/>
                  </a:cubicBezTo>
                  <a:cubicBezTo>
                    <a:pt x="133" y="177"/>
                    <a:pt x="133" y="177"/>
                    <a:pt x="133" y="177"/>
                  </a:cubicBezTo>
                  <a:cubicBezTo>
                    <a:pt x="134" y="179"/>
                    <a:pt x="136" y="180"/>
                    <a:pt x="139" y="179"/>
                  </a:cubicBezTo>
                  <a:cubicBezTo>
                    <a:pt x="139" y="179"/>
                    <a:pt x="139" y="179"/>
                    <a:pt x="139" y="179"/>
                  </a:cubicBezTo>
                  <a:cubicBezTo>
                    <a:pt x="140" y="178"/>
                    <a:pt x="141" y="178"/>
                    <a:pt x="142" y="177"/>
                  </a:cubicBezTo>
                  <a:cubicBezTo>
                    <a:pt x="144" y="176"/>
                    <a:pt x="145" y="173"/>
                    <a:pt x="143" y="171"/>
                  </a:cubicBezTo>
                  <a:close/>
                  <a:moveTo>
                    <a:pt x="78" y="74"/>
                  </a:moveTo>
                  <a:cubicBezTo>
                    <a:pt x="77" y="71"/>
                    <a:pt x="78" y="68"/>
                    <a:pt x="80" y="66"/>
                  </a:cubicBezTo>
                  <a:cubicBezTo>
                    <a:pt x="83" y="65"/>
                    <a:pt x="87" y="66"/>
                    <a:pt x="88" y="69"/>
                  </a:cubicBezTo>
                  <a:cubicBezTo>
                    <a:pt x="90" y="71"/>
                    <a:pt x="89" y="75"/>
                    <a:pt x="86" y="76"/>
                  </a:cubicBezTo>
                  <a:cubicBezTo>
                    <a:pt x="83" y="78"/>
                    <a:pt x="79" y="77"/>
                    <a:pt x="78" y="74"/>
                  </a:cubicBezTo>
                  <a:close/>
                  <a:moveTo>
                    <a:pt x="124" y="80"/>
                  </a:moveTo>
                  <a:cubicBezTo>
                    <a:pt x="125" y="83"/>
                    <a:pt x="124" y="86"/>
                    <a:pt x="121" y="88"/>
                  </a:cubicBezTo>
                  <a:cubicBezTo>
                    <a:pt x="118" y="89"/>
                    <a:pt x="115" y="88"/>
                    <a:pt x="113" y="85"/>
                  </a:cubicBezTo>
                  <a:cubicBezTo>
                    <a:pt x="112" y="83"/>
                    <a:pt x="113" y="79"/>
                    <a:pt x="116" y="78"/>
                  </a:cubicBezTo>
                  <a:cubicBezTo>
                    <a:pt x="119" y="76"/>
                    <a:pt x="122" y="77"/>
                    <a:pt x="124" y="80"/>
                  </a:cubicBezTo>
                  <a:close/>
                  <a:moveTo>
                    <a:pt x="67" y="109"/>
                  </a:moveTo>
                  <a:cubicBezTo>
                    <a:pt x="65" y="107"/>
                    <a:pt x="66" y="103"/>
                    <a:pt x="69" y="102"/>
                  </a:cubicBezTo>
                  <a:cubicBezTo>
                    <a:pt x="72" y="100"/>
                    <a:pt x="75" y="101"/>
                    <a:pt x="77" y="104"/>
                  </a:cubicBezTo>
                  <a:cubicBezTo>
                    <a:pt x="78" y="107"/>
                    <a:pt x="77" y="110"/>
                    <a:pt x="74" y="112"/>
                  </a:cubicBezTo>
                  <a:cubicBezTo>
                    <a:pt x="72" y="113"/>
                    <a:pt x="68" y="112"/>
                    <a:pt x="67" y="109"/>
                  </a:cubicBezTo>
                  <a:close/>
                  <a:moveTo>
                    <a:pt x="81" y="102"/>
                  </a:moveTo>
                  <a:cubicBezTo>
                    <a:pt x="78" y="95"/>
                    <a:pt x="80" y="86"/>
                    <a:pt x="88" y="82"/>
                  </a:cubicBezTo>
                  <a:cubicBezTo>
                    <a:pt x="95" y="78"/>
                    <a:pt x="104" y="81"/>
                    <a:pt x="108" y="88"/>
                  </a:cubicBezTo>
                  <a:cubicBezTo>
                    <a:pt x="112" y="96"/>
                    <a:pt x="109" y="105"/>
                    <a:pt x="102" y="108"/>
                  </a:cubicBezTo>
                  <a:cubicBezTo>
                    <a:pt x="94" y="112"/>
                    <a:pt x="85" y="109"/>
                    <a:pt x="81" y="102"/>
                  </a:cubicBezTo>
                  <a:close/>
                  <a:moveTo>
                    <a:pt x="102" y="121"/>
                  </a:moveTo>
                  <a:cubicBezTo>
                    <a:pt x="100" y="118"/>
                    <a:pt x="102" y="114"/>
                    <a:pt x="104" y="113"/>
                  </a:cubicBezTo>
                  <a:cubicBezTo>
                    <a:pt x="107" y="111"/>
                    <a:pt x="111" y="113"/>
                    <a:pt x="112" y="115"/>
                  </a:cubicBezTo>
                  <a:cubicBezTo>
                    <a:pt x="114" y="118"/>
                    <a:pt x="113" y="122"/>
                    <a:pt x="110" y="123"/>
                  </a:cubicBezTo>
                  <a:cubicBezTo>
                    <a:pt x="107" y="125"/>
                    <a:pt x="103" y="124"/>
                    <a:pt x="102" y="121"/>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4" name="Freeform 41">
              <a:extLst>
                <a:ext uri="{FF2B5EF4-FFF2-40B4-BE49-F238E27FC236}">
                  <a16:creationId xmlns:a16="http://schemas.microsoft.com/office/drawing/2014/main" id="{A356083A-BCA0-42AD-BB17-212BA5338C19}"/>
                </a:ext>
              </a:extLst>
            </p:cNvPr>
            <p:cNvSpPr>
              <a:spLocks noEditPoints="1"/>
            </p:cNvSpPr>
            <p:nvPr/>
          </p:nvSpPr>
          <p:spPr bwMode="auto">
            <a:xfrm>
              <a:off x="6607592" y="3575676"/>
              <a:ext cx="1232549" cy="1236621"/>
            </a:xfrm>
            <a:custGeom>
              <a:avLst/>
              <a:gdLst>
                <a:gd name="T0" fmla="*/ 619 w 640"/>
                <a:gd name="T1" fmla="*/ 436 h 642"/>
                <a:gd name="T2" fmla="*/ 614 w 640"/>
                <a:gd name="T3" fmla="*/ 371 h 642"/>
                <a:gd name="T4" fmla="*/ 625 w 640"/>
                <a:gd name="T5" fmla="*/ 332 h 642"/>
                <a:gd name="T6" fmla="*/ 623 w 640"/>
                <a:gd name="T7" fmla="*/ 286 h 642"/>
                <a:gd name="T8" fmla="*/ 608 w 640"/>
                <a:gd name="T9" fmla="*/ 248 h 642"/>
                <a:gd name="T10" fmla="*/ 609 w 640"/>
                <a:gd name="T11" fmla="*/ 182 h 642"/>
                <a:gd name="T12" fmla="*/ 547 w 640"/>
                <a:gd name="T13" fmla="*/ 167 h 642"/>
                <a:gd name="T14" fmla="*/ 550 w 640"/>
                <a:gd name="T15" fmla="*/ 97 h 642"/>
                <a:gd name="T16" fmla="*/ 488 w 640"/>
                <a:gd name="T17" fmla="*/ 74 h 642"/>
                <a:gd name="T18" fmla="*/ 457 w 640"/>
                <a:gd name="T19" fmla="*/ 48 h 642"/>
                <a:gd name="T20" fmla="*/ 414 w 640"/>
                <a:gd name="T21" fmla="*/ 31 h 642"/>
                <a:gd name="T22" fmla="*/ 374 w 640"/>
                <a:gd name="T23" fmla="*/ 29 h 642"/>
                <a:gd name="T24" fmla="*/ 314 w 640"/>
                <a:gd name="T25" fmla="*/ 0 h 642"/>
                <a:gd name="T26" fmla="*/ 266 w 640"/>
                <a:gd name="T27" fmla="*/ 52 h 642"/>
                <a:gd name="T28" fmla="*/ 224 w 640"/>
                <a:gd name="T29" fmla="*/ 15 h 642"/>
                <a:gd name="T30" fmla="*/ 200 w 640"/>
                <a:gd name="T31" fmla="*/ 75 h 642"/>
                <a:gd name="T32" fmla="*/ 131 w 640"/>
                <a:gd name="T33" fmla="*/ 62 h 642"/>
                <a:gd name="T34" fmla="*/ 100 w 640"/>
                <a:gd name="T35" fmla="*/ 120 h 642"/>
                <a:gd name="T36" fmla="*/ 70 w 640"/>
                <a:gd name="T37" fmla="*/ 147 h 642"/>
                <a:gd name="T38" fmla="*/ 47 w 640"/>
                <a:gd name="T39" fmla="*/ 187 h 642"/>
                <a:gd name="T40" fmla="*/ 39 w 640"/>
                <a:gd name="T41" fmla="*/ 227 h 642"/>
                <a:gd name="T42" fmla="*/ 2 w 640"/>
                <a:gd name="T43" fmla="*/ 281 h 642"/>
                <a:gd name="T44" fmla="*/ 47 w 640"/>
                <a:gd name="T45" fmla="*/ 332 h 642"/>
                <a:gd name="T46" fmla="*/ 6 w 640"/>
                <a:gd name="T47" fmla="*/ 385 h 642"/>
                <a:gd name="T48" fmla="*/ 46 w 640"/>
                <a:gd name="T49" fmla="*/ 438 h 642"/>
                <a:gd name="T50" fmla="*/ 58 w 640"/>
                <a:gd name="T51" fmla="*/ 476 h 642"/>
                <a:gd name="T52" fmla="*/ 85 w 640"/>
                <a:gd name="T53" fmla="*/ 514 h 642"/>
                <a:gd name="T54" fmla="*/ 117 w 640"/>
                <a:gd name="T55" fmla="*/ 538 h 642"/>
                <a:gd name="T56" fmla="*/ 152 w 640"/>
                <a:gd name="T57" fmla="*/ 594 h 642"/>
                <a:gd name="T58" fmla="*/ 217 w 640"/>
                <a:gd name="T59" fmla="*/ 574 h 642"/>
                <a:gd name="T60" fmla="*/ 248 w 640"/>
                <a:gd name="T61" fmla="*/ 633 h 642"/>
                <a:gd name="T62" fmla="*/ 313 w 640"/>
                <a:gd name="T63" fmla="*/ 619 h 642"/>
                <a:gd name="T64" fmla="*/ 353 w 640"/>
                <a:gd name="T65" fmla="*/ 624 h 642"/>
                <a:gd name="T66" fmla="*/ 398 w 640"/>
                <a:gd name="T67" fmla="*/ 615 h 642"/>
                <a:gd name="T68" fmla="*/ 437 w 640"/>
                <a:gd name="T69" fmla="*/ 603 h 642"/>
                <a:gd name="T70" fmla="*/ 478 w 640"/>
                <a:gd name="T71" fmla="*/ 581 h 642"/>
                <a:gd name="T72" fmla="*/ 506 w 640"/>
                <a:gd name="T73" fmla="*/ 553 h 642"/>
                <a:gd name="T74" fmla="*/ 567 w 640"/>
                <a:gd name="T75" fmla="*/ 526 h 642"/>
                <a:gd name="T76" fmla="*/ 557 w 640"/>
                <a:gd name="T77" fmla="*/ 459 h 642"/>
                <a:gd name="T78" fmla="*/ 540 w 640"/>
                <a:gd name="T79" fmla="*/ 327 h 642"/>
                <a:gd name="T80" fmla="*/ 480 w 640"/>
                <a:gd name="T81" fmla="*/ 170 h 642"/>
                <a:gd name="T82" fmla="*/ 346 w 640"/>
                <a:gd name="T83" fmla="*/ 103 h 642"/>
                <a:gd name="T84" fmla="*/ 326 w 640"/>
                <a:gd name="T85" fmla="*/ 111 h 642"/>
                <a:gd name="T86" fmla="*/ 169 w 640"/>
                <a:gd name="T87" fmla="*/ 161 h 642"/>
                <a:gd name="T88" fmla="*/ 102 w 640"/>
                <a:gd name="T89" fmla="*/ 295 h 642"/>
                <a:gd name="T90" fmla="*/ 101 w 640"/>
                <a:gd name="T91" fmla="*/ 315 h 642"/>
                <a:gd name="T92" fmla="*/ 161 w 640"/>
                <a:gd name="T93" fmla="*/ 472 h 642"/>
                <a:gd name="T94" fmla="*/ 295 w 640"/>
                <a:gd name="T95" fmla="*/ 539 h 642"/>
                <a:gd name="T96" fmla="*/ 393 w 640"/>
                <a:gd name="T97" fmla="*/ 164 h 642"/>
                <a:gd name="T98" fmla="*/ 314 w 640"/>
                <a:gd name="T99" fmla="*/ 540 h 642"/>
                <a:gd name="T100" fmla="*/ 386 w 640"/>
                <a:gd name="T101" fmla="*/ 530 h 642"/>
                <a:gd name="T102" fmla="*/ 528 w 640"/>
                <a:gd name="T103" fmla="*/ 346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0" h="642">
                  <a:moveTo>
                    <a:pt x="576" y="444"/>
                  </a:moveTo>
                  <a:cubicBezTo>
                    <a:pt x="594" y="455"/>
                    <a:pt x="594" y="455"/>
                    <a:pt x="594" y="455"/>
                  </a:cubicBezTo>
                  <a:cubicBezTo>
                    <a:pt x="601" y="459"/>
                    <a:pt x="611" y="456"/>
                    <a:pt x="614" y="448"/>
                  </a:cubicBezTo>
                  <a:cubicBezTo>
                    <a:pt x="616" y="444"/>
                    <a:pt x="618" y="440"/>
                    <a:pt x="619" y="436"/>
                  </a:cubicBezTo>
                  <a:cubicBezTo>
                    <a:pt x="622" y="428"/>
                    <a:pt x="618" y="420"/>
                    <a:pt x="610" y="417"/>
                  </a:cubicBezTo>
                  <a:cubicBezTo>
                    <a:pt x="603" y="415"/>
                    <a:pt x="603" y="415"/>
                    <a:pt x="603" y="415"/>
                  </a:cubicBezTo>
                  <a:cubicBezTo>
                    <a:pt x="592" y="412"/>
                    <a:pt x="584" y="402"/>
                    <a:pt x="585" y="391"/>
                  </a:cubicBezTo>
                  <a:cubicBezTo>
                    <a:pt x="587" y="376"/>
                    <a:pt x="601" y="367"/>
                    <a:pt x="614" y="371"/>
                  </a:cubicBezTo>
                  <a:cubicBezTo>
                    <a:pt x="620" y="372"/>
                    <a:pt x="620" y="372"/>
                    <a:pt x="620" y="372"/>
                  </a:cubicBezTo>
                  <a:cubicBezTo>
                    <a:pt x="629" y="375"/>
                    <a:pt x="637" y="369"/>
                    <a:pt x="638" y="360"/>
                  </a:cubicBezTo>
                  <a:cubicBezTo>
                    <a:pt x="639" y="356"/>
                    <a:pt x="639" y="352"/>
                    <a:pt x="640" y="348"/>
                  </a:cubicBezTo>
                  <a:cubicBezTo>
                    <a:pt x="640" y="339"/>
                    <a:pt x="634" y="332"/>
                    <a:pt x="625" y="332"/>
                  </a:cubicBezTo>
                  <a:cubicBezTo>
                    <a:pt x="618" y="332"/>
                    <a:pt x="618" y="332"/>
                    <a:pt x="618" y="332"/>
                  </a:cubicBezTo>
                  <a:cubicBezTo>
                    <a:pt x="607" y="332"/>
                    <a:pt x="596" y="325"/>
                    <a:pt x="594" y="314"/>
                  </a:cubicBezTo>
                  <a:cubicBezTo>
                    <a:pt x="591" y="299"/>
                    <a:pt x="602" y="286"/>
                    <a:pt x="616" y="286"/>
                  </a:cubicBezTo>
                  <a:cubicBezTo>
                    <a:pt x="623" y="286"/>
                    <a:pt x="623" y="286"/>
                    <a:pt x="623" y="286"/>
                  </a:cubicBezTo>
                  <a:cubicBezTo>
                    <a:pt x="631" y="286"/>
                    <a:pt x="638" y="278"/>
                    <a:pt x="637" y="269"/>
                  </a:cubicBezTo>
                  <a:cubicBezTo>
                    <a:pt x="636" y="265"/>
                    <a:pt x="635" y="261"/>
                    <a:pt x="634" y="256"/>
                  </a:cubicBezTo>
                  <a:cubicBezTo>
                    <a:pt x="633" y="248"/>
                    <a:pt x="624" y="243"/>
                    <a:pt x="616" y="246"/>
                  </a:cubicBezTo>
                  <a:cubicBezTo>
                    <a:pt x="608" y="248"/>
                    <a:pt x="608" y="248"/>
                    <a:pt x="608" y="248"/>
                  </a:cubicBezTo>
                  <a:cubicBezTo>
                    <a:pt x="596" y="252"/>
                    <a:pt x="583" y="245"/>
                    <a:pt x="579" y="233"/>
                  </a:cubicBezTo>
                  <a:cubicBezTo>
                    <a:pt x="576" y="221"/>
                    <a:pt x="582" y="208"/>
                    <a:pt x="595" y="204"/>
                  </a:cubicBezTo>
                  <a:cubicBezTo>
                    <a:pt x="601" y="202"/>
                    <a:pt x="601" y="202"/>
                    <a:pt x="601" y="202"/>
                  </a:cubicBezTo>
                  <a:cubicBezTo>
                    <a:pt x="609" y="199"/>
                    <a:pt x="613" y="190"/>
                    <a:pt x="609" y="182"/>
                  </a:cubicBezTo>
                  <a:cubicBezTo>
                    <a:pt x="607" y="178"/>
                    <a:pt x="605" y="174"/>
                    <a:pt x="603" y="171"/>
                  </a:cubicBezTo>
                  <a:cubicBezTo>
                    <a:pt x="599" y="163"/>
                    <a:pt x="590" y="161"/>
                    <a:pt x="583" y="165"/>
                  </a:cubicBezTo>
                  <a:cubicBezTo>
                    <a:pt x="577" y="169"/>
                    <a:pt x="577" y="169"/>
                    <a:pt x="577" y="169"/>
                  </a:cubicBezTo>
                  <a:cubicBezTo>
                    <a:pt x="567" y="176"/>
                    <a:pt x="554" y="175"/>
                    <a:pt x="547" y="167"/>
                  </a:cubicBezTo>
                  <a:cubicBezTo>
                    <a:pt x="537" y="156"/>
                    <a:pt x="539" y="139"/>
                    <a:pt x="550" y="132"/>
                  </a:cubicBezTo>
                  <a:cubicBezTo>
                    <a:pt x="556" y="128"/>
                    <a:pt x="556" y="128"/>
                    <a:pt x="556" y="128"/>
                  </a:cubicBezTo>
                  <a:cubicBezTo>
                    <a:pt x="563" y="123"/>
                    <a:pt x="564" y="113"/>
                    <a:pt x="558" y="106"/>
                  </a:cubicBezTo>
                  <a:cubicBezTo>
                    <a:pt x="556" y="103"/>
                    <a:pt x="553" y="100"/>
                    <a:pt x="550" y="97"/>
                  </a:cubicBezTo>
                  <a:cubicBezTo>
                    <a:pt x="544" y="91"/>
                    <a:pt x="534" y="91"/>
                    <a:pt x="528" y="98"/>
                  </a:cubicBezTo>
                  <a:cubicBezTo>
                    <a:pt x="524" y="103"/>
                    <a:pt x="524" y="103"/>
                    <a:pt x="524" y="103"/>
                  </a:cubicBezTo>
                  <a:cubicBezTo>
                    <a:pt x="516" y="112"/>
                    <a:pt x="504" y="115"/>
                    <a:pt x="494" y="109"/>
                  </a:cubicBezTo>
                  <a:cubicBezTo>
                    <a:pt x="481" y="102"/>
                    <a:pt x="479" y="85"/>
                    <a:pt x="488" y="74"/>
                  </a:cubicBezTo>
                  <a:cubicBezTo>
                    <a:pt x="492" y="70"/>
                    <a:pt x="492" y="70"/>
                    <a:pt x="492" y="70"/>
                  </a:cubicBezTo>
                  <a:cubicBezTo>
                    <a:pt x="497" y="63"/>
                    <a:pt x="496" y="53"/>
                    <a:pt x="488" y="48"/>
                  </a:cubicBezTo>
                  <a:cubicBezTo>
                    <a:pt x="485" y="46"/>
                    <a:pt x="481" y="44"/>
                    <a:pt x="477" y="41"/>
                  </a:cubicBezTo>
                  <a:cubicBezTo>
                    <a:pt x="470" y="37"/>
                    <a:pt x="460" y="40"/>
                    <a:pt x="457" y="48"/>
                  </a:cubicBezTo>
                  <a:cubicBezTo>
                    <a:pt x="454" y="55"/>
                    <a:pt x="454" y="55"/>
                    <a:pt x="454" y="55"/>
                  </a:cubicBezTo>
                  <a:cubicBezTo>
                    <a:pt x="450" y="65"/>
                    <a:pt x="438" y="71"/>
                    <a:pt x="427" y="69"/>
                  </a:cubicBezTo>
                  <a:cubicBezTo>
                    <a:pt x="413" y="65"/>
                    <a:pt x="406" y="50"/>
                    <a:pt x="412" y="37"/>
                  </a:cubicBezTo>
                  <a:cubicBezTo>
                    <a:pt x="414" y="31"/>
                    <a:pt x="414" y="31"/>
                    <a:pt x="414" y="31"/>
                  </a:cubicBezTo>
                  <a:cubicBezTo>
                    <a:pt x="418" y="23"/>
                    <a:pt x="413" y="14"/>
                    <a:pt x="405" y="12"/>
                  </a:cubicBezTo>
                  <a:cubicBezTo>
                    <a:pt x="401" y="11"/>
                    <a:pt x="396" y="9"/>
                    <a:pt x="392" y="9"/>
                  </a:cubicBezTo>
                  <a:cubicBezTo>
                    <a:pt x="384" y="7"/>
                    <a:pt x="376" y="12"/>
                    <a:pt x="375" y="21"/>
                  </a:cubicBezTo>
                  <a:cubicBezTo>
                    <a:pt x="374" y="29"/>
                    <a:pt x="374" y="29"/>
                    <a:pt x="374" y="29"/>
                  </a:cubicBezTo>
                  <a:cubicBezTo>
                    <a:pt x="372" y="41"/>
                    <a:pt x="360" y="50"/>
                    <a:pt x="348" y="49"/>
                  </a:cubicBezTo>
                  <a:cubicBezTo>
                    <a:pt x="337" y="52"/>
                    <a:pt x="325" y="43"/>
                    <a:pt x="327" y="31"/>
                  </a:cubicBezTo>
                  <a:cubicBezTo>
                    <a:pt x="329" y="17"/>
                    <a:pt x="329" y="17"/>
                    <a:pt x="329" y="17"/>
                  </a:cubicBezTo>
                  <a:cubicBezTo>
                    <a:pt x="330" y="8"/>
                    <a:pt x="323" y="0"/>
                    <a:pt x="314" y="0"/>
                  </a:cubicBezTo>
                  <a:cubicBezTo>
                    <a:pt x="310" y="0"/>
                    <a:pt x="306" y="1"/>
                    <a:pt x="301" y="1"/>
                  </a:cubicBezTo>
                  <a:cubicBezTo>
                    <a:pt x="293" y="1"/>
                    <a:pt x="286" y="9"/>
                    <a:pt x="288" y="18"/>
                  </a:cubicBezTo>
                  <a:cubicBezTo>
                    <a:pt x="289" y="25"/>
                    <a:pt x="289" y="25"/>
                    <a:pt x="289" y="25"/>
                  </a:cubicBezTo>
                  <a:cubicBezTo>
                    <a:pt x="291" y="39"/>
                    <a:pt x="281" y="52"/>
                    <a:pt x="266" y="52"/>
                  </a:cubicBezTo>
                  <a:cubicBezTo>
                    <a:pt x="255" y="52"/>
                    <a:pt x="245" y="43"/>
                    <a:pt x="244" y="32"/>
                  </a:cubicBezTo>
                  <a:cubicBezTo>
                    <a:pt x="243" y="27"/>
                    <a:pt x="243" y="27"/>
                    <a:pt x="243" y="27"/>
                  </a:cubicBezTo>
                  <a:cubicBezTo>
                    <a:pt x="241" y="18"/>
                    <a:pt x="233" y="13"/>
                    <a:pt x="224" y="15"/>
                  </a:cubicBezTo>
                  <a:cubicBezTo>
                    <a:pt x="224" y="15"/>
                    <a:pt x="224" y="15"/>
                    <a:pt x="224" y="15"/>
                  </a:cubicBezTo>
                  <a:cubicBezTo>
                    <a:pt x="220" y="17"/>
                    <a:pt x="216" y="18"/>
                    <a:pt x="212" y="19"/>
                  </a:cubicBezTo>
                  <a:cubicBezTo>
                    <a:pt x="204" y="22"/>
                    <a:pt x="200" y="31"/>
                    <a:pt x="204" y="39"/>
                  </a:cubicBezTo>
                  <a:cubicBezTo>
                    <a:pt x="207" y="46"/>
                    <a:pt x="207" y="46"/>
                    <a:pt x="207" y="46"/>
                  </a:cubicBezTo>
                  <a:cubicBezTo>
                    <a:pt x="212" y="56"/>
                    <a:pt x="209" y="68"/>
                    <a:pt x="200" y="75"/>
                  </a:cubicBezTo>
                  <a:cubicBezTo>
                    <a:pt x="188" y="83"/>
                    <a:pt x="172" y="79"/>
                    <a:pt x="166" y="66"/>
                  </a:cubicBezTo>
                  <a:cubicBezTo>
                    <a:pt x="163" y="60"/>
                    <a:pt x="163" y="60"/>
                    <a:pt x="163" y="60"/>
                  </a:cubicBezTo>
                  <a:cubicBezTo>
                    <a:pt x="159" y="52"/>
                    <a:pt x="149" y="50"/>
                    <a:pt x="142" y="55"/>
                  </a:cubicBezTo>
                  <a:cubicBezTo>
                    <a:pt x="138" y="57"/>
                    <a:pt x="135" y="59"/>
                    <a:pt x="131" y="62"/>
                  </a:cubicBezTo>
                  <a:cubicBezTo>
                    <a:pt x="124" y="67"/>
                    <a:pt x="123" y="77"/>
                    <a:pt x="129" y="83"/>
                  </a:cubicBezTo>
                  <a:cubicBezTo>
                    <a:pt x="134" y="89"/>
                    <a:pt x="134" y="89"/>
                    <a:pt x="134" y="89"/>
                  </a:cubicBezTo>
                  <a:cubicBezTo>
                    <a:pt x="141" y="97"/>
                    <a:pt x="142" y="110"/>
                    <a:pt x="135" y="119"/>
                  </a:cubicBezTo>
                  <a:cubicBezTo>
                    <a:pt x="126" y="130"/>
                    <a:pt x="109" y="130"/>
                    <a:pt x="100" y="120"/>
                  </a:cubicBezTo>
                  <a:cubicBezTo>
                    <a:pt x="96" y="115"/>
                    <a:pt x="96" y="115"/>
                    <a:pt x="96" y="115"/>
                  </a:cubicBezTo>
                  <a:cubicBezTo>
                    <a:pt x="90" y="109"/>
                    <a:pt x="80" y="109"/>
                    <a:pt x="74" y="116"/>
                  </a:cubicBezTo>
                  <a:cubicBezTo>
                    <a:pt x="71" y="119"/>
                    <a:pt x="69" y="122"/>
                    <a:pt x="66" y="126"/>
                  </a:cubicBezTo>
                  <a:cubicBezTo>
                    <a:pt x="61" y="133"/>
                    <a:pt x="63" y="142"/>
                    <a:pt x="70" y="147"/>
                  </a:cubicBezTo>
                  <a:cubicBezTo>
                    <a:pt x="77" y="151"/>
                    <a:pt x="77" y="151"/>
                    <a:pt x="77" y="151"/>
                  </a:cubicBezTo>
                  <a:cubicBezTo>
                    <a:pt x="87" y="158"/>
                    <a:pt x="91" y="172"/>
                    <a:pt x="84" y="183"/>
                  </a:cubicBezTo>
                  <a:cubicBezTo>
                    <a:pt x="88" y="194"/>
                    <a:pt x="75" y="204"/>
                    <a:pt x="65" y="198"/>
                  </a:cubicBezTo>
                  <a:cubicBezTo>
                    <a:pt x="47" y="187"/>
                    <a:pt x="47" y="187"/>
                    <a:pt x="47" y="187"/>
                  </a:cubicBezTo>
                  <a:cubicBezTo>
                    <a:pt x="40" y="182"/>
                    <a:pt x="30" y="185"/>
                    <a:pt x="26" y="193"/>
                  </a:cubicBezTo>
                  <a:cubicBezTo>
                    <a:pt x="25" y="197"/>
                    <a:pt x="23" y="201"/>
                    <a:pt x="21" y="205"/>
                  </a:cubicBezTo>
                  <a:cubicBezTo>
                    <a:pt x="18" y="213"/>
                    <a:pt x="23" y="222"/>
                    <a:pt x="31" y="225"/>
                  </a:cubicBezTo>
                  <a:cubicBezTo>
                    <a:pt x="39" y="227"/>
                    <a:pt x="39" y="227"/>
                    <a:pt x="39" y="227"/>
                  </a:cubicBezTo>
                  <a:cubicBezTo>
                    <a:pt x="51" y="230"/>
                    <a:pt x="58" y="243"/>
                    <a:pt x="55" y="255"/>
                  </a:cubicBezTo>
                  <a:cubicBezTo>
                    <a:pt x="51" y="267"/>
                    <a:pt x="39" y="274"/>
                    <a:pt x="26" y="271"/>
                  </a:cubicBezTo>
                  <a:cubicBezTo>
                    <a:pt x="20" y="269"/>
                    <a:pt x="20" y="269"/>
                    <a:pt x="20" y="269"/>
                  </a:cubicBezTo>
                  <a:cubicBezTo>
                    <a:pt x="12" y="267"/>
                    <a:pt x="3" y="273"/>
                    <a:pt x="2" y="281"/>
                  </a:cubicBezTo>
                  <a:cubicBezTo>
                    <a:pt x="2" y="286"/>
                    <a:pt x="1" y="290"/>
                    <a:pt x="1" y="294"/>
                  </a:cubicBezTo>
                  <a:cubicBezTo>
                    <a:pt x="0" y="303"/>
                    <a:pt x="7" y="310"/>
                    <a:pt x="16" y="310"/>
                  </a:cubicBezTo>
                  <a:cubicBezTo>
                    <a:pt x="23" y="310"/>
                    <a:pt x="23" y="310"/>
                    <a:pt x="23" y="310"/>
                  </a:cubicBezTo>
                  <a:cubicBezTo>
                    <a:pt x="36" y="310"/>
                    <a:pt x="47" y="320"/>
                    <a:pt x="47" y="332"/>
                  </a:cubicBezTo>
                  <a:cubicBezTo>
                    <a:pt x="47" y="345"/>
                    <a:pt x="37" y="356"/>
                    <a:pt x="24" y="356"/>
                  </a:cubicBezTo>
                  <a:cubicBezTo>
                    <a:pt x="18" y="356"/>
                    <a:pt x="18" y="356"/>
                    <a:pt x="18" y="356"/>
                  </a:cubicBezTo>
                  <a:cubicBezTo>
                    <a:pt x="9" y="356"/>
                    <a:pt x="3" y="364"/>
                    <a:pt x="4" y="373"/>
                  </a:cubicBezTo>
                  <a:cubicBezTo>
                    <a:pt x="5" y="377"/>
                    <a:pt x="5" y="381"/>
                    <a:pt x="6" y="385"/>
                  </a:cubicBezTo>
                  <a:cubicBezTo>
                    <a:pt x="8" y="394"/>
                    <a:pt x="17" y="399"/>
                    <a:pt x="25" y="396"/>
                  </a:cubicBezTo>
                  <a:cubicBezTo>
                    <a:pt x="32" y="394"/>
                    <a:pt x="32" y="394"/>
                    <a:pt x="32" y="394"/>
                  </a:cubicBezTo>
                  <a:cubicBezTo>
                    <a:pt x="44" y="390"/>
                    <a:pt x="57" y="397"/>
                    <a:pt x="61" y="409"/>
                  </a:cubicBezTo>
                  <a:cubicBezTo>
                    <a:pt x="65" y="421"/>
                    <a:pt x="58" y="434"/>
                    <a:pt x="46" y="438"/>
                  </a:cubicBezTo>
                  <a:cubicBezTo>
                    <a:pt x="40" y="440"/>
                    <a:pt x="40" y="440"/>
                    <a:pt x="40" y="440"/>
                  </a:cubicBezTo>
                  <a:cubicBezTo>
                    <a:pt x="32" y="442"/>
                    <a:pt x="28" y="452"/>
                    <a:pt x="31" y="460"/>
                  </a:cubicBezTo>
                  <a:cubicBezTo>
                    <a:pt x="33" y="464"/>
                    <a:pt x="35" y="467"/>
                    <a:pt x="37" y="471"/>
                  </a:cubicBezTo>
                  <a:cubicBezTo>
                    <a:pt x="41" y="479"/>
                    <a:pt x="51" y="481"/>
                    <a:pt x="58" y="476"/>
                  </a:cubicBezTo>
                  <a:cubicBezTo>
                    <a:pt x="64" y="472"/>
                    <a:pt x="64" y="472"/>
                    <a:pt x="64" y="472"/>
                  </a:cubicBezTo>
                  <a:cubicBezTo>
                    <a:pt x="73" y="466"/>
                    <a:pt x="86" y="467"/>
                    <a:pt x="94" y="475"/>
                  </a:cubicBezTo>
                  <a:cubicBezTo>
                    <a:pt x="104" y="486"/>
                    <a:pt x="102" y="503"/>
                    <a:pt x="90" y="510"/>
                  </a:cubicBezTo>
                  <a:cubicBezTo>
                    <a:pt x="85" y="514"/>
                    <a:pt x="85" y="514"/>
                    <a:pt x="85" y="514"/>
                  </a:cubicBezTo>
                  <a:cubicBezTo>
                    <a:pt x="78" y="519"/>
                    <a:pt x="76" y="529"/>
                    <a:pt x="82" y="535"/>
                  </a:cubicBezTo>
                  <a:cubicBezTo>
                    <a:pt x="85" y="539"/>
                    <a:pt x="88" y="542"/>
                    <a:pt x="91" y="545"/>
                  </a:cubicBezTo>
                  <a:cubicBezTo>
                    <a:pt x="97" y="551"/>
                    <a:pt x="107" y="551"/>
                    <a:pt x="112" y="544"/>
                  </a:cubicBezTo>
                  <a:cubicBezTo>
                    <a:pt x="117" y="538"/>
                    <a:pt x="117" y="538"/>
                    <a:pt x="117" y="538"/>
                  </a:cubicBezTo>
                  <a:cubicBezTo>
                    <a:pt x="126" y="528"/>
                    <a:pt x="140" y="527"/>
                    <a:pt x="150" y="535"/>
                  </a:cubicBezTo>
                  <a:cubicBezTo>
                    <a:pt x="160" y="543"/>
                    <a:pt x="161" y="558"/>
                    <a:pt x="153" y="567"/>
                  </a:cubicBezTo>
                  <a:cubicBezTo>
                    <a:pt x="149" y="572"/>
                    <a:pt x="149" y="572"/>
                    <a:pt x="149" y="572"/>
                  </a:cubicBezTo>
                  <a:cubicBezTo>
                    <a:pt x="143" y="579"/>
                    <a:pt x="145" y="589"/>
                    <a:pt x="152" y="594"/>
                  </a:cubicBezTo>
                  <a:cubicBezTo>
                    <a:pt x="156" y="596"/>
                    <a:pt x="160" y="598"/>
                    <a:pt x="163" y="600"/>
                  </a:cubicBezTo>
                  <a:cubicBezTo>
                    <a:pt x="171" y="605"/>
                    <a:pt x="180" y="601"/>
                    <a:pt x="184" y="594"/>
                  </a:cubicBezTo>
                  <a:cubicBezTo>
                    <a:pt x="187" y="586"/>
                    <a:pt x="187" y="586"/>
                    <a:pt x="187" y="586"/>
                  </a:cubicBezTo>
                  <a:cubicBezTo>
                    <a:pt x="192" y="575"/>
                    <a:pt x="205" y="569"/>
                    <a:pt x="217" y="574"/>
                  </a:cubicBezTo>
                  <a:cubicBezTo>
                    <a:pt x="229" y="579"/>
                    <a:pt x="234" y="593"/>
                    <a:pt x="229" y="605"/>
                  </a:cubicBezTo>
                  <a:cubicBezTo>
                    <a:pt x="227" y="610"/>
                    <a:pt x="227" y="610"/>
                    <a:pt x="227" y="610"/>
                  </a:cubicBezTo>
                  <a:cubicBezTo>
                    <a:pt x="223" y="619"/>
                    <a:pt x="228" y="628"/>
                    <a:pt x="236" y="630"/>
                  </a:cubicBezTo>
                  <a:cubicBezTo>
                    <a:pt x="240" y="631"/>
                    <a:pt x="244" y="632"/>
                    <a:pt x="248" y="633"/>
                  </a:cubicBezTo>
                  <a:cubicBezTo>
                    <a:pt x="257" y="635"/>
                    <a:pt x="265" y="629"/>
                    <a:pt x="266" y="621"/>
                  </a:cubicBezTo>
                  <a:cubicBezTo>
                    <a:pt x="267" y="613"/>
                    <a:pt x="267" y="613"/>
                    <a:pt x="267" y="613"/>
                  </a:cubicBezTo>
                  <a:cubicBezTo>
                    <a:pt x="269" y="601"/>
                    <a:pt x="280" y="592"/>
                    <a:pt x="293" y="593"/>
                  </a:cubicBezTo>
                  <a:cubicBezTo>
                    <a:pt x="305" y="595"/>
                    <a:pt x="314" y="606"/>
                    <a:pt x="313" y="619"/>
                  </a:cubicBezTo>
                  <a:cubicBezTo>
                    <a:pt x="312" y="625"/>
                    <a:pt x="312" y="625"/>
                    <a:pt x="312" y="625"/>
                  </a:cubicBezTo>
                  <a:cubicBezTo>
                    <a:pt x="311" y="634"/>
                    <a:pt x="318" y="642"/>
                    <a:pt x="327" y="641"/>
                  </a:cubicBezTo>
                  <a:cubicBezTo>
                    <a:pt x="331" y="641"/>
                    <a:pt x="335" y="641"/>
                    <a:pt x="339" y="641"/>
                  </a:cubicBezTo>
                  <a:cubicBezTo>
                    <a:pt x="348" y="640"/>
                    <a:pt x="354" y="633"/>
                    <a:pt x="353" y="624"/>
                  </a:cubicBezTo>
                  <a:cubicBezTo>
                    <a:pt x="352" y="616"/>
                    <a:pt x="352" y="616"/>
                    <a:pt x="352" y="616"/>
                  </a:cubicBezTo>
                  <a:cubicBezTo>
                    <a:pt x="349" y="604"/>
                    <a:pt x="358" y="592"/>
                    <a:pt x="371" y="590"/>
                  </a:cubicBezTo>
                  <a:cubicBezTo>
                    <a:pt x="383" y="588"/>
                    <a:pt x="395" y="596"/>
                    <a:pt x="397" y="609"/>
                  </a:cubicBezTo>
                  <a:cubicBezTo>
                    <a:pt x="398" y="615"/>
                    <a:pt x="398" y="615"/>
                    <a:pt x="398" y="615"/>
                  </a:cubicBezTo>
                  <a:cubicBezTo>
                    <a:pt x="399" y="624"/>
                    <a:pt x="408" y="629"/>
                    <a:pt x="416" y="627"/>
                  </a:cubicBezTo>
                  <a:cubicBezTo>
                    <a:pt x="417" y="627"/>
                    <a:pt x="417" y="627"/>
                    <a:pt x="417" y="627"/>
                  </a:cubicBezTo>
                  <a:cubicBezTo>
                    <a:pt x="421" y="625"/>
                    <a:pt x="425" y="624"/>
                    <a:pt x="429" y="622"/>
                  </a:cubicBezTo>
                  <a:cubicBezTo>
                    <a:pt x="437" y="620"/>
                    <a:pt x="441" y="610"/>
                    <a:pt x="437" y="603"/>
                  </a:cubicBezTo>
                  <a:cubicBezTo>
                    <a:pt x="434" y="596"/>
                    <a:pt x="434" y="596"/>
                    <a:pt x="434" y="596"/>
                  </a:cubicBezTo>
                  <a:cubicBezTo>
                    <a:pt x="428" y="584"/>
                    <a:pt x="433" y="570"/>
                    <a:pt x="444" y="565"/>
                  </a:cubicBezTo>
                  <a:cubicBezTo>
                    <a:pt x="456" y="559"/>
                    <a:pt x="470" y="564"/>
                    <a:pt x="475" y="576"/>
                  </a:cubicBezTo>
                  <a:cubicBezTo>
                    <a:pt x="478" y="581"/>
                    <a:pt x="478" y="581"/>
                    <a:pt x="478" y="581"/>
                  </a:cubicBezTo>
                  <a:cubicBezTo>
                    <a:pt x="482" y="589"/>
                    <a:pt x="492" y="592"/>
                    <a:pt x="499" y="587"/>
                  </a:cubicBezTo>
                  <a:cubicBezTo>
                    <a:pt x="502" y="585"/>
                    <a:pt x="506" y="582"/>
                    <a:pt x="509" y="580"/>
                  </a:cubicBezTo>
                  <a:cubicBezTo>
                    <a:pt x="516" y="575"/>
                    <a:pt x="517" y="565"/>
                    <a:pt x="512" y="558"/>
                  </a:cubicBezTo>
                  <a:cubicBezTo>
                    <a:pt x="506" y="553"/>
                    <a:pt x="506" y="553"/>
                    <a:pt x="506" y="553"/>
                  </a:cubicBezTo>
                  <a:cubicBezTo>
                    <a:pt x="498" y="543"/>
                    <a:pt x="499" y="529"/>
                    <a:pt x="508" y="520"/>
                  </a:cubicBezTo>
                  <a:cubicBezTo>
                    <a:pt x="517" y="512"/>
                    <a:pt x="532" y="512"/>
                    <a:pt x="541" y="522"/>
                  </a:cubicBezTo>
                  <a:cubicBezTo>
                    <a:pt x="545" y="526"/>
                    <a:pt x="545" y="526"/>
                    <a:pt x="545" y="526"/>
                  </a:cubicBezTo>
                  <a:cubicBezTo>
                    <a:pt x="551" y="533"/>
                    <a:pt x="561" y="533"/>
                    <a:pt x="567" y="526"/>
                  </a:cubicBezTo>
                  <a:cubicBezTo>
                    <a:pt x="569" y="523"/>
                    <a:pt x="572" y="519"/>
                    <a:pt x="575" y="516"/>
                  </a:cubicBezTo>
                  <a:cubicBezTo>
                    <a:pt x="580" y="509"/>
                    <a:pt x="578" y="499"/>
                    <a:pt x="571" y="495"/>
                  </a:cubicBezTo>
                  <a:cubicBezTo>
                    <a:pt x="564" y="491"/>
                    <a:pt x="564" y="491"/>
                    <a:pt x="564" y="491"/>
                  </a:cubicBezTo>
                  <a:cubicBezTo>
                    <a:pt x="553" y="484"/>
                    <a:pt x="550" y="470"/>
                    <a:pt x="557" y="459"/>
                  </a:cubicBezTo>
                  <a:cubicBezTo>
                    <a:pt x="553" y="448"/>
                    <a:pt x="566" y="438"/>
                    <a:pt x="576" y="444"/>
                  </a:cubicBezTo>
                  <a:moveTo>
                    <a:pt x="493" y="185"/>
                  </a:moveTo>
                  <a:cubicBezTo>
                    <a:pt x="509" y="205"/>
                    <a:pt x="521" y="229"/>
                    <a:pt x="530" y="255"/>
                  </a:cubicBezTo>
                  <a:cubicBezTo>
                    <a:pt x="537" y="279"/>
                    <a:pt x="540" y="303"/>
                    <a:pt x="540" y="327"/>
                  </a:cubicBezTo>
                  <a:cubicBezTo>
                    <a:pt x="530" y="326"/>
                    <a:pt x="530" y="326"/>
                    <a:pt x="530" y="326"/>
                  </a:cubicBezTo>
                  <a:cubicBezTo>
                    <a:pt x="531" y="278"/>
                    <a:pt x="515" y="230"/>
                    <a:pt x="485" y="191"/>
                  </a:cubicBezTo>
                  <a:cubicBezTo>
                    <a:pt x="493" y="185"/>
                    <a:pt x="493" y="185"/>
                    <a:pt x="493" y="185"/>
                  </a:cubicBezTo>
                  <a:moveTo>
                    <a:pt x="480" y="170"/>
                  </a:moveTo>
                  <a:cubicBezTo>
                    <a:pt x="472" y="177"/>
                    <a:pt x="472" y="177"/>
                    <a:pt x="472" y="177"/>
                  </a:cubicBezTo>
                  <a:cubicBezTo>
                    <a:pt x="455" y="158"/>
                    <a:pt x="433" y="142"/>
                    <a:pt x="409" y="131"/>
                  </a:cubicBezTo>
                  <a:cubicBezTo>
                    <a:pt x="388" y="121"/>
                    <a:pt x="367" y="115"/>
                    <a:pt x="345" y="113"/>
                  </a:cubicBezTo>
                  <a:cubicBezTo>
                    <a:pt x="346" y="103"/>
                    <a:pt x="346" y="103"/>
                    <a:pt x="346" y="103"/>
                  </a:cubicBezTo>
                  <a:cubicBezTo>
                    <a:pt x="397" y="109"/>
                    <a:pt x="445" y="133"/>
                    <a:pt x="480" y="170"/>
                  </a:cubicBezTo>
                  <a:moveTo>
                    <a:pt x="254" y="112"/>
                  </a:moveTo>
                  <a:cubicBezTo>
                    <a:pt x="278" y="104"/>
                    <a:pt x="303" y="101"/>
                    <a:pt x="326" y="101"/>
                  </a:cubicBezTo>
                  <a:cubicBezTo>
                    <a:pt x="326" y="111"/>
                    <a:pt x="326" y="111"/>
                    <a:pt x="326" y="111"/>
                  </a:cubicBezTo>
                  <a:cubicBezTo>
                    <a:pt x="277" y="110"/>
                    <a:pt x="229" y="126"/>
                    <a:pt x="191" y="156"/>
                  </a:cubicBezTo>
                  <a:cubicBezTo>
                    <a:pt x="184" y="149"/>
                    <a:pt x="184" y="149"/>
                    <a:pt x="184" y="149"/>
                  </a:cubicBezTo>
                  <a:cubicBezTo>
                    <a:pt x="205" y="133"/>
                    <a:pt x="228" y="120"/>
                    <a:pt x="254" y="112"/>
                  </a:cubicBezTo>
                  <a:moveTo>
                    <a:pt x="169" y="161"/>
                  </a:moveTo>
                  <a:cubicBezTo>
                    <a:pt x="176" y="169"/>
                    <a:pt x="176" y="169"/>
                    <a:pt x="176" y="169"/>
                  </a:cubicBezTo>
                  <a:cubicBezTo>
                    <a:pt x="157" y="187"/>
                    <a:pt x="142" y="208"/>
                    <a:pt x="130" y="233"/>
                  </a:cubicBezTo>
                  <a:cubicBezTo>
                    <a:pt x="121" y="253"/>
                    <a:pt x="115" y="275"/>
                    <a:pt x="112" y="296"/>
                  </a:cubicBezTo>
                  <a:cubicBezTo>
                    <a:pt x="102" y="295"/>
                    <a:pt x="102" y="295"/>
                    <a:pt x="102" y="295"/>
                  </a:cubicBezTo>
                  <a:cubicBezTo>
                    <a:pt x="108" y="244"/>
                    <a:pt x="132" y="197"/>
                    <a:pt x="169" y="161"/>
                  </a:cubicBezTo>
                  <a:moveTo>
                    <a:pt x="148" y="457"/>
                  </a:moveTo>
                  <a:cubicBezTo>
                    <a:pt x="132" y="437"/>
                    <a:pt x="119" y="413"/>
                    <a:pt x="111" y="387"/>
                  </a:cubicBezTo>
                  <a:cubicBezTo>
                    <a:pt x="103" y="363"/>
                    <a:pt x="100" y="339"/>
                    <a:pt x="101" y="315"/>
                  </a:cubicBezTo>
                  <a:cubicBezTo>
                    <a:pt x="111" y="315"/>
                    <a:pt x="111" y="315"/>
                    <a:pt x="111" y="315"/>
                  </a:cubicBezTo>
                  <a:cubicBezTo>
                    <a:pt x="110" y="364"/>
                    <a:pt x="126" y="412"/>
                    <a:pt x="156" y="450"/>
                  </a:cubicBezTo>
                  <a:cubicBezTo>
                    <a:pt x="148" y="457"/>
                    <a:pt x="148" y="457"/>
                    <a:pt x="148" y="457"/>
                  </a:cubicBezTo>
                  <a:moveTo>
                    <a:pt x="161" y="472"/>
                  </a:moveTo>
                  <a:cubicBezTo>
                    <a:pt x="168" y="465"/>
                    <a:pt x="168" y="465"/>
                    <a:pt x="168" y="465"/>
                  </a:cubicBezTo>
                  <a:cubicBezTo>
                    <a:pt x="186" y="484"/>
                    <a:pt x="207" y="499"/>
                    <a:pt x="232" y="511"/>
                  </a:cubicBezTo>
                  <a:cubicBezTo>
                    <a:pt x="253" y="521"/>
                    <a:pt x="274" y="526"/>
                    <a:pt x="295" y="529"/>
                  </a:cubicBezTo>
                  <a:cubicBezTo>
                    <a:pt x="295" y="539"/>
                    <a:pt x="295" y="539"/>
                    <a:pt x="295" y="539"/>
                  </a:cubicBezTo>
                  <a:cubicBezTo>
                    <a:pt x="244" y="533"/>
                    <a:pt x="196" y="509"/>
                    <a:pt x="161" y="472"/>
                  </a:cubicBezTo>
                  <a:moveTo>
                    <a:pt x="247" y="478"/>
                  </a:moveTo>
                  <a:cubicBezTo>
                    <a:pt x="161" y="438"/>
                    <a:pt x="123" y="335"/>
                    <a:pt x="163" y="248"/>
                  </a:cubicBezTo>
                  <a:cubicBezTo>
                    <a:pt x="204" y="161"/>
                    <a:pt x="307" y="124"/>
                    <a:pt x="393" y="164"/>
                  </a:cubicBezTo>
                  <a:cubicBezTo>
                    <a:pt x="480" y="204"/>
                    <a:pt x="517" y="307"/>
                    <a:pt x="477" y="394"/>
                  </a:cubicBezTo>
                  <a:cubicBezTo>
                    <a:pt x="437" y="480"/>
                    <a:pt x="334" y="518"/>
                    <a:pt x="247" y="478"/>
                  </a:cubicBezTo>
                  <a:moveTo>
                    <a:pt x="386" y="530"/>
                  </a:moveTo>
                  <a:cubicBezTo>
                    <a:pt x="362" y="538"/>
                    <a:pt x="338" y="541"/>
                    <a:pt x="314" y="540"/>
                  </a:cubicBezTo>
                  <a:cubicBezTo>
                    <a:pt x="315" y="530"/>
                    <a:pt x="315" y="530"/>
                    <a:pt x="315" y="530"/>
                  </a:cubicBezTo>
                  <a:cubicBezTo>
                    <a:pt x="364" y="532"/>
                    <a:pt x="411" y="516"/>
                    <a:pt x="450" y="486"/>
                  </a:cubicBezTo>
                  <a:cubicBezTo>
                    <a:pt x="456" y="493"/>
                    <a:pt x="456" y="493"/>
                    <a:pt x="456" y="493"/>
                  </a:cubicBezTo>
                  <a:cubicBezTo>
                    <a:pt x="436" y="509"/>
                    <a:pt x="412" y="522"/>
                    <a:pt x="386" y="530"/>
                  </a:cubicBezTo>
                  <a:moveTo>
                    <a:pt x="471" y="480"/>
                  </a:moveTo>
                  <a:cubicBezTo>
                    <a:pt x="465" y="473"/>
                    <a:pt x="465" y="473"/>
                    <a:pt x="465" y="473"/>
                  </a:cubicBezTo>
                  <a:cubicBezTo>
                    <a:pt x="483" y="455"/>
                    <a:pt x="499" y="434"/>
                    <a:pt x="510" y="409"/>
                  </a:cubicBezTo>
                  <a:cubicBezTo>
                    <a:pt x="520" y="389"/>
                    <a:pt x="526" y="367"/>
                    <a:pt x="528" y="346"/>
                  </a:cubicBezTo>
                  <a:cubicBezTo>
                    <a:pt x="538" y="347"/>
                    <a:pt x="538" y="347"/>
                    <a:pt x="538" y="347"/>
                  </a:cubicBezTo>
                  <a:cubicBezTo>
                    <a:pt x="532" y="398"/>
                    <a:pt x="508" y="445"/>
                    <a:pt x="471" y="480"/>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Freeform 42">
              <a:extLst>
                <a:ext uri="{FF2B5EF4-FFF2-40B4-BE49-F238E27FC236}">
                  <a16:creationId xmlns:a16="http://schemas.microsoft.com/office/drawing/2014/main" id="{9AFF81EA-37F3-413D-A25B-8715B526A39F}"/>
                </a:ext>
              </a:extLst>
            </p:cNvPr>
            <p:cNvSpPr>
              <a:spLocks noEditPoints="1"/>
            </p:cNvSpPr>
            <p:nvPr/>
          </p:nvSpPr>
          <p:spPr bwMode="auto">
            <a:xfrm>
              <a:off x="4624762" y="3802960"/>
              <a:ext cx="1292831" cy="1294460"/>
            </a:xfrm>
            <a:custGeom>
              <a:avLst/>
              <a:gdLst>
                <a:gd name="T0" fmla="*/ 640 w 671"/>
                <a:gd name="T1" fmla="*/ 357 h 672"/>
                <a:gd name="T2" fmla="*/ 626 w 671"/>
                <a:gd name="T3" fmla="*/ 244 h 672"/>
                <a:gd name="T4" fmla="*/ 573 w 671"/>
                <a:gd name="T5" fmla="*/ 144 h 672"/>
                <a:gd name="T6" fmla="*/ 515 w 671"/>
                <a:gd name="T7" fmla="*/ 51 h 672"/>
                <a:gd name="T8" fmla="*/ 409 w 671"/>
                <a:gd name="T9" fmla="*/ 8 h 672"/>
                <a:gd name="T10" fmla="*/ 295 w 671"/>
                <a:gd name="T11" fmla="*/ 2 h 672"/>
                <a:gd name="T12" fmla="*/ 198 w 671"/>
                <a:gd name="T13" fmla="*/ 29 h 672"/>
                <a:gd name="T14" fmla="*/ 129 w 671"/>
                <a:gd name="T15" fmla="*/ 114 h 672"/>
                <a:gd name="T16" fmla="*/ 52 w 671"/>
                <a:gd name="T17" fmla="*/ 227 h 672"/>
                <a:gd name="T18" fmla="*/ 0 w 671"/>
                <a:gd name="T19" fmla="*/ 324 h 672"/>
                <a:gd name="T20" fmla="*/ 16 w 671"/>
                <a:gd name="T21" fmla="*/ 437 h 672"/>
                <a:gd name="T22" fmla="*/ 68 w 671"/>
                <a:gd name="T23" fmla="*/ 539 h 672"/>
                <a:gd name="T24" fmla="*/ 166 w 671"/>
                <a:gd name="T25" fmla="*/ 588 h 672"/>
                <a:gd name="T26" fmla="*/ 293 w 671"/>
                <a:gd name="T27" fmla="*/ 637 h 672"/>
                <a:gd name="T28" fmla="*/ 399 w 671"/>
                <a:gd name="T29" fmla="*/ 666 h 672"/>
                <a:gd name="T30" fmla="*/ 494 w 671"/>
                <a:gd name="T31" fmla="*/ 633 h 672"/>
                <a:gd name="T32" fmla="*/ 584 w 671"/>
                <a:gd name="T33" fmla="*/ 563 h 672"/>
                <a:gd name="T34" fmla="*/ 646 w 671"/>
                <a:gd name="T35" fmla="*/ 467 h 672"/>
                <a:gd name="T36" fmla="*/ 579 w 671"/>
                <a:gd name="T37" fmla="*/ 437 h 672"/>
                <a:gd name="T38" fmla="*/ 598 w 671"/>
                <a:gd name="T39" fmla="*/ 364 h 672"/>
                <a:gd name="T40" fmla="*/ 599 w 671"/>
                <a:gd name="T41" fmla="*/ 327 h 672"/>
                <a:gd name="T42" fmla="*/ 548 w 671"/>
                <a:gd name="T43" fmla="*/ 273 h 672"/>
                <a:gd name="T44" fmla="*/ 575 w 671"/>
                <a:gd name="T45" fmla="*/ 225 h 672"/>
                <a:gd name="T46" fmla="*/ 557 w 671"/>
                <a:gd name="T47" fmla="*/ 192 h 672"/>
                <a:gd name="T48" fmla="*/ 530 w 671"/>
                <a:gd name="T49" fmla="*/ 157 h 672"/>
                <a:gd name="T50" fmla="*/ 502 w 671"/>
                <a:gd name="T51" fmla="*/ 131 h 672"/>
                <a:gd name="T52" fmla="*/ 429 w 671"/>
                <a:gd name="T53" fmla="*/ 136 h 672"/>
                <a:gd name="T54" fmla="*/ 398 w 671"/>
                <a:gd name="T55" fmla="*/ 124 h 672"/>
                <a:gd name="T56" fmla="*/ 373 w 671"/>
                <a:gd name="T57" fmla="*/ 75 h 672"/>
                <a:gd name="T58" fmla="*/ 365 w 671"/>
                <a:gd name="T59" fmla="*/ 74 h 672"/>
                <a:gd name="T60" fmla="*/ 290 w 671"/>
                <a:gd name="T61" fmla="*/ 76 h 672"/>
                <a:gd name="T62" fmla="*/ 267 w 671"/>
                <a:gd name="T63" fmla="*/ 127 h 672"/>
                <a:gd name="T64" fmla="*/ 217 w 671"/>
                <a:gd name="T65" fmla="*/ 151 h 672"/>
                <a:gd name="T66" fmla="*/ 162 w 671"/>
                <a:gd name="T67" fmla="*/ 137 h 672"/>
                <a:gd name="T68" fmla="*/ 157 w 671"/>
                <a:gd name="T69" fmla="*/ 142 h 672"/>
                <a:gd name="T70" fmla="*/ 109 w 671"/>
                <a:gd name="T71" fmla="*/ 200 h 672"/>
                <a:gd name="T72" fmla="*/ 92 w 671"/>
                <a:gd name="T73" fmla="*/ 234 h 672"/>
                <a:gd name="T74" fmla="*/ 123 w 671"/>
                <a:gd name="T75" fmla="*/ 281 h 672"/>
                <a:gd name="T76" fmla="*/ 117 w 671"/>
                <a:gd name="T77" fmla="*/ 312 h 672"/>
                <a:gd name="T78" fmla="*/ 74 w 671"/>
                <a:gd name="T79" fmla="*/ 375 h 672"/>
                <a:gd name="T80" fmla="*/ 76 w 671"/>
                <a:gd name="T81" fmla="*/ 382 h 672"/>
                <a:gd name="T82" fmla="*/ 114 w 671"/>
                <a:gd name="T83" fmla="*/ 480 h 672"/>
                <a:gd name="T84" fmla="*/ 155 w 671"/>
                <a:gd name="T85" fmla="*/ 462 h 672"/>
                <a:gd name="T86" fmla="*/ 193 w 671"/>
                <a:gd name="T87" fmla="*/ 503 h 672"/>
                <a:gd name="T88" fmla="*/ 218 w 671"/>
                <a:gd name="T89" fmla="*/ 522 h 672"/>
                <a:gd name="T90" fmla="*/ 228 w 671"/>
                <a:gd name="T91" fmla="*/ 577 h 672"/>
                <a:gd name="T92" fmla="*/ 251 w 671"/>
                <a:gd name="T93" fmla="*/ 521 h 672"/>
                <a:gd name="T94" fmla="*/ 271 w 671"/>
                <a:gd name="T95" fmla="*/ 592 h 672"/>
                <a:gd name="T96" fmla="*/ 313 w 671"/>
                <a:gd name="T97" fmla="*/ 555 h 672"/>
                <a:gd name="T98" fmla="*/ 369 w 671"/>
                <a:gd name="T99" fmla="*/ 554 h 672"/>
                <a:gd name="T100" fmla="*/ 412 w 671"/>
                <a:gd name="T101" fmla="*/ 589 h 672"/>
                <a:gd name="T102" fmla="*/ 419 w 671"/>
                <a:gd name="T103" fmla="*/ 586 h 672"/>
                <a:gd name="T104" fmla="*/ 487 w 671"/>
                <a:gd name="T105" fmla="*/ 553 h 672"/>
                <a:gd name="T106" fmla="*/ 487 w 671"/>
                <a:gd name="T107" fmla="*/ 497 h 672"/>
                <a:gd name="T108" fmla="*/ 522 w 671"/>
                <a:gd name="T109" fmla="*/ 454 h 672"/>
                <a:gd name="T110" fmla="*/ 537 w 671"/>
                <a:gd name="T111" fmla="*/ 427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1" h="672">
                  <a:moveTo>
                    <a:pt x="620" y="446"/>
                  </a:moveTo>
                  <a:cubicBezTo>
                    <a:pt x="626" y="431"/>
                    <a:pt x="630" y="416"/>
                    <a:pt x="633" y="401"/>
                  </a:cubicBezTo>
                  <a:cubicBezTo>
                    <a:pt x="667" y="398"/>
                    <a:pt x="667" y="398"/>
                    <a:pt x="667" y="398"/>
                  </a:cubicBezTo>
                  <a:cubicBezTo>
                    <a:pt x="669" y="384"/>
                    <a:pt x="669" y="384"/>
                    <a:pt x="669" y="384"/>
                  </a:cubicBezTo>
                  <a:cubicBezTo>
                    <a:pt x="671" y="370"/>
                    <a:pt x="671" y="370"/>
                    <a:pt x="671" y="370"/>
                  </a:cubicBezTo>
                  <a:cubicBezTo>
                    <a:pt x="640" y="357"/>
                    <a:pt x="640" y="357"/>
                    <a:pt x="640" y="357"/>
                  </a:cubicBezTo>
                  <a:cubicBezTo>
                    <a:pt x="641" y="342"/>
                    <a:pt x="641" y="326"/>
                    <a:pt x="639" y="311"/>
                  </a:cubicBezTo>
                  <a:cubicBezTo>
                    <a:pt x="671" y="298"/>
                    <a:pt x="671" y="298"/>
                    <a:pt x="671" y="298"/>
                  </a:cubicBezTo>
                  <a:cubicBezTo>
                    <a:pt x="669" y="284"/>
                    <a:pt x="669" y="284"/>
                    <a:pt x="669" y="284"/>
                  </a:cubicBezTo>
                  <a:cubicBezTo>
                    <a:pt x="666" y="270"/>
                    <a:pt x="666" y="270"/>
                    <a:pt x="666" y="270"/>
                  </a:cubicBezTo>
                  <a:cubicBezTo>
                    <a:pt x="633" y="267"/>
                    <a:pt x="633" y="267"/>
                    <a:pt x="633" y="267"/>
                  </a:cubicBezTo>
                  <a:cubicBezTo>
                    <a:pt x="631" y="259"/>
                    <a:pt x="629" y="252"/>
                    <a:pt x="626" y="244"/>
                  </a:cubicBezTo>
                  <a:cubicBezTo>
                    <a:pt x="624" y="237"/>
                    <a:pt x="621" y="230"/>
                    <a:pt x="619" y="222"/>
                  </a:cubicBezTo>
                  <a:cubicBezTo>
                    <a:pt x="645" y="201"/>
                    <a:pt x="645" y="201"/>
                    <a:pt x="645" y="201"/>
                  </a:cubicBezTo>
                  <a:cubicBezTo>
                    <a:pt x="638" y="188"/>
                    <a:pt x="638" y="188"/>
                    <a:pt x="638" y="188"/>
                  </a:cubicBezTo>
                  <a:cubicBezTo>
                    <a:pt x="632" y="175"/>
                    <a:pt x="632" y="175"/>
                    <a:pt x="632" y="175"/>
                  </a:cubicBezTo>
                  <a:cubicBezTo>
                    <a:pt x="599" y="183"/>
                    <a:pt x="599" y="183"/>
                    <a:pt x="599" y="183"/>
                  </a:cubicBezTo>
                  <a:cubicBezTo>
                    <a:pt x="591" y="169"/>
                    <a:pt x="582" y="156"/>
                    <a:pt x="573" y="144"/>
                  </a:cubicBezTo>
                  <a:cubicBezTo>
                    <a:pt x="591" y="116"/>
                    <a:pt x="591" y="116"/>
                    <a:pt x="591" y="116"/>
                  </a:cubicBezTo>
                  <a:cubicBezTo>
                    <a:pt x="581" y="106"/>
                    <a:pt x="581" y="106"/>
                    <a:pt x="581" y="106"/>
                  </a:cubicBezTo>
                  <a:cubicBezTo>
                    <a:pt x="572" y="95"/>
                    <a:pt x="572" y="95"/>
                    <a:pt x="572" y="95"/>
                  </a:cubicBezTo>
                  <a:cubicBezTo>
                    <a:pt x="542" y="112"/>
                    <a:pt x="542" y="112"/>
                    <a:pt x="542" y="112"/>
                  </a:cubicBezTo>
                  <a:cubicBezTo>
                    <a:pt x="531" y="101"/>
                    <a:pt x="519" y="92"/>
                    <a:pt x="506" y="83"/>
                  </a:cubicBezTo>
                  <a:cubicBezTo>
                    <a:pt x="515" y="51"/>
                    <a:pt x="515" y="51"/>
                    <a:pt x="515" y="51"/>
                  </a:cubicBezTo>
                  <a:cubicBezTo>
                    <a:pt x="503" y="44"/>
                    <a:pt x="503" y="44"/>
                    <a:pt x="503" y="44"/>
                  </a:cubicBezTo>
                  <a:cubicBezTo>
                    <a:pt x="490" y="37"/>
                    <a:pt x="490" y="37"/>
                    <a:pt x="490" y="37"/>
                  </a:cubicBezTo>
                  <a:cubicBezTo>
                    <a:pt x="467" y="61"/>
                    <a:pt x="467" y="61"/>
                    <a:pt x="467" y="61"/>
                  </a:cubicBezTo>
                  <a:cubicBezTo>
                    <a:pt x="453" y="55"/>
                    <a:pt x="439" y="49"/>
                    <a:pt x="424" y="44"/>
                  </a:cubicBezTo>
                  <a:cubicBezTo>
                    <a:pt x="423" y="11"/>
                    <a:pt x="423" y="11"/>
                    <a:pt x="423" y="11"/>
                  </a:cubicBezTo>
                  <a:cubicBezTo>
                    <a:pt x="409" y="8"/>
                    <a:pt x="409" y="8"/>
                    <a:pt x="409" y="8"/>
                  </a:cubicBezTo>
                  <a:cubicBezTo>
                    <a:pt x="395" y="4"/>
                    <a:pt x="395" y="4"/>
                    <a:pt x="395" y="4"/>
                  </a:cubicBezTo>
                  <a:cubicBezTo>
                    <a:pt x="381" y="35"/>
                    <a:pt x="381" y="35"/>
                    <a:pt x="381" y="35"/>
                  </a:cubicBezTo>
                  <a:cubicBezTo>
                    <a:pt x="365" y="33"/>
                    <a:pt x="350" y="32"/>
                    <a:pt x="334" y="32"/>
                  </a:cubicBezTo>
                  <a:cubicBezTo>
                    <a:pt x="323" y="0"/>
                    <a:pt x="323" y="0"/>
                    <a:pt x="323" y="0"/>
                  </a:cubicBezTo>
                  <a:cubicBezTo>
                    <a:pt x="309" y="1"/>
                    <a:pt x="309" y="1"/>
                    <a:pt x="309" y="1"/>
                  </a:cubicBezTo>
                  <a:cubicBezTo>
                    <a:pt x="295" y="2"/>
                    <a:pt x="295" y="2"/>
                    <a:pt x="295" y="2"/>
                  </a:cubicBezTo>
                  <a:cubicBezTo>
                    <a:pt x="290" y="35"/>
                    <a:pt x="290" y="35"/>
                    <a:pt x="290" y="35"/>
                  </a:cubicBezTo>
                  <a:cubicBezTo>
                    <a:pt x="275" y="38"/>
                    <a:pt x="260" y="41"/>
                    <a:pt x="245" y="46"/>
                  </a:cubicBezTo>
                  <a:cubicBezTo>
                    <a:pt x="244" y="46"/>
                    <a:pt x="244" y="46"/>
                    <a:pt x="244" y="46"/>
                  </a:cubicBezTo>
                  <a:cubicBezTo>
                    <a:pt x="225" y="18"/>
                    <a:pt x="225" y="18"/>
                    <a:pt x="225" y="18"/>
                  </a:cubicBezTo>
                  <a:cubicBezTo>
                    <a:pt x="212" y="24"/>
                    <a:pt x="212" y="24"/>
                    <a:pt x="212" y="24"/>
                  </a:cubicBezTo>
                  <a:cubicBezTo>
                    <a:pt x="198" y="29"/>
                    <a:pt x="198" y="29"/>
                    <a:pt x="198" y="29"/>
                  </a:cubicBezTo>
                  <a:cubicBezTo>
                    <a:pt x="203" y="62"/>
                    <a:pt x="203" y="62"/>
                    <a:pt x="203" y="62"/>
                  </a:cubicBezTo>
                  <a:cubicBezTo>
                    <a:pt x="189" y="69"/>
                    <a:pt x="176" y="77"/>
                    <a:pt x="163" y="86"/>
                  </a:cubicBezTo>
                  <a:cubicBezTo>
                    <a:pt x="136" y="65"/>
                    <a:pt x="136" y="65"/>
                    <a:pt x="136" y="65"/>
                  </a:cubicBezTo>
                  <a:cubicBezTo>
                    <a:pt x="125" y="74"/>
                    <a:pt x="125" y="74"/>
                    <a:pt x="125" y="74"/>
                  </a:cubicBezTo>
                  <a:cubicBezTo>
                    <a:pt x="114" y="83"/>
                    <a:pt x="114" y="83"/>
                    <a:pt x="114" y="83"/>
                  </a:cubicBezTo>
                  <a:cubicBezTo>
                    <a:pt x="129" y="114"/>
                    <a:pt x="129" y="114"/>
                    <a:pt x="129" y="114"/>
                  </a:cubicBezTo>
                  <a:cubicBezTo>
                    <a:pt x="117" y="124"/>
                    <a:pt x="107" y="136"/>
                    <a:pt x="97" y="148"/>
                  </a:cubicBezTo>
                  <a:cubicBezTo>
                    <a:pt x="65" y="136"/>
                    <a:pt x="65" y="136"/>
                    <a:pt x="65" y="136"/>
                  </a:cubicBezTo>
                  <a:cubicBezTo>
                    <a:pt x="57" y="148"/>
                    <a:pt x="57" y="148"/>
                    <a:pt x="57" y="148"/>
                  </a:cubicBezTo>
                  <a:cubicBezTo>
                    <a:pt x="49" y="160"/>
                    <a:pt x="49" y="160"/>
                    <a:pt x="49" y="160"/>
                  </a:cubicBezTo>
                  <a:cubicBezTo>
                    <a:pt x="72" y="185"/>
                    <a:pt x="72" y="185"/>
                    <a:pt x="72" y="185"/>
                  </a:cubicBezTo>
                  <a:cubicBezTo>
                    <a:pt x="65" y="198"/>
                    <a:pt x="58" y="212"/>
                    <a:pt x="52" y="227"/>
                  </a:cubicBezTo>
                  <a:cubicBezTo>
                    <a:pt x="19" y="225"/>
                    <a:pt x="19" y="225"/>
                    <a:pt x="19" y="225"/>
                  </a:cubicBezTo>
                  <a:cubicBezTo>
                    <a:pt x="14" y="239"/>
                    <a:pt x="14" y="239"/>
                    <a:pt x="14" y="239"/>
                  </a:cubicBezTo>
                  <a:cubicBezTo>
                    <a:pt x="10" y="252"/>
                    <a:pt x="10" y="252"/>
                    <a:pt x="10" y="252"/>
                  </a:cubicBezTo>
                  <a:cubicBezTo>
                    <a:pt x="40" y="269"/>
                    <a:pt x="40" y="269"/>
                    <a:pt x="40" y="269"/>
                  </a:cubicBezTo>
                  <a:cubicBezTo>
                    <a:pt x="36" y="284"/>
                    <a:pt x="34" y="300"/>
                    <a:pt x="33" y="316"/>
                  </a:cubicBezTo>
                  <a:cubicBezTo>
                    <a:pt x="0" y="324"/>
                    <a:pt x="0" y="324"/>
                    <a:pt x="0" y="324"/>
                  </a:cubicBezTo>
                  <a:cubicBezTo>
                    <a:pt x="0" y="338"/>
                    <a:pt x="0" y="338"/>
                    <a:pt x="0" y="338"/>
                  </a:cubicBezTo>
                  <a:cubicBezTo>
                    <a:pt x="0" y="352"/>
                    <a:pt x="0" y="352"/>
                    <a:pt x="0" y="352"/>
                  </a:cubicBezTo>
                  <a:cubicBezTo>
                    <a:pt x="33" y="360"/>
                    <a:pt x="33" y="360"/>
                    <a:pt x="33" y="360"/>
                  </a:cubicBezTo>
                  <a:cubicBezTo>
                    <a:pt x="34" y="375"/>
                    <a:pt x="37" y="390"/>
                    <a:pt x="40" y="406"/>
                  </a:cubicBezTo>
                  <a:cubicBezTo>
                    <a:pt x="11" y="423"/>
                    <a:pt x="11" y="423"/>
                    <a:pt x="11" y="423"/>
                  </a:cubicBezTo>
                  <a:cubicBezTo>
                    <a:pt x="16" y="437"/>
                    <a:pt x="16" y="437"/>
                    <a:pt x="16" y="437"/>
                  </a:cubicBezTo>
                  <a:cubicBezTo>
                    <a:pt x="20" y="450"/>
                    <a:pt x="20" y="450"/>
                    <a:pt x="20" y="450"/>
                  </a:cubicBezTo>
                  <a:cubicBezTo>
                    <a:pt x="54" y="448"/>
                    <a:pt x="54" y="448"/>
                    <a:pt x="54" y="448"/>
                  </a:cubicBezTo>
                  <a:cubicBezTo>
                    <a:pt x="60" y="463"/>
                    <a:pt x="66" y="477"/>
                    <a:pt x="74" y="490"/>
                  </a:cubicBezTo>
                  <a:cubicBezTo>
                    <a:pt x="52" y="515"/>
                    <a:pt x="52" y="515"/>
                    <a:pt x="52" y="515"/>
                  </a:cubicBezTo>
                  <a:cubicBezTo>
                    <a:pt x="60" y="527"/>
                    <a:pt x="60" y="527"/>
                    <a:pt x="60" y="527"/>
                  </a:cubicBezTo>
                  <a:cubicBezTo>
                    <a:pt x="68" y="539"/>
                    <a:pt x="68" y="539"/>
                    <a:pt x="68" y="539"/>
                  </a:cubicBezTo>
                  <a:cubicBezTo>
                    <a:pt x="99" y="526"/>
                    <a:pt x="99" y="526"/>
                    <a:pt x="99" y="526"/>
                  </a:cubicBezTo>
                  <a:cubicBezTo>
                    <a:pt x="109" y="539"/>
                    <a:pt x="120" y="550"/>
                    <a:pt x="131" y="560"/>
                  </a:cubicBezTo>
                  <a:cubicBezTo>
                    <a:pt x="117" y="591"/>
                    <a:pt x="117" y="591"/>
                    <a:pt x="117" y="591"/>
                  </a:cubicBezTo>
                  <a:cubicBezTo>
                    <a:pt x="128" y="600"/>
                    <a:pt x="128" y="600"/>
                    <a:pt x="128" y="600"/>
                  </a:cubicBezTo>
                  <a:cubicBezTo>
                    <a:pt x="139" y="609"/>
                    <a:pt x="139" y="609"/>
                    <a:pt x="139" y="609"/>
                  </a:cubicBezTo>
                  <a:cubicBezTo>
                    <a:pt x="166" y="588"/>
                    <a:pt x="166" y="588"/>
                    <a:pt x="166" y="588"/>
                  </a:cubicBezTo>
                  <a:cubicBezTo>
                    <a:pt x="179" y="596"/>
                    <a:pt x="193" y="604"/>
                    <a:pt x="207" y="611"/>
                  </a:cubicBezTo>
                  <a:cubicBezTo>
                    <a:pt x="202" y="644"/>
                    <a:pt x="202" y="644"/>
                    <a:pt x="202" y="644"/>
                  </a:cubicBezTo>
                  <a:cubicBezTo>
                    <a:pt x="215" y="650"/>
                    <a:pt x="215" y="650"/>
                    <a:pt x="215" y="650"/>
                  </a:cubicBezTo>
                  <a:cubicBezTo>
                    <a:pt x="229" y="655"/>
                    <a:pt x="229" y="655"/>
                    <a:pt x="229" y="655"/>
                  </a:cubicBezTo>
                  <a:cubicBezTo>
                    <a:pt x="248" y="627"/>
                    <a:pt x="248" y="627"/>
                    <a:pt x="248" y="627"/>
                  </a:cubicBezTo>
                  <a:cubicBezTo>
                    <a:pt x="263" y="631"/>
                    <a:pt x="278" y="635"/>
                    <a:pt x="293" y="637"/>
                  </a:cubicBezTo>
                  <a:cubicBezTo>
                    <a:pt x="299" y="670"/>
                    <a:pt x="299" y="670"/>
                    <a:pt x="299" y="670"/>
                  </a:cubicBezTo>
                  <a:cubicBezTo>
                    <a:pt x="313" y="671"/>
                    <a:pt x="313" y="671"/>
                    <a:pt x="313" y="671"/>
                  </a:cubicBezTo>
                  <a:cubicBezTo>
                    <a:pt x="327" y="672"/>
                    <a:pt x="327" y="672"/>
                    <a:pt x="327" y="672"/>
                  </a:cubicBezTo>
                  <a:cubicBezTo>
                    <a:pt x="338" y="640"/>
                    <a:pt x="338" y="640"/>
                    <a:pt x="338" y="640"/>
                  </a:cubicBezTo>
                  <a:cubicBezTo>
                    <a:pt x="353" y="640"/>
                    <a:pt x="369" y="639"/>
                    <a:pt x="384" y="636"/>
                  </a:cubicBezTo>
                  <a:cubicBezTo>
                    <a:pt x="399" y="666"/>
                    <a:pt x="399" y="666"/>
                    <a:pt x="399" y="666"/>
                  </a:cubicBezTo>
                  <a:cubicBezTo>
                    <a:pt x="413" y="663"/>
                    <a:pt x="413" y="663"/>
                    <a:pt x="413" y="663"/>
                  </a:cubicBezTo>
                  <a:cubicBezTo>
                    <a:pt x="427" y="660"/>
                    <a:pt x="427" y="660"/>
                    <a:pt x="427" y="660"/>
                  </a:cubicBezTo>
                  <a:cubicBezTo>
                    <a:pt x="427" y="626"/>
                    <a:pt x="427" y="626"/>
                    <a:pt x="427" y="626"/>
                  </a:cubicBezTo>
                  <a:cubicBezTo>
                    <a:pt x="428" y="626"/>
                    <a:pt x="428" y="626"/>
                    <a:pt x="428" y="626"/>
                  </a:cubicBezTo>
                  <a:cubicBezTo>
                    <a:pt x="443" y="621"/>
                    <a:pt x="457" y="615"/>
                    <a:pt x="471" y="609"/>
                  </a:cubicBezTo>
                  <a:cubicBezTo>
                    <a:pt x="494" y="633"/>
                    <a:pt x="494" y="633"/>
                    <a:pt x="494" y="633"/>
                  </a:cubicBezTo>
                  <a:cubicBezTo>
                    <a:pt x="506" y="626"/>
                    <a:pt x="506" y="626"/>
                    <a:pt x="506" y="626"/>
                  </a:cubicBezTo>
                  <a:cubicBezTo>
                    <a:pt x="518" y="619"/>
                    <a:pt x="518" y="619"/>
                    <a:pt x="518" y="619"/>
                  </a:cubicBezTo>
                  <a:cubicBezTo>
                    <a:pt x="509" y="586"/>
                    <a:pt x="509" y="586"/>
                    <a:pt x="509" y="586"/>
                  </a:cubicBezTo>
                  <a:cubicBezTo>
                    <a:pt x="522" y="578"/>
                    <a:pt x="534" y="568"/>
                    <a:pt x="545" y="557"/>
                  </a:cubicBezTo>
                  <a:cubicBezTo>
                    <a:pt x="575" y="574"/>
                    <a:pt x="575" y="574"/>
                    <a:pt x="575" y="574"/>
                  </a:cubicBezTo>
                  <a:cubicBezTo>
                    <a:pt x="584" y="563"/>
                    <a:pt x="584" y="563"/>
                    <a:pt x="584" y="563"/>
                  </a:cubicBezTo>
                  <a:cubicBezTo>
                    <a:pt x="594" y="553"/>
                    <a:pt x="594" y="553"/>
                    <a:pt x="594" y="553"/>
                  </a:cubicBezTo>
                  <a:cubicBezTo>
                    <a:pt x="575" y="525"/>
                    <a:pt x="575" y="525"/>
                    <a:pt x="575" y="525"/>
                  </a:cubicBezTo>
                  <a:cubicBezTo>
                    <a:pt x="585" y="512"/>
                    <a:pt x="593" y="499"/>
                    <a:pt x="601" y="486"/>
                  </a:cubicBezTo>
                  <a:cubicBezTo>
                    <a:pt x="634" y="493"/>
                    <a:pt x="634" y="493"/>
                    <a:pt x="634" y="493"/>
                  </a:cubicBezTo>
                  <a:cubicBezTo>
                    <a:pt x="640" y="480"/>
                    <a:pt x="640" y="480"/>
                    <a:pt x="640" y="480"/>
                  </a:cubicBezTo>
                  <a:cubicBezTo>
                    <a:pt x="646" y="467"/>
                    <a:pt x="646" y="467"/>
                    <a:pt x="646" y="467"/>
                  </a:cubicBezTo>
                  <a:cubicBezTo>
                    <a:pt x="620" y="446"/>
                    <a:pt x="620" y="446"/>
                    <a:pt x="620" y="446"/>
                  </a:cubicBezTo>
                  <a:moveTo>
                    <a:pt x="579" y="437"/>
                  </a:moveTo>
                  <a:cubicBezTo>
                    <a:pt x="540" y="420"/>
                    <a:pt x="540" y="420"/>
                    <a:pt x="540" y="420"/>
                  </a:cubicBezTo>
                  <a:cubicBezTo>
                    <a:pt x="543" y="412"/>
                    <a:pt x="546" y="405"/>
                    <a:pt x="548" y="397"/>
                  </a:cubicBezTo>
                  <a:cubicBezTo>
                    <a:pt x="589" y="408"/>
                    <a:pt x="589" y="408"/>
                    <a:pt x="589" y="408"/>
                  </a:cubicBezTo>
                  <a:cubicBezTo>
                    <a:pt x="587" y="418"/>
                    <a:pt x="583" y="428"/>
                    <a:pt x="579" y="437"/>
                  </a:cubicBezTo>
                  <a:moveTo>
                    <a:pt x="591" y="401"/>
                  </a:moveTo>
                  <a:cubicBezTo>
                    <a:pt x="550" y="390"/>
                    <a:pt x="550" y="390"/>
                    <a:pt x="550" y="390"/>
                  </a:cubicBezTo>
                  <a:cubicBezTo>
                    <a:pt x="552" y="382"/>
                    <a:pt x="554" y="374"/>
                    <a:pt x="555" y="366"/>
                  </a:cubicBezTo>
                  <a:cubicBezTo>
                    <a:pt x="597" y="372"/>
                    <a:pt x="597" y="372"/>
                    <a:pt x="597" y="372"/>
                  </a:cubicBezTo>
                  <a:cubicBezTo>
                    <a:pt x="596" y="382"/>
                    <a:pt x="594" y="392"/>
                    <a:pt x="591" y="401"/>
                  </a:cubicBezTo>
                  <a:moveTo>
                    <a:pt x="598" y="364"/>
                  </a:moveTo>
                  <a:cubicBezTo>
                    <a:pt x="556" y="359"/>
                    <a:pt x="556" y="359"/>
                    <a:pt x="556" y="359"/>
                  </a:cubicBezTo>
                  <a:cubicBezTo>
                    <a:pt x="556" y="351"/>
                    <a:pt x="557" y="343"/>
                    <a:pt x="557" y="335"/>
                  </a:cubicBezTo>
                  <a:cubicBezTo>
                    <a:pt x="600" y="334"/>
                    <a:pt x="600" y="334"/>
                    <a:pt x="600" y="334"/>
                  </a:cubicBezTo>
                  <a:cubicBezTo>
                    <a:pt x="600" y="344"/>
                    <a:pt x="599" y="354"/>
                    <a:pt x="598" y="364"/>
                  </a:cubicBezTo>
                  <a:moveTo>
                    <a:pt x="597" y="297"/>
                  </a:moveTo>
                  <a:cubicBezTo>
                    <a:pt x="598" y="307"/>
                    <a:pt x="599" y="317"/>
                    <a:pt x="599" y="327"/>
                  </a:cubicBezTo>
                  <a:cubicBezTo>
                    <a:pt x="557" y="328"/>
                    <a:pt x="557" y="328"/>
                    <a:pt x="557" y="328"/>
                  </a:cubicBezTo>
                  <a:cubicBezTo>
                    <a:pt x="556" y="320"/>
                    <a:pt x="556" y="312"/>
                    <a:pt x="554" y="304"/>
                  </a:cubicBezTo>
                  <a:cubicBezTo>
                    <a:pt x="597" y="297"/>
                    <a:pt x="597" y="297"/>
                    <a:pt x="597" y="297"/>
                  </a:cubicBezTo>
                  <a:moveTo>
                    <a:pt x="595" y="290"/>
                  </a:moveTo>
                  <a:cubicBezTo>
                    <a:pt x="553" y="297"/>
                    <a:pt x="553" y="297"/>
                    <a:pt x="553" y="297"/>
                  </a:cubicBezTo>
                  <a:cubicBezTo>
                    <a:pt x="552" y="289"/>
                    <a:pt x="550" y="281"/>
                    <a:pt x="548" y="273"/>
                  </a:cubicBezTo>
                  <a:cubicBezTo>
                    <a:pt x="588" y="260"/>
                    <a:pt x="588" y="260"/>
                    <a:pt x="588" y="260"/>
                  </a:cubicBezTo>
                  <a:cubicBezTo>
                    <a:pt x="591" y="270"/>
                    <a:pt x="594" y="280"/>
                    <a:pt x="595" y="290"/>
                  </a:cubicBezTo>
                  <a:moveTo>
                    <a:pt x="586" y="253"/>
                  </a:moveTo>
                  <a:cubicBezTo>
                    <a:pt x="545" y="266"/>
                    <a:pt x="545" y="266"/>
                    <a:pt x="545" y="266"/>
                  </a:cubicBezTo>
                  <a:cubicBezTo>
                    <a:pt x="543" y="259"/>
                    <a:pt x="540" y="251"/>
                    <a:pt x="537" y="244"/>
                  </a:cubicBezTo>
                  <a:cubicBezTo>
                    <a:pt x="575" y="225"/>
                    <a:pt x="575" y="225"/>
                    <a:pt x="575" y="225"/>
                  </a:cubicBezTo>
                  <a:cubicBezTo>
                    <a:pt x="579" y="234"/>
                    <a:pt x="583" y="244"/>
                    <a:pt x="586" y="253"/>
                  </a:cubicBezTo>
                  <a:moveTo>
                    <a:pt x="557" y="192"/>
                  </a:moveTo>
                  <a:cubicBezTo>
                    <a:pt x="562" y="201"/>
                    <a:pt x="567" y="209"/>
                    <a:pt x="572" y="219"/>
                  </a:cubicBezTo>
                  <a:cubicBezTo>
                    <a:pt x="533" y="237"/>
                    <a:pt x="533" y="237"/>
                    <a:pt x="533" y="237"/>
                  </a:cubicBezTo>
                  <a:cubicBezTo>
                    <a:pt x="530" y="230"/>
                    <a:pt x="526" y="223"/>
                    <a:pt x="521" y="216"/>
                  </a:cubicBezTo>
                  <a:cubicBezTo>
                    <a:pt x="557" y="192"/>
                    <a:pt x="557" y="192"/>
                    <a:pt x="557" y="192"/>
                  </a:cubicBezTo>
                  <a:moveTo>
                    <a:pt x="553" y="186"/>
                  </a:moveTo>
                  <a:cubicBezTo>
                    <a:pt x="517" y="210"/>
                    <a:pt x="517" y="210"/>
                    <a:pt x="517" y="210"/>
                  </a:cubicBezTo>
                  <a:cubicBezTo>
                    <a:pt x="513" y="204"/>
                    <a:pt x="508" y="197"/>
                    <a:pt x="503" y="191"/>
                  </a:cubicBezTo>
                  <a:cubicBezTo>
                    <a:pt x="534" y="162"/>
                    <a:pt x="534" y="162"/>
                    <a:pt x="534" y="162"/>
                  </a:cubicBezTo>
                  <a:cubicBezTo>
                    <a:pt x="541" y="170"/>
                    <a:pt x="547" y="178"/>
                    <a:pt x="553" y="186"/>
                  </a:cubicBezTo>
                  <a:moveTo>
                    <a:pt x="530" y="157"/>
                  </a:moveTo>
                  <a:cubicBezTo>
                    <a:pt x="498" y="186"/>
                    <a:pt x="498" y="186"/>
                    <a:pt x="498" y="186"/>
                  </a:cubicBezTo>
                  <a:cubicBezTo>
                    <a:pt x="492" y="180"/>
                    <a:pt x="486" y="174"/>
                    <a:pt x="480" y="169"/>
                  </a:cubicBezTo>
                  <a:cubicBezTo>
                    <a:pt x="508" y="136"/>
                    <a:pt x="508" y="136"/>
                    <a:pt x="508" y="136"/>
                  </a:cubicBezTo>
                  <a:cubicBezTo>
                    <a:pt x="515" y="142"/>
                    <a:pt x="523" y="149"/>
                    <a:pt x="530" y="157"/>
                  </a:cubicBezTo>
                  <a:moveTo>
                    <a:pt x="478" y="114"/>
                  </a:moveTo>
                  <a:cubicBezTo>
                    <a:pt x="486" y="119"/>
                    <a:pt x="494" y="125"/>
                    <a:pt x="502" y="131"/>
                  </a:cubicBezTo>
                  <a:cubicBezTo>
                    <a:pt x="475" y="164"/>
                    <a:pt x="475" y="164"/>
                    <a:pt x="475" y="164"/>
                  </a:cubicBezTo>
                  <a:cubicBezTo>
                    <a:pt x="468" y="159"/>
                    <a:pt x="462" y="155"/>
                    <a:pt x="455" y="150"/>
                  </a:cubicBezTo>
                  <a:cubicBezTo>
                    <a:pt x="478" y="114"/>
                    <a:pt x="478" y="114"/>
                    <a:pt x="478" y="114"/>
                  </a:cubicBezTo>
                  <a:moveTo>
                    <a:pt x="471" y="110"/>
                  </a:moveTo>
                  <a:cubicBezTo>
                    <a:pt x="449" y="146"/>
                    <a:pt x="449" y="146"/>
                    <a:pt x="449" y="146"/>
                  </a:cubicBezTo>
                  <a:cubicBezTo>
                    <a:pt x="443" y="143"/>
                    <a:pt x="436" y="139"/>
                    <a:pt x="429" y="136"/>
                  </a:cubicBezTo>
                  <a:cubicBezTo>
                    <a:pt x="429" y="136"/>
                    <a:pt x="428" y="136"/>
                    <a:pt x="427" y="135"/>
                  </a:cubicBezTo>
                  <a:cubicBezTo>
                    <a:pt x="445" y="96"/>
                    <a:pt x="445" y="96"/>
                    <a:pt x="445" y="96"/>
                  </a:cubicBezTo>
                  <a:cubicBezTo>
                    <a:pt x="454" y="100"/>
                    <a:pt x="463" y="105"/>
                    <a:pt x="471" y="110"/>
                  </a:cubicBezTo>
                  <a:moveTo>
                    <a:pt x="438" y="93"/>
                  </a:moveTo>
                  <a:cubicBezTo>
                    <a:pt x="421" y="132"/>
                    <a:pt x="421" y="132"/>
                    <a:pt x="421" y="132"/>
                  </a:cubicBezTo>
                  <a:cubicBezTo>
                    <a:pt x="413" y="129"/>
                    <a:pt x="406" y="127"/>
                    <a:pt x="398" y="124"/>
                  </a:cubicBezTo>
                  <a:cubicBezTo>
                    <a:pt x="409" y="83"/>
                    <a:pt x="409" y="83"/>
                    <a:pt x="409" y="83"/>
                  </a:cubicBezTo>
                  <a:cubicBezTo>
                    <a:pt x="419" y="85"/>
                    <a:pt x="429" y="89"/>
                    <a:pt x="438" y="93"/>
                  </a:cubicBezTo>
                  <a:moveTo>
                    <a:pt x="402" y="81"/>
                  </a:moveTo>
                  <a:cubicBezTo>
                    <a:pt x="391" y="122"/>
                    <a:pt x="391" y="122"/>
                    <a:pt x="391" y="122"/>
                  </a:cubicBezTo>
                  <a:cubicBezTo>
                    <a:pt x="383" y="120"/>
                    <a:pt x="375" y="119"/>
                    <a:pt x="367" y="118"/>
                  </a:cubicBezTo>
                  <a:cubicBezTo>
                    <a:pt x="373" y="75"/>
                    <a:pt x="373" y="75"/>
                    <a:pt x="373" y="75"/>
                  </a:cubicBezTo>
                  <a:cubicBezTo>
                    <a:pt x="383" y="76"/>
                    <a:pt x="393" y="78"/>
                    <a:pt x="402" y="81"/>
                  </a:cubicBezTo>
                  <a:moveTo>
                    <a:pt x="365" y="74"/>
                  </a:moveTo>
                  <a:cubicBezTo>
                    <a:pt x="360" y="117"/>
                    <a:pt x="360" y="117"/>
                    <a:pt x="360" y="117"/>
                  </a:cubicBezTo>
                  <a:cubicBezTo>
                    <a:pt x="352" y="116"/>
                    <a:pt x="344" y="115"/>
                    <a:pt x="336" y="116"/>
                  </a:cubicBezTo>
                  <a:cubicBezTo>
                    <a:pt x="335" y="72"/>
                    <a:pt x="335" y="72"/>
                    <a:pt x="335" y="72"/>
                  </a:cubicBezTo>
                  <a:cubicBezTo>
                    <a:pt x="345" y="72"/>
                    <a:pt x="355" y="73"/>
                    <a:pt x="365" y="74"/>
                  </a:cubicBezTo>
                  <a:moveTo>
                    <a:pt x="328" y="72"/>
                  </a:moveTo>
                  <a:cubicBezTo>
                    <a:pt x="329" y="116"/>
                    <a:pt x="329" y="116"/>
                    <a:pt x="329" y="116"/>
                  </a:cubicBezTo>
                  <a:cubicBezTo>
                    <a:pt x="321" y="116"/>
                    <a:pt x="313" y="117"/>
                    <a:pt x="305" y="118"/>
                  </a:cubicBezTo>
                  <a:cubicBezTo>
                    <a:pt x="298" y="75"/>
                    <a:pt x="298" y="75"/>
                    <a:pt x="298" y="75"/>
                  </a:cubicBezTo>
                  <a:cubicBezTo>
                    <a:pt x="308" y="73"/>
                    <a:pt x="318" y="72"/>
                    <a:pt x="328" y="72"/>
                  </a:cubicBezTo>
                  <a:moveTo>
                    <a:pt x="290" y="76"/>
                  </a:moveTo>
                  <a:cubicBezTo>
                    <a:pt x="297" y="119"/>
                    <a:pt x="297" y="119"/>
                    <a:pt x="297" y="119"/>
                  </a:cubicBezTo>
                  <a:cubicBezTo>
                    <a:pt x="289" y="120"/>
                    <a:pt x="282" y="122"/>
                    <a:pt x="274" y="125"/>
                  </a:cubicBezTo>
                  <a:cubicBezTo>
                    <a:pt x="261" y="83"/>
                    <a:pt x="261" y="83"/>
                    <a:pt x="261" y="83"/>
                  </a:cubicBezTo>
                  <a:cubicBezTo>
                    <a:pt x="271" y="80"/>
                    <a:pt x="280" y="78"/>
                    <a:pt x="290" y="76"/>
                  </a:cubicBezTo>
                  <a:moveTo>
                    <a:pt x="254" y="85"/>
                  </a:moveTo>
                  <a:cubicBezTo>
                    <a:pt x="267" y="127"/>
                    <a:pt x="267" y="127"/>
                    <a:pt x="267" y="127"/>
                  </a:cubicBezTo>
                  <a:cubicBezTo>
                    <a:pt x="259" y="129"/>
                    <a:pt x="252" y="132"/>
                    <a:pt x="244" y="136"/>
                  </a:cubicBezTo>
                  <a:cubicBezTo>
                    <a:pt x="225" y="96"/>
                    <a:pt x="225" y="96"/>
                    <a:pt x="225" y="96"/>
                  </a:cubicBezTo>
                  <a:cubicBezTo>
                    <a:pt x="235" y="92"/>
                    <a:pt x="244" y="88"/>
                    <a:pt x="254" y="85"/>
                  </a:cubicBezTo>
                  <a:moveTo>
                    <a:pt x="219" y="99"/>
                  </a:moveTo>
                  <a:cubicBezTo>
                    <a:pt x="238" y="139"/>
                    <a:pt x="238" y="139"/>
                    <a:pt x="238" y="139"/>
                  </a:cubicBezTo>
                  <a:cubicBezTo>
                    <a:pt x="231" y="142"/>
                    <a:pt x="224" y="146"/>
                    <a:pt x="217" y="151"/>
                  </a:cubicBezTo>
                  <a:cubicBezTo>
                    <a:pt x="192" y="114"/>
                    <a:pt x="192" y="114"/>
                    <a:pt x="192" y="114"/>
                  </a:cubicBezTo>
                  <a:cubicBezTo>
                    <a:pt x="201" y="109"/>
                    <a:pt x="210" y="104"/>
                    <a:pt x="219" y="99"/>
                  </a:cubicBezTo>
                  <a:moveTo>
                    <a:pt x="186" y="118"/>
                  </a:moveTo>
                  <a:cubicBezTo>
                    <a:pt x="211" y="155"/>
                    <a:pt x="211" y="155"/>
                    <a:pt x="211" y="155"/>
                  </a:cubicBezTo>
                  <a:cubicBezTo>
                    <a:pt x="204" y="159"/>
                    <a:pt x="198" y="164"/>
                    <a:pt x="192" y="170"/>
                  </a:cubicBezTo>
                  <a:cubicBezTo>
                    <a:pt x="162" y="137"/>
                    <a:pt x="162" y="137"/>
                    <a:pt x="162" y="137"/>
                  </a:cubicBezTo>
                  <a:cubicBezTo>
                    <a:pt x="170" y="130"/>
                    <a:pt x="178" y="124"/>
                    <a:pt x="186" y="118"/>
                  </a:cubicBezTo>
                  <a:moveTo>
                    <a:pt x="157" y="142"/>
                  </a:moveTo>
                  <a:cubicBezTo>
                    <a:pt x="186" y="175"/>
                    <a:pt x="186" y="175"/>
                    <a:pt x="186" y="175"/>
                  </a:cubicBezTo>
                  <a:cubicBezTo>
                    <a:pt x="180" y="180"/>
                    <a:pt x="175" y="186"/>
                    <a:pt x="170" y="192"/>
                  </a:cubicBezTo>
                  <a:cubicBezTo>
                    <a:pt x="136" y="164"/>
                    <a:pt x="136" y="164"/>
                    <a:pt x="136" y="164"/>
                  </a:cubicBezTo>
                  <a:cubicBezTo>
                    <a:pt x="142" y="156"/>
                    <a:pt x="149" y="149"/>
                    <a:pt x="157" y="142"/>
                  </a:cubicBezTo>
                  <a:moveTo>
                    <a:pt x="131" y="169"/>
                  </a:moveTo>
                  <a:cubicBezTo>
                    <a:pt x="165" y="198"/>
                    <a:pt x="165" y="198"/>
                    <a:pt x="165" y="198"/>
                  </a:cubicBezTo>
                  <a:cubicBezTo>
                    <a:pt x="160" y="204"/>
                    <a:pt x="155" y="210"/>
                    <a:pt x="151" y="217"/>
                  </a:cubicBezTo>
                  <a:cubicBezTo>
                    <a:pt x="113" y="194"/>
                    <a:pt x="113" y="194"/>
                    <a:pt x="113" y="194"/>
                  </a:cubicBezTo>
                  <a:cubicBezTo>
                    <a:pt x="119" y="185"/>
                    <a:pt x="125" y="177"/>
                    <a:pt x="131" y="169"/>
                  </a:cubicBezTo>
                  <a:moveTo>
                    <a:pt x="109" y="200"/>
                  </a:moveTo>
                  <a:cubicBezTo>
                    <a:pt x="147" y="223"/>
                    <a:pt x="147" y="223"/>
                    <a:pt x="147" y="223"/>
                  </a:cubicBezTo>
                  <a:cubicBezTo>
                    <a:pt x="143" y="230"/>
                    <a:pt x="140" y="236"/>
                    <a:pt x="136" y="243"/>
                  </a:cubicBezTo>
                  <a:cubicBezTo>
                    <a:pt x="136" y="244"/>
                    <a:pt x="136" y="244"/>
                    <a:pt x="136" y="245"/>
                  </a:cubicBezTo>
                  <a:cubicBezTo>
                    <a:pt x="95" y="227"/>
                    <a:pt x="95" y="227"/>
                    <a:pt x="95" y="227"/>
                  </a:cubicBezTo>
                  <a:cubicBezTo>
                    <a:pt x="99" y="218"/>
                    <a:pt x="104" y="209"/>
                    <a:pt x="109" y="200"/>
                  </a:cubicBezTo>
                  <a:moveTo>
                    <a:pt x="92" y="234"/>
                  </a:moveTo>
                  <a:cubicBezTo>
                    <a:pt x="133" y="251"/>
                    <a:pt x="133" y="251"/>
                    <a:pt x="133" y="251"/>
                  </a:cubicBezTo>
                  <a:cubicBezTo>
                    <a:pt x="130" y="259"/>
                    <a:pt x="127" y="267"/>
                    <a:pt x="125" y="274"/>
                  </a:cubicBezTo>
                  <a:cubicBezTo>
                    <a:pt x="82" y="263"/>
                    <a:pt x="82" y="263"/>
                    <a:pt x="82" y="263"/>
                  </a:cubicBezTo>
                  <a:cubicBezTo>
                    <a:pt x="85" y="253"/>
                    <a:pt x="88" y="243"/>
                    <a:pt x="92" y="234"/>
                  </a:cubicBezTo>
                  <a:moveTo>
                    <a:pt x="80" y="270"/>
                  </a:moveTo>
                  <a:cubicBezTo>
                    <a:pt x="123" y="281"/>
                    <a:pt x="123" y="281"/>
                    <a:pt x="123" y="281"/>
                  </a:cubicBezTo>
                  <a:cubicBezTo>
                    <a:pt x="121" y="289"/>
                    <a:pt x="119" y="297"/>
                    <a:pt x="118" y="305"/>
                  </a:cubicBezTo>
                  <a:cubicBezTo>
                    <a:pt x="74" y="300"/>
                    <a:pt x="74" y="300"/>
                    <a:pt x="74" y="300"/>
                  </a:cubicBezTo>
                  <a:cubicBezTo>
                    <a:pt x="75" y="289"/>
                    <a:pt x="78" y="279"/>
                    <a:pt x="80" y="270"/>
                  </a:cubicBezTo>
                  <a:moveTo>
                    <a:pt x="72" y="337"/>
                  </a:moveTo>
                  <a:cubicBezTo>
                    <a:pt x="71" y="327"/>
                    <a:pt x="72" y="317"/>
                    <a:pt x="73" y="307"/>
                  </a:cubicBezTo>
                  <a:cubicBezTo>
                    <a:pt x="117" y="312"/>
                    <a:pt x="117" y="312"/>
                    <a:pt x="117" y="312"/>
                  </a:cubicBezTo>
                  <a:cubicBezTo>
                    <a:pt x="116" y="320"/>
                    <a:pt x="116" y="328"/>
                    <a:pt x="116" y="336"/>
                  </a:cubicBezTo>
                  <a:cubicBezTo>
                    <a:pt x="72" y="337"/>
                    <a:pt x="72" y="337"/>
                    <a:pt x="72" y="337"/>
                  </a:cubicBezTo>
                  <a:moveTo>
                    <a:pt x="72" y="345"/>
                  </a:moveTo>
                  <a:cubicBezTo>
                    <a:pt x="116" y="344"/>
                    <a:pt x="116" y="344"/>
                    <a:pt x="116" y="344"/>
                  </a:cubicBezTo>
                  <a:cubicBezTo>
                    <a:pt x="116" y="352"/>
                    <a:pt x="117" y="360"/>
                    <a:pt x="118" y="368"/>
                  </a:cubicBezTo>
                  <a:cubicBezTo>
                    <a:pt x="74" y="375"/>
                    <a:pt x="74" y="375"/>
                    <a:pt x="74" y="375"/>
                  </a:cubicBezTo>
                  <a:cubicBezTo>
                    <a:pt x="73" y="365"/>
                    <a:pt x="72" y="355"/>
                    <a:pt x="72" y="345"/>
                  </a:cubicBezTo>
                  <a:moveTo>
                    <a:pt x="76" y="382"/>
                  </a:moveTo>
                  <a:cubicBezTo>
                    <a:pt x="120" y="375"/>
                    <a:pt x="120" y="375"/>
                    <a:pt x="120" y="375"/>
                  </a:cubicBezTo>
                  <a:cubicBezTo>
                    <a:pt x="121" y="383"/>
                    <a:pt x="123" y="391"/>
                    <a:pt x="125" y="399"/>
                  </a:cubicBezTo>
                  <a:cubicBezTo>
                    <a:pt x="83" y="412"/>
                    <a:pt x="83" y="412"/>
                    <a:pt x="83" y="412"/>
                  </a:cubicBezTo>
                  <a:cubicBezTo>
                    <a:pt x="80" y="402"/>
                    <a:pt x="77" y="392"/>
                    <a:pt x="76" y="382"/>
                  </a:cubicBezTo>
                  <a:moveTo>
                    <a:pt x="96" y="447"/>
                  </a:moveTo>
                  <a:cubicBezTo>
                    <a:pt x="92" y="438"/>
                    <a:pt x="88" y="429"/>
                    <a:pt x="85" y="419"/>
                  </a:cubicBezTo>
                  <a:cubicBezTo>
                    <a:pt x="127" y="406"/>
                    <a:pt x="127" y="406"/>
                    <a:pt x="127" y="406"/>
                  </a:cubicBezTo>
                  <a:cubicBezTo>
                    <a:pt x="130" y="413"/>
                    <a:pt x="133" y="421"/>
                    <a:pt x="136" y="428"/>
                  </a:cubicBezTo>
                  <a:cubicBezTo>
                    <a:pt x="96" y="447"/>
                    <a:pt x="96" y="447"/>
                    <a:pt x="96" y="447"/>
                  </a:cubicBezTo>
                  <a:moveTo>
                    <a:pt x="114" y="480"/>
                  </a:moveTo>
                  <a:cubicBezTo>
                    <a:pt x="109" y="472"/>
                    <a:pt x="104" y="463"/>
                    <a:pt x="99" y="454"/>
                  </a:cubicBezTo>
                  <a:cubicBezTo>
                    <a:pt x="139" y="435"/>
                    <a:pt x="139" y="435"/>
                    <a:pt x="139" y="435"/>
                  </a:cubicBezTo>
                  <a:cubicBezTo>
                    <a:pt x="143" y="442"/>
                    <a:pt x="147" y="449"/>
                    <a:pt x="151" y="456"/>
                  </a:cubicBezTo>
                  <a:cubicBezTo>
                    <a:pt x="114" y="480"/>
                    <a:pt x="114" y="480"/>
                    <a:pt x="114" y="480"/>
                  </a:cubicBezTo>
                  <a:moveTo>
                    <a:pt x="119" y="486"/>
                  </a:moveTo>
                  <a:cubicBezTo>
                    <a:pt x="155" y="462"/>
                    <a:pt x="155" y="462"/>
                    <a:pt x="155" y="462"/>
                  </a:cubicBezTo>
                  <a:cubicBezTo>
                    <a:pt x="160" y="468"/>
                    <a:pt x="165" y="475"/>
                    <a:pt x="170" y="481"/>
                  </a:cubicBezTo>
                  <a:cubicBezTo>
                    <a:pt x="137" y="510"/>
                    <a:pt x="137" y="510"/>
                    <a:pt x="137" y="510"/>
                  </a:cubicBezTo>
                  <a:cubicBezTo>
                    <a:pt x="131" y="503"/>
                    <a:pt x="124" y="495"/>
                    <a:pt x="119" y="486"/>
                  </a:cubicBezTo>
                  <a:moveTo>
                    <a:pt x="142" y="516"/>
                  </a:moveTo>
                  <a:cubicBezTo>
                    <a:pt x="175" y="486"/>
                    <a:pt x="175" y="486"/>
                    <a:pt x="175" y="486"/>
                  </a:cubicBezTo>
                  <a:cubicBezTo>
                    <a:pt x="181" y="492"/>
                    <a:pt x="186" y="498"/>
                    <a:pt x="193" y="503"/>
                  </a:cubicBezTo>
                  <a:cubicBezTo>
                    <a:pt x="164" y="537"/>
                    <a:pt x="164" y="537"/>
                    <a:pt x="164" y="537"/>
                  </a:cubicBezTo>
                  <a:cubicBezTo>
                    <a:pt x="157" y="530"/>
                    <a:pt x="149" y="523"/>
                    <a:pt x="142" y="516"/>
                  </a:cubicBezTo>
                  <a:moveTo>
                    <a:pt x="195" y="559"/>
                  </a:moveTo>
                  <a:cubicBezTo>
                    <a:pt x="186" y="554"/>
                    <a:pt x="178" y="548"/>
                    <a:pt x="170" y="542"/>
                  </a:cubicBezTo>
                  <a:cubicBezTo>
                    <a:pt x="198" y="508"/>
                    <a:pt x="198" y="508"/>
                    <a:pt x="198" y="508"/>
                  </a:cubicBezTo>
                  <a:cubicBezTo>
                    <a:pt x="204" y="513"/>
                    <a:pt x="211" y="517"/>
                    <a:pt x="218" y="522"/>
                  </a:cubicBezTo>
                  <a:cubicBezTo>
                    <a:pt x="195" y="559"/>
                    <a:pt x="195" y="559"/>
                    <a:pt x="195" y="559"/>
                  </a:cubicBezTo>
                  <a:moveTo>
                    <a:pt x="201" y="563"/>
                  </a:moveTo>
                  <a:cubicBezTo>
                    <a:pt x="224" y="526"/>
                    <a:pt x="224" y="526"/>
                    <a:pt x="224" y="526"/>
                  </a:cubicBezTo>
                  <a:cubicBezTo>
                    <a:pt x="230" y="529"/>
                    <a:pt x="237" y="533"/>
                    <a:pt x="244" y="536"/>
                  </a:cubicBezTo>
                  <a:cubicBezTo>
                    <a:pt x="244" y="536"/>
                    <a:pt x="245" y="536"/>
                    <a:pt x="245" y="537"/>
                  </a:cubicBezTo>
                  <a:cubicBezTo>
                    <a:pt x="228" y="577"/>
                    <a:pt x="228" y="577"/>
                    <a:pt x="228" y="577"/>
                  </a:cubicBezTo>
                  <a:cubicBezTo>
                    <a:pt x="219" y="573"/>
                    <a:pt x="210" y="568"/>
                    <a:pt x="201" y="563"/>
                  </a:cubicBezTo>
                  <a:moveTo>
                    <a:pt x="251" y="521"/>
                  </a:moveTo>
                  <a:cubicBezTo>
                    <a:pt x="148" y="473"/>
                    <a:pt x="104" y="352"/>
                    <a:pt x="152" y="250"/>
                  </a:cubicBezTo>
                  <a:cubicBezTo>
                    <a:pt x="199" y="148"/>
                    <a:pt x="320" y="104"/>
                    <a:pt x="422" y="151"/>
                  </a:cubicBezTo>
                  <a:cubicBezTo>
                    <a:pt x="524" y="199"/>
                    <a:pt x="569" y="320"/>
                    <a:pt x="521" y="422"/>
                  </a:cubicBezTo>
                  <a:cubicBezTo>
                    <a:pt x="474" y="524"/>
                    <a:pt x="353" y="568"/>
                    <a:pt x="251" y="521"/>
                  </a:cubicBezTo>
                  <a:moveTo>
                    <a:pt x="235" y="580"/>
                  </a:moveTo>
                  <a:cubicBezTo>
                    <a:pt x="252" y="540"/>
                    <a:pt x="252" y="540"/>
                    <a:pt x="252" y="540"/>
                  </a:cubicBezTo>
                  <a:cubicBezTo>
                    <a:pt x="260" y="543"/>
                    <a:pt x="267" y="545"/>
                    <a:pt x="275" y="548"/>
                  </a:cubicBezTo>
                  <a:cubicBezTo>
                    <a:pt x="263" y="590"/>
                    <a:pt x="263" y="590"/>
                    <a:pt x="263" y="590"/>
                  </a:cubicBezTo>
                  <a:cubicBezTo>
                    <a:pt x="254" y="587"/>
                    <a:pt x="244" y="584"/>
                    <a:pt x="235" y="580"/>
                  </a:cubicBezTo>
                  <a:moveTo>
                    <a:pt x="271" y="592"/>
                  </a:moveTo>
                  <a:cubicBezTo>
                    <a:pt x="282" y="550"/>
                    <a:pt x="282" y="550"/>
                    <a:pt x="282" y="550"/>
                  </a:cubicBezTo>
                  <a:cubicBezTo>
                    <a:pt x="290" y="552"/>
                    <a:pt x="298" y="553"/>
                    <a:pt x="306" y="554"/>
                  </a:cubicBezTo>
                  <a:cubicBezTo>
                    <a:pt x="300" y="598"/>
                    <a:pt x="300" y="598"/>
                    <a:pt x="300" y="598"/>
                  </a:cubicBezTo>
                  <a:cubicBezTo>
                    <a:pt x="290" y="596"/>
                    <a:pt x="280" y="594"/>
                    <a:pt x="271" y="592"/>
                  </a:cubicBezTo>
                  <a:moveTo>
                    <a:pt x="308" y="599"/>
                  </a:moveTo>
                  <a:cubicBezTo>
                    <a:pt x="313" y="555"/>
                    <a:pt x="313" y="555"/>
                    <a:pt x="313" y="555"/>
                  </a:cubicBezTo>
                  <a:cubicBezTo>
                    <a:pt x="321" y="556"/>
                    <a:pt x="329" y="556"/>
                    <a:pt x="337" y="556"/>
                  </a:cubicBezTo>
                  <a:cubicBezTo>
                    <a:pt x="338" y="600"/>
                    <a:pt x="338" y="600"/>
                    <a:pt x="338" y="600"/>
                  </a:cubicBezTo>
                  <a:cubicBezTo>
                    <a:pt x="328" y="600"/>
                    <a:pt x="318" y="600"/>
                    <a:pt x="308" y="599"/>
                  </a:cubicBezTo>
                  <a:moveTo>
                    <a:pt x="345" y="600"/>
                  </a:moveTo>
                  <a:cubicBezTo>
                    <a:pt x="345" y="556"/>
                    <a:pt x="345" y="556"/>
                    <a:pt x="345" y="556"/>
                  </a:cubicBezTo>
                  <a:cubicBezTo>
                    <a:pt x="353" y="556"/>
                    <a:pt x="361" y="555"/>
                    <a:pt x="369" y="554"/>
                  </a:cubicBezTo>
                  <a:cubicBezTo>
                    <a:pt x="376" y="597"/>
                    <a:pt x="376" y="597"/>
                    <a:pt x="376" y="597"/>
                  </a:cubicBezTo>
                  <a:cubicBezTo>
                    <a:pt x="366" y="599"/>
                    <a:pt x="355" y="600"/>
                    <a:pt x="345" y="600"/>
                  </a:cubicBezTo>
                  <a:moveTo>
                    <a:pt x="383" y="596"/>
                  </a:moveTo>
                  <a:cubicBezTo>
                    <a:pt x="376" y="553"/>
                    <a:pt x="376" y="553"/>
                    <a:pt x="376" y="553"/>
                  </a:cubicBezTo>
                  <a:cubicBezTo>
                    <a:pt x="384" y="551"/>
                    <a:pt x="392" y="549"/>
                    <a:pt x="399" y="547"/>
                  </a:cubicBezTo>
                  <a:cubicBezTo>
                    <a:pt x="412" y="589"/>
                    <a:pt x="412" y="589"/>
                    <a:pt x="412" y="589"/>
                  </a:cubicBezTo>
                  <a:cubicBezTo>
                    <a:pt x="403" y="592"/>
                    <a:pt x="393" y="594"/>
                    <a:pt x="383" y="596"/>
                  </a:cubicBezTo>
                  <a:moveTo>
                    <a:pt x="419" y="586"/>
                  </a:moveTo>
                  <a:cubicBezTo>
                    <a:pt x="406" y="545"/>
                    <a:pt x="406" y="545"/>
                    <a:pt x="406" y="545"/>
                  </a:cubicBezTo>
                  <a:cubicBezTo>
                    <a:pt x="414" y="542"/>
                    <a:pt x="421" y="539"/>
                    <a:pt x="429" y="536"/>
                  </a:cubicBezTo>
                  <a:cubicBezTo>
                    <a:pt x="448" y="575"/>
                    <a:pt x="448" y="575"/>
                    <a:pt x="448" y="575"/>
                  </a:cubicBezTo>
                  <a:cubicBezTo>
                    <a:pt x="438" y="579"/>
                    <a:pt x="429" y="583"/>
                    <a:pt x="419" y="586"/>
                  </a:cubicBezTo>
                  <a:moveTo>
                    <a:pt x="454" y="572"/>
                  </a:moveTo>
                  <a:cubicBezTo>
                    <a:pt x="435" y="533"/>
                    <a:pt x="435" y="533"/>
                    <a:pt x="435" y="533"/>
                  </a:cubicBezTo>
                  <a:cubicBezTo>
                    <a:pt x="443" y="529"/>
                    <a:pt x="449" y="525"/>
                    <a:pt x="456" y="521"/>
                  </a:cubicBezTo>
                  <a:cubicBezTo>
                    <a:pt x="480" y="557"/>
                    <a:pt x="480" y="557"/>
                    <a:pt x="480" y="557"/>
                  </a:cubicBezTo>
                  <a:cubicBezTo>
                    <a:pt x="472" y="562"/>
                    <a:pt x="463" y="567"/>
                    <a:pt x="454" y="572"/>
                  </a:cubicBezTo>
                  <a:moveTo>
                    <a:pt x="487" y="553"/>
                  </a:moveTo>
                  <a:cubicBezTo>
                    <a:pt x="462" y="517"/>
                    <a:pt x="462" y="517"/>
                    <a:pt x="462" y="517"/>
                  </a:cubicBezTo>
                  <a:cubicBezTo>
                    <a:pt x="469" y="512"/>
                    <a:pt x="475" y="507"/>
                    <a:pt x="481" y="502"/>
                  </a:cubicBezTo>
                  <a:cubicBezTo>
                    <a:pt x="510" y="534"/>
                    <a:pt x="510" y="534"/>
                    <a:pt x="510" y="534"/>
                  </a:cubicBezTo>
                  <a:cubicBezTo>
                    <a:pt x="503" y="541"/>
                    <a:pt x="495" y="547"/>
                    <a:pt x="487" y="553"/>
                  </a:cubicBezTo>
                  <a:moveTo>
                    <a:pt x="516" y="529"/>
                  </a:moveTo>
                  <a:cubicBezTo>
                    <a:pt x="487" y="497"/>
                    <a:pt x="487" y="497"/>
                    <a:pt x="487" y="497"/>
                  </a:cubicBezTo>
                  <a:cubicBezTo>
                    <a:pt x="493" y="492"/>
                    <a:pt x="498" y="486"/>
                    <a:pt x="503" y="480"/>
                  </a:cubicBezTo>
                  <a:cubicBezTo>
                    <a:pt x="537" y="507"/>
                    <a:pt x="537" y="507"/>
                    <a:pt x="537" y="507"/>
                  </a:cubicBezTo>
                  <a:cubicBezTo>
                    <a:pt x="530" y="515"/>
                    <a:pt x="523" y="522"/>
                    <a:pt x="516" y="529"/>
                  </a:cubicBezTo>
                  <a:moveTo>
                    <a:pt x="541" y="501"/>
                  </a:moveTo>
                  <a:cubicBezTo>
                    <a:pt x="508" y="474"/>
                    <a:pt x="508" y="474"/>
                    <a:pt x="508" y="474"/>
                  </a:cubicBezTo>
                  <a:cubicBezTo>
                    <a:pt x="513" y="468"/>
                    <a:pt x="518" y="461"/>
                    <a:pt x="522" y="454"/>
                  </a:cubicBezTo>
                  <a:cubicBezTo>
                    <a:pt x="559" y="477"/>
                    <a:pt x="559" y="477"/>
                    <a:pt x="559" y="477"/>
                  </a:cubicBezTo>
                  <a:cubicBezTo>
                    <a:pt x="553" y="485"/>
                    <a:pt x="548" y="494"/>
                    <a:pt x="541" y="501"/>
                  </a:cubicBezTo>
                  <a:moveTo>
                    <a:pt x="563" y="471"/>
                  </a:moveTo>
                  <a:cubicBezTo>
                    <a:pt x="526" y="448"/>
                    <a:pt x="526" y="448"/>
                    <a:pt x="526" y="448"/>
                  </a:cubicBezTo>
                  <a:cubicBezTo>
                    <a:pt x="530" y="442"/>
                    <a:pt x="533" y="435"/>
                    <a:pt x="536" y="429"/>
                  </a:cubicBezTo>
                  <a:cubicBezTo>
                    <a:pt x="537" y="428"/>
                    <a:pt x="537" y="427"/>
                    <a:pt x="537" y="427"/>
                  </a:cubicBezTo>
                  <a:cubicBezTo>
                    <a:pt x="577" y="444"/>
                    <a:pt x="577" y="444"/>
                    <a:pt x="577" y="444"/>
                  </a:cubicBezTo>
                  <a:cubicBezTo>
                    <a:pt x="572" y="453"/>
                    <a:pt x="568" y="462"/>
                    <a:pt x="563" y="471"/>
                  </a:cubicBezTo>
                </a:path>
              </a:pathLst>
            </a:custGeom>
            <a:solidFill>
              <a:schemeClr val="accent3"/>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6" name="Freeform 43">
              <a:extLst>
                <a:ext uri="{FF2B5EF4-FFF2-40B4-BE49-F238E27FC236}">
                  <a16:creationId xmlns:a16="http://schemas.microsoft.com/office/drawing/2014/main" id="{D579C78B-97CE-414E-9753-D9C7481FD822}"/>
                </a:ext>
              </a:extLst>
            </p:cNvPr>
            <p:cNvSpPr>
              <a:spLocks noEditPoints="1"/>
            </p:cNvSpPr>
            <p:nvPr/>
          </p:nvSpPr>
          <p:spPr bwMode="auto">
            <a:xfrm>
              <a:off x="5718821" y="4771564"/>
              <a:ext cx="788569" cy="786126"/>
            </a:xfrm>
            <a:custGeom>
              <a:avLst/>
              <a:gdLst>
                <a:gd name="T0" fmla="*/ 140 w 409"/>
                <a:gd name="T1" fmla="*/ 29 h 408"/>
                <a:gd name="T2" fmla="*/ 109 w 409"/>
                <a:gd name="T3" fmla="*/ 44 h 408"/>
                <a:gd name="T4" fmla="*/ 81 w 409"/>
                <a:gd name="T5" fmla="*/ 64 h 408"/>
                <a:gd name="T6" fmla="*/ 58 w 409"/>
                <a:gd name="T7" fmla="*/ 89 h 408"/>
                <a:gd name="T8" fmla="*/ 39 w 409"/>
                <a:gd name="T9" fmla="*/ 118 h 408"/>
                <a:gd name="T10" fmla="*/ 26 w 409"/>
                <a:gd name="T11" fmla="*/ 150 h 408"/>
                <a:gd name="T12" fmla="*/ 19 w 409"/>
                <a:gd name="T13" fmla="*/ 184 h 408"/>
                <a:gd name="T14" fmla="*/ 19 w 409"/>
                <a:gd name="T15" fmla="*/ 218 h 408"/>
                <a:gd name="T16" fmla="*/ 25 w 409"/>
                <a:gd name="T17" fmla="*/ 252 h 408"/>
                <a:gd name="T18" fmla="*/ 36 w 409"/>
                <a:gd name="T19" fmla="*/ 284 h 408"/>
                <a:gd name="T20" fmla="*/ 54 w 409"/>
                <a:gd name="T21" fmla="*/ 314 h 408"/>
                <a:gd name="T22" fmla="*/ 77 w 409"/>
                <a:gd name="T23" fmla="*/ 340 h 408"/>
                <a:gd name="T24" fmla="*/ 104 w 409"/>
                <a:gd name="T25" fmla="*/ 361 h 408"/>
                <a:gd name="T26" fmla="*/ 134 w 409"/>
                <a:gd name="T27" fmla="*/ 377 h 408"/>
                <a:gd name="T28" fmla="*/ 167 w 409"/>
                <a:gd name="T29" fmla="*/ 387 h 408"/>
                <a:gd name="T30" fmla="*/ 201 w 409"/>
                <a:gd name="T31" fmla="*/ 391 h 408"/>
                <a:gd name="T32" fmla="*/ 236 w 409"/>
                <a:gd name="T33" fmla="*/ 388 h 408"/>
                <a:gd name="T34" fmla="*/ 269 w 409"/>
                <a:gd name="T35" fmla="*/ 379 h 408"/>
                <a:gd name="T36" fmla="*/ 300 w 409"/>
                <a:gd name="T37" fmla="*/ 364 h 408"/>
                <a:gd name="T38" fmla="*/ 328 w 409"/>
                <a:gd name="T39" fmla="*/ 344 h 408"/>
                <a:gd name="T40" fmla="*/ 351 w 409"/>
                <a:gd name="T41" fmla="*/ 319 h 408"/>
                <a:gd name="T42" fmla="*/ 370 w 409"/>
                <a:gd name="T43" fmla="*/ 290 h 408"/>
                <a:gd name="T44" fmla="*/ 383 w 409"/>
                <a:gd name="T45" fmla="*/ 258 h 408"/>
                <a:gd name="T46" fmla="*/ 390 w 409"/>
                <a:gd name="T47" fmla="*/ 225 h 408"/>
                <a:gd name="T48" fmla="*/ 390 w 409"/>
                <a:gd name="T49" fmla="*/ 190 h 408"/>
                <a:gd name="T50" fmla="*/ 385 w 409"/>
                <a:gd name="T51" fmla="*/ 156 h 408"/>
                <a:gd name="T52" fmla="*/ 373 w 409"/>
                <a:gd name="T53" fmla="*/ 124 h 408"/>
                <a:gd name="T54" fmla="*/ 355 w 409"/>
                <a:gd name="T55" fmla="*/ 95 h 408"/>
                <a:gd name="T56" fmla="*/ 332 w 409"/>
                <a:gd name="T57" fmla="*/ 69 h 408"/>
                <a:gd name="T58" fmla="*/ 305 w 409"/>
                <a:gd name="T59" fmla="*/ 48 h 408"/>
                <a:gd name="T60" fmla="*/ 275 w 409"/>
                <a:gd name="T61" fmla="*/ 32 h 408"/>
                <a:gd name="T62" fmla="*/ 242 w 409"/>
                <a:gd name="T63" fmla="*/ 22 h 408"/>
                <a:gd name="T64" fmla="*/ 208 w 409"/>
                <a:gd name="T65" fmla="*/ 18 h 408"/>
                <a:gd name="T66" fmla="*/ 174 w 409"/>
                <a:gd name="T67" fmla="*/ 21 h 408"/>
                <a:gd name="T68" fmla="*/ 179 w 409"/>
                <a:gd name="T69" fmla="*/ 124 h 408"/>
                <a:gd name="T70" fmla="*/ 124 w 409"/>
                <a:gd name="T71" fmla="*/ 230 h 408"/>
                <a:gd name="T72" fmla="*/ 316 w 409"/>
                <a:gd name="T73" fmla="*/ 288 h 408"/>
                <a:gd name="T74" fmla="*/ 74 w 409"/>
                <a:gd name="T75" fmla="*/ 288 h 408"/>
                <a:gd name="T76" fmla="*/ 120 w 409"/>
                <a:gd name="T77" fmla="*/ 265 h 408"/>
                <a:gd name="T78" fmla="*/ 309 w 409"/>
                <a:gd name="T79" fmla="*/ 89 h 408"/>
                <a:gd name="T80" fmla="*/ 336 w 409"/>
                <a:gd name="T81" fmla="*/ 252 h 408"/>
                <a:gd name="T82" fmla="*/ 304 w 409"/>
                <a:gd name="T83" fmla="*/ 173 h 408"/>
                <a:gd name="T84" fmla="*/ 289 w 409"/>
                <a:gd name="T85" fmla="*/ 93 h 408"/>
                <a:gd name="T86" fmla="*/ 252 w 409"/>
                <a:gd name="T87" fmla="*/ 73 h 408"/>
                <a:gd name="T88" fmla="*/ 173 w 409"/>
                <a:gd name="T89" fmla="*/ 104 h 408"/>
                <a:gd name="T90" fmla="*/ 67 w 409"/>
                <a:gd name="T91" fmla="*/ 229 h 408"/>
                <a:gd name="T92" fmla="*/ 244 w 409"/>
                <a:gd name="T93" fmla="*/ 54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9" h="408">
                  <a:moveTo>
                    <a:pt x="157" y="24"/>
                  </a:moveTo>
                  <a:cubicBezTo>
                    <a:pt x="143" y="9"/>
                    <a:pt x="143" y="9"/>
                    <a:pt x="143" y="9"/>
                  </a:cubicBezTo>
                  <a:cubicBezTo>
                    <a:pt x="140" y="29"/>
                    <a:pt x="140" y="29"/>
                    <a:pt x="140" y="29"/>
                  </a:cubicBezTo>
                  <a:cubicBezTo>
                    <a:pt x="139" y="37"/>
                    <a:pt x="131" y="40"/>
                    <a:pt x="125" y="36"/>
                  </a:cubicBezTo>
                  <a:cubicBezTo>
                    <a:pt x="108" y="24"/>
                    <a:pt x="108" y="24"/>
                    <a:pt x="108" y="24"/>
                  </a:cubicBezTo>
                  <a:cubicBezTo>
                    <a:pt x="109" y="44"/>
                    <a:pt x="109" y="44"/>
                    <a:pt x="109" y="44"/>
                  </a:cubicBezTo>
                  <a:cubicBezTo>
                    <a:pt x="110" y="52"/>
                    <a:pt x="102" y="57"/>
                    <a:pt x="95" y="53"/>
                  </a:cubicBezTo>
                  <a:cubicBezTo>
                    <a:pt x="77" y="45"/>
                    <a:pt x="77" y="45"/>
                    <a:pt x="77" y="45"/>
                  </a:cubicBezTo>
                  <a:cubicBezTo>
                    <a:pt x="81" y="64"/>
                    <a:pt x="81" y="64"/>
                    <a:pt x="81" y="64"/>
                  </a:cubicBezTo>
                  <a:cubicBezTo>
                    <a:pt x="83" y="72"/>
                    <a:pt x="76" y="78"/>
                    <a:pt x="69" y="76"/>
                  </a:cubicBezTo>
                  <a:cubicBezTo>
                    <a:pt x="50" y="71"/>
                    <a:pt x="50" y="71"/>
                    <a:pt x="50" y="71"/>
                  </a:cubicBezTo>
                  <a:cubicBezTo>
                    <a:pt x="58" y="89"/>
                    <a:pt x="58" y="89"/>
                    <a:pt x="58" y="89"/>
                  </a:cubicBezTo>
                  <a:cubicBezTo>
                    <a:pt x="61" y="96"/>
                    <a:pt x="55" y="104"/>
                    <a:pt x="48" y="103"/>
                  </a:cubicBezTo>
                  <a:cubicBezTo>
                    <a:pt x="28" y="102"/>
                    <a:pt x="28" y="102"/>
                    <a:pt x="28" y="102"/>
                  </a:cubicBezTo>
                  <a:cubicBezTo>
                    <a:pt x="39" y="118"/>
                    <a:pt x="39" y="118"/>
                    <a:pt x="39" y="118"/>
                  </a:cubicBezTo>
                  <a:cubicBezTo>
                    <a:pt x="43" y="125"/>
                    <a:pt x="40" y="133"/>
                    <a:pt x="32" y="134"/>
                  </a:cubicBezTo>
                  <a:cubicBezTo>
                    <a:pt x="12" y="136"/>
                    <a:pt x="12" y="136"/>
                    <a:pt x="12" y="136"/>
                  </a:cubicBezTo>
                  <a:cubicBezTo>
                    <a:pt x="26" y="150"/>
                    <a:pt x="26" y="150"/>
                    <a:pt x="26" y="150"/>
                  </a:cubicBezTo>
                  <a:cubicBezTo>
                    <a:pt x="32" y="155"/>
                    <a:pt x="29" y="164"/>
                    <a:pt x="22" y="167"/>
                  </a:cubicBezTo>
                  <a:cubicBezTo>
                    <a:pt x="3" y="172"/>
                    <a:pt x="3" y="172"/>
                    <a:pt x="3" y="172"/>
                  </a:cubicBezTo>
                  <a:cubicBezTo>
                    <a:pt x="19" y="184"/>
                    <a:pt x="19" y="184"/>
                    <a:pt x="19" y="184"/>
                  </a:cubicBezTo>
                  <a:cubicBezTo>
                    <a:pt x="26" y="188"/>
                    <a:pt x="25" y="197"/>
                    <a:pt x="18" y="201"/>
                  </a:cubicBezTo>
                  <a:cubicBezTo>
                    <a:pt x="0" y="210"/>
                    <a:pt x="0" y="210"/>
                    <a:pt x="0" y="210"/>
                  </a:cubicBezTo>
                  <a:cubicBezTo>
                    <a:pt x="19" y="218"/>
                    <a:pt x="19" y="218"/>
                    <a:pt x="19" y="218"/>
                  </a:cubicBezTo>
                  <a:cubicBezTo>
                    <a:pt x="26" y="221"/>
                    <a:pt x="27" y="230"/>
                    <a:pt x="21" y="235"/>
                  </a:cubicBezTo>
                  <a:cubicBezTo>
                    <a:pt x="5" y="247"/>
                    <a:pt x="5" y="247"/>
                    <a:pt x="5" y="247"/>
                  </a:cubicBezTo>
                  <a:cubicBezTo>
                    <a:pt x="25" y="252"/>
                    <a:pt x="25" y="252"/>
                    <a:pt x="25" y="252"/>
                  </a:cubicBezTo>
                  <a:cubicBezTo>
                    <a:pt x="32" y="254"/>
                    <a:pt x="35" y="263"/>
                    <a:pt x="30" y="268"/>
                  </a:cubicBezTo>
                  <a:cubicBezTo>
                    <a:pt x="16" y="283"/>
                    <a:pt x="16" y="283"/>
                    <a:pt x="16" y="283"/>
                  </a:cubicBezTo>
                  <a:cubicBezTo>
                    <a:pt x="36" y="284"/>
                    <a:pt x="36" y="284"/>
                    <a:pt x="36" y="284"/>
                  </a:cubicBezTo>
                  <a:cubicBezTo>
                    <a:pt x="44" y="285"/>
                    <a:pt x="48" y="293"/>
                    <a:pt x="44" y="299"/>
                  </a:cubicBezTo>
                  <a:cubicBezTo>
                    <a:pt x="34" y="317"/>
                    <a:pt x="34" y="317"/>
                    <a:pt x="34" y="317"/>
                  </a:cubicBezTo>
                  <a:cubicBezTo>
                    <a:pt x="54" y="314"/>
                    <a:pt x="54" y="314"/>
                    <a:pt x="54" y="314"/>
                  </a:cubicBezTo>
                  <a:cubicBezTo>
                    <a:pt x="61" y="313"/>
                    <a:pt x="67" y="320"/>
                    <a:pt x="65" y="327"/>
                  </a:cubicBezTo>
                  <a:cubicBezTo>
                    <a:pt x="57" y="346"/>
                    <a:pt x="57" y="346"/>
                    <a:pt x="57" y="346"/>
                  </a:cubicBezTo>
                  <a:cubicBezTo>
                    <a:pt x="77" y="340"/>
                    <a:pt x="77" y="340"/>
                    <a:pt x="77" y="340"/>
                  </a:cubicBezTo>
                  <a:cubicBezTo>
                    <a:pt x="84" y="337"/>
                    <a:pt x="91" y="343"/>
                    <a:pt x="89" y="351"/>
                  </a:cubicBezTo>
                  <a:cubicBezTo>
                    <a:pt x="86" y="371"/>
                    <a:pt x="86" y="371"/>
                    <a:pt x="86" y="371"/>
                  </a:cubicBezTo>
                  <a:cubicBezTo>
                    <a:pt x="104" y="361"/>
                    <a:pt x="104" y="361"/>
                    <a:pt x="104" y="361"/>
                  </a:cubicBezTo>
                  <a:cubicBezTo>
                    <a:pt x="110" y="357"/>
                    <a:pt x="118" y="362"/>
                    <a:pt x="118" y="369"/>
                  </a:cubicBezTo>
                  <a:cubicBezTo>
                    <a:pt x="119" y="390"/>
                    <a:pt x="119" y="390"/>
                    <a:pt x="119" y="390"/>
                  </a:cubicBezTo>
                  <a:cubicBezTo>
                    <a:pt x="134" y="377"/>
                    <a:pt x="134" y="377"/>
                    <a:pt x="134" y="377"/>
                  </a:cubicBezTo>
                  <a:cubicBezTo>
                    <a:pt x="140" y="372"/>
                    <a:pt x="149" y="375"/>
                    <a:pt x="150" y="382"/>
                  </a:cubicBezTo>
                  <a:cubicBezTo>
                    <a:pt x="154" y="402"/>
                    <a:pt x="154" y="402"/>
                    <a:pt x="154" y="402"/>
                  </a:cubicBezTo>
                  <a:cubicBezTo>
                    <a:pt x="167" y="387"/>
                    <a:pt x="167" y="387"/>
                    <a:pt x="167" y="387"/>
                  </a:cubicBezTo>
                  <a:cubicBezTo>
                    <a:pt x="172" y="381"/>
                    <a:pt x="181" y="383"/>
                    <a:pt x="184" y="389"/>
                  </a:cubicBezTo>
                  <a:cubicBezTo>
                    <a:pt x="191" y="408"/>
                    <a:pt x="191" y="408"/>
                    <a:pt x="191" y="408"/>
                  </a:cubicBezTo>
                  <a:cubicBezTo>
                    <a:pt x="201" y="391"/>
                    <a:pt x="201" y="391"/>
                    <a:pt x="201" y="391"/>
                  </a:cubicBezTo>
                  <a:cubicBezTo>
                    <a:pt x="205" y="384"/>
                    <a:pt x="214" y="384"/>
                    <a:pt x="218" y="390"/>
                  </a:cubicBezTo>
                  <a:cubicBezTo>
                    <a:pt x="229" y="407"/>
                    <a:pt x="229" y="407"/>
                    <a:pt x="229" y="407"/>
                  </a:cubicBezTo>
                  <a:cubicBezTo>
                    <a:pt x="236" y="388"/>
                    <a:pt x="236" y="388"/>
                    <a:pt x="236" y="388"/>
                  </a:cubicBezTo>
                  <a:cubicBezTo>
                    <a:pt x="238" y="381"/>
                    <a:pt x="247" y="379"/>
                    <a:pt x="252" y="384"/>
                  </a:cubicBezTo>
                  <a:cubicBezTo>
                    <a:pt x="266" y="399"/>
                    <a:pt x="266" y="399"/>
                    <a:pt x="266" y="399"/>
                  </a:cubicBezTo>
                  <a:cubicBezTo>
                    <a:pt x="269" y="379"/>
                    <a:pt x="269" y="379"/>
                    <a:pt x="269" y="379"/>
                  </a:cubicBezTo>
                  <a:cubicBezTo>
                    <a:pt x="270" y="372"/>
                    <a:pt x="278" y="368"/>
                    <a:pt x="284" y="373"/>
                  </a:cubicBezTo>
                  <a:cubicBezTo>
                    <a:pt x="301" y="385"/>
                    <a:pt x="301" y="385"/>
                    <a:pt x="301" y="385"/>
                  </a:cubicBezTo>
                  <a:cubicBezTo>
                    <a:pt x="300" y="364"/>
                    <a:pt x="300" y="364"/>
                    <a:pt x="300" y="364"/>
                  </a:cubicBezTo>
                  <a:cubicBezTo>
                    <a:pt x="300" y="357"/>
                    <a:pt x="307" y="352"/>
                    <a:pt x="314" y="355"/>
                  </a:cubicBezTo>
                  <a:cubicBezTo>
                    <a:pt x="332" y="364"/>
                    <a:pt x="332" y="364"/>
                    <a:pt x="332" y="364"/>
                  </a:cubicBezTo>
                  <a:cubicBezTo>
                    <a:pt x="328" y="344"/>
                    <a:pt x="328" y="344"/>
                    <a:pt x="328" y="344"/>
                  </a:cubicBezTo>
                  <a:cubicBezTo>
                    <a:pt x="326" y="337"/>
                    <a:pt x="333" y="330"/>
                    <a:pt x="340" y="332"/>
                  </a:cubicBezTo>
                  <a:cubicBezTo>
                    <a:pt x="359" y="338"/>
                    <a:pt x="359" y="338"/>
                    <a:pt x="359" y="338"/>
                  </a:cubicBezTo>
                  <a:cubicBezTo>
                    <a:pt x="351" y="319"/>
                    <a:pt x="351" y="319"/>
                    <a:pt x="351" y="319"/>
                  </a:cubicBezTo>
                  <a:cubicBezTo>
                    <a:pt x="348" y="312"/>
                    <a:pt x="354" y="305"/>
                    <a:pt x="361" y="305"/>
                  </a:cubicBezTo>
                  <a:cubicBezTo>
                    <a:pt x="381" y="307"/>
                    <a:pt x="381" y="307"/>
                    <a:pt x="381" y="307"/>
                  </a:cubicBezTo>
                  <a:cubicBezTo>
                    <a:pt x="370" y="290"/>
                    <a:pt x="370" y="290"/>
                    <a:pt x="370" y="290"/>
                  </a:cubicBezTo>
                  <a:cubicBezTo>
                    <a:pt x="366" y="284"/>
                    <a:pt x="370" y="276"/>
                    <a:pt x="377" y="275"/>
                  </a:cubicBezTo>
                  <a:cubicBezTo>
                    <a:pt x="397" y="273"/>
                    <a:pt x="397" y="273"/>
                    <a:pt x="397" y="273"/>
                  </a:cubicBezTo>
                  <a:cubicBezTo>
                    <a:pt x="383" y="258"/>
                    <a:pt x="383" y="258"/>
                    <a:pt x="383" y="258"/>
                  </a:cubicBezTo>
                  <a:cubicBezTo>
                    <a:pt x="378" y="253"/>
                    <a:pt x="380" y="244"/>
                    <a:pt x="387" y="242"/>
                  </a:cubicBezTo>
                  <a:cubicBezTo>
                    <a:pt x="406" y="236"/>
                    <a:pt x="406" y="236"/>
                    <a:pt x="406" y="236"/>
                  </a:cubicBezTo>
                  <a:cubicBezTo>
                    <a:pt x="390" y="225"/>
                    <a:pt x="390" y="225"/>
                    <a:pt x="390" y="225"/>
                  </a:cubicBezTo>
                  <a:cubicBezTo>
                    <a:pt x="384" y="220"/>
                    <a:pt x="384" y="211"/>
                    <a:pt x="391" y="208"/>
                  </a:cubicBezTo>
                  <a:cubicBezTo>
                    <a:pt x="409" y="199"/>
                    <a:pt x="409" y="199"/>
                    <a:pt x="409" y="199"/>
                  </a:cubicBezTo>
                  <a:cubicBezTo>
                    <a:pt x="390" y="190"/>
                    <a:pt x="390" y="190"/>
                    <a:pt x="390" y="190"/>
                  </a:cubicBezTo>
                  <a:cubicBezTo>
                    <a:pt x="384" y="187"/>
                    <a:pt x="382" y="178"/>
                    <a:pt x="388" y="174"/>
                  </a:cubicBezTo>
                  <a:cubicBezTo>
                    <a:pt x="404" y="161"/>
                    <a:pt x="404" y="161"/>
                    <a:pt x="404" y="161"/>
                  </a:cubicBezTo>
                  <a:cubicBezTo>
                    <a:pt x="385" y="156"/>
                    <a:pt x="385" y="156"/>
                    <a:pt x="385" y="156"/>
                  </a:cubicBezTo>
                  <a:cubicBezTo>
                    <a:pt x="377" y="155"/>
                    <a:pt x="375" y="146"/>
                    <a:pt x="380" y="140"/>
                  </a:cubicBezTo>
                  <a:cubicBezTo>
                    <a:pt x="393" y="125"/>
                    <a:pt x="393" y="125"/>
                    <a:pt x="393" y="125"/>
                  </a:cubicBezTo>
                  <a:cubicBezTo>
                    <a:pt x="373" y="124"/>
                    <a:pt x="373" y="124"/>
                    <a:pt x="373" y="124"/>
                  </a:cubicBezTo>
                  <a:cubicBezTo>
                    <a:pt x="365" y="124"/>
                    <a:pt x="361" y="116"/>
                    <a:pt x="365" y="109"/>
                  </a:cubicBezTo>
                  <a:cubicBezTo>
                    <a:pt x="375" y="92"/>
                    <a:pt x="375" y="92"/>
                    <a:pt x="375" y="92"/>
                  </a:cubicBezTo>
                  <a:cubicBezTo>
                    <a:pt x="355" y="95"/>
                    <a:pt x="355" y="95"/>
                    <a:pt x="355" y="95"/>
                  </a:cubicBezTo>
                  <a:cubicBezTo>
                    <a:pt x="348" y="96"/>
                    <a:pt x="342" y="88"/>
                    <a:pt x="345" y="81"/>
                  </a:cubicBezTo>
                  <a:cubicBezTo>
                    <a:pt x="352" y="62"/>
                    <a:pt x="352" y="62"/>
                    <a:pt x="352" y="62"/>
                  </a:cubicBezTo>
                  <a:cubicBezTo>
                    <a:pt x="332" y="69"/>
                    <a:pt x="332" y="69"/>
                    <a:pt x="332" y="69"/>
                  </a:cubicBezTo>
                  <a:cubicBezTo>
                    <a:pt x="325" y="71"/>
                    <a:pt x="318" y="65"/>
                    <a:pt x="320" y="58"/>
                  </a:cubicBezTo>
                  <a:cubicBezTo>
                    <a:pt x="323" y="38"/>
                    <a:pt x="323" y="38"/>
                    <a:pt x="323" y="38"/>
                  </a:cubicBezTo>
                  <a:cubicBezTo>
                    <a:pt x="305" y="48"/>
                    <a:pt x="305" y="48"/>
                    <a:pt x="305" y="48"/>
                  </a:cubicBezTo>
                  <a:cubicBezTo>
                    <a:pt x="299" y="51"/>
                    <a:pt x="291" y="47"/>
                    <a:pt x="291" y="39"/>
                  </a:cubicBezTo>
                  <a:cubicBezTo>
                    <a:pt x="291" y="19"/>
                    <a:pt x="291" y="19"/>
                    <a:pt x="291" y="19"/>
                  </a:cubicBezTo>
                  <a:cubicBezTo>
                    <a:pt x="275" y="32"/>
                    <a:pt x="275" y="32"/>
                    <a:pt x="275" y="32"/>
                  </a:cubicBezTo>
                  <a:cubicBezTo>
                    <a:pt x="269" y="36"/>
                    <a:pt x="260" y="33"/>
                    <a:pt x="259" y="26"/>
                  </a:cubicBezTo>
                  <a:cubicBezTo>
                    <a:pt x="255" y="6"/>
                    <a:pt x="255" y="6"/>
                    <a:pt x="255" y="6"/>
                  </a:cubicBezTo>
                  <a:cubicBezTo>
                    <a:pt x="242" y="22"/>
                    <a:pt x="242" y="22"/>
                    <a:pt x="242" y="22"/>
                  </a:cubicBezTo>
                  <a:cubicBezTo>
                    <a:pt x="237" y="27"/>
                    <a:pt x="228" y="26"/>
                    <a:pt x="225" y="19"/>
                  </a:cubicBezTo>
                  <a:cubicBezTo>
                    <a:pt x="218" y="0"/>
                    <a:pt x="218" y="0"/>
                    <a:pt x="218" y="0"/>
                  </a:cubicBezTo>
                  <a:cubicBezTo>
                    <a:pt x="208" y="18"/>
                    <a:pt x="208" y="18"/>
                    <a:pt x="208" y="18"/>
                  </a:cubicBezTo>
                  <a:cubicBezTo>
                    <a:pt x="204" y="24"/>
                    <a:pt x="195" y="25"/>
                    <a:pt x="191" y="18"/>
                  </a:cubicBezTo>
                  <a:cubicBezTo>
                    <a:pt x="180" y="1"/>
                    <a:pt x="180" y="1"/>
                    <a:pt x="180" y="1"/>
                  </a:cubicBezTo>
                  <a:cubicBezTo>
                    <a:pt x="174" y="21"/>
                    <a:pt x="174" y="21"/>
                    <a:pt x="174" y="21"/>
                  </a:cubicBezTo>
                  <a:cubicBezTo>
                    <a:pt x="171" y="28"/>
                    <a:pt x="162" y="30"/>
                    <a:pt x="157" y="24"/>
                  </a:cubicBezTo>
                  <a:close/>
                  <a:moveTo>
                    <a:pt x="124" y="230"/>
                  </a:moveTo>
                  <a:cubicBezTo>
                    <a:pt x="110" y="185"/>
                    <a:pt x="135" y="138"/>
                    <a:pt x="179" y="124"/>
                  </a:cubicBezTo>
                  <a:cubicBezTo>
                    <a:pt x="224" y="110"/>
                    <a:pt x="271" y="134"/>
                    <a:pt x="285" y="179"/>
                  </a:cubicBezTo>
                  <a:cubicBezTo>
                    <a:pt x="299" y="223"/>
                    <a:pt x="274" y="271"/>
                    <a:pt x="230" y="285"/>
                  </a:cubicBezTo>
                  <a:cubicBezTo>
                    <a:pt x="185" y="299"/>
                    <a:pt x="138" y="274"/>
                    <a:pt x="124" y="230"/>
                  </a:cubicBezTo>
                  <a:close/>
                  <a:moveTo>
                    <a:pt x="278" y="279"/>
                  </a:moveTo>
                  <a:cubicBezTo>
                    <a:pt x="282" y="275"/>
                    <a:pt x="288" y="274"/>
                    <a:pt x="293" y="276"/>
                  </a:cubicBezTo>
                  <a:cubicBezTo>
                    <a:pt x="316" y="288"/>
                    <a:pt x="316" y="288"/>
                    <a:pt x="316" y="288"/>
                  </a:cubicBezTo>
                  <a:cubicBezTo>
                    <a:pt x="324" y="292"/>
                    <a:pt x="326" y="302"/>
                    <a:pt x="320" y="308"/>
                  </a:cubicBezTo>
                  <a:cubicBezTo>
                    <a:pt x="302" y="328"/>
                    <a:pt x="279" y="344"/>
                    <a:pt x="251" y="352"/>
                  </a:cubicBezTo>
                  <a:cubicBezTo>
                    <a:pt x="183" y="374"/>
                    <a:pt x="110" y="346"/>
                    <a:pt x="74" y="288"/>
                  </a:cubicBezTo>
                  <a:cubicBezTo>
                    <a:pt x="69" y="281"/>
                    <a:pt x="72" y="271"/>
                    <a:pt x="81" y="268"/>
                  </a:cubicBezTo>
                  <a:cubicBezTo>
                    <a:pt x="105" y="261"/>
                    <a:pt x="105" y="261"/>
                    <a:pt x="105" y="261"/>
                  </a:cubicBezTo>
                  <a:cubicBezTo>
                    <a:pt x="110" y="259"/>
                    <a:pt x="116" y="261"/>
                    <a:pt x="120" y="265"/>
                  </a:cubicBezTo>
                  <a:cubicBezTo>
                    <a:pt x="145" y="301"/>
                    <a:pt x="192" y="318"/>
                    <a:pt x="236" y="304"/>
                  </a:cubicBezTo>
                  <a:cubicBezTo>
                    <a:pt x="252" y="299"/>
                    <a:pt x="267" y="290"/>
                    <a:pt x="278" y="279"/>
                  </a:cubicBezTo>
                  <a:close/>
                  <a:moveTo>
                    <a:pt x="309" y="89"/>
                  </a:moveTo>
                  <a:cubicBezTo>
                    <a:pt x="329" y="107"/>
                    <a:pt x="344" y="130"/>
                    <a:pt x="353" y="158"/>
                  </a:cubicBezTo>
                  <a:cubicBezTo>
                    <a:pt x="362" y="187"/>
                    <a:pt x="362" y="216"/>
                    <a:pt x="355" y="244"/>
                  </a:cubicBezTo>
                  <a:cubicBezTo>
                    <a:pt x="353" y="252"/>
                    <a:pt x="344" y="256"/>
                    <a:pt x="336" y="252"/>
                  </a:cubicBezTo>
                  <a:cubicBezTo>
                    <a:pt x="314" y="240"/>
                    <a:pt x="314" y="240"/>
                    <a:pt x="314" y="240"/>
                  </a:cubicBezTo>
                  <a:cubicBezTo>
                    <a:pt x="309" y="238"/>
                    <a:pt x="306" y="232"/>
                    <a:pt x="307" y="226"/>
                  </a:cubicBezTo>
                  <a:cubicBezTo>
                    <a:pt x="311" y="209"/>
                    <a:pt x="310" y="191"/>
                    <a:pt x="304" y="173"/>
                  </a:cubicBezTo>
                  <a:cubicBezTo>
                    <a:pt x="299" y="156"/>
                    <a:pt x="290" y="142"/>
                    <a:pt x="279" y="131"/>
                  </a:cubicBezTo>
                  <a:cubicBezTo>
                    <a:pt x="275" y="127"/>
                    <a:pt x="274" y="121"/>
                    <a:pt x="277" y="116"/>
                  </a:cubicBezTo>
                  <a:cubicBezTo>
                    <a:pt x="289" y="93"/>
                    <a:pt x="289" y="93"/>
                    <a:pt x="289" y="93"/>
                  </a:cubicBezTo>
                  <a:cubicBezTo>
                    <a:pt x="293" y="85"/>
                    <a:pt x="302" y="83"/>
                    <a:pt x="309" y="89"/>
                  </a:cubicBezTo>
                  <a:close/>
                  <a:moveTo>
                    <a:pt x="244" y="54"/>
                  </a:moveTo>
                  <a:cubicBezTo>
                    <a:pt x="252" y="56"/>
                    <a:pt x="256" y="65"/>
                    <a:pt x="252" y="73"/>
                  </a:cubicBezTo>
                  <a:cubicBezTo>
                    <a:pt x="241" y="95"/>
                    <a:pt x="241" y="95"/>
                    <a:pt x="241" y="95"/>
                  </a:cubicBezTo>
                  <a:cubicBezTo>
                    <a:pt x="238" y="100"/>
                    <a:pt x="232" y="103"/>
                    <a:pt x="227" y="102"/>
                  </a:cubicBezTo>
                  <a:cubicBezTo>
                    <a:pt x="209" y="98"/>
                    <a:pt x="191" y="99"/>
                    <a:pt x="173" y="104"/>
                  </a:cubicBezTo>
                  <a:cubicBezTo>
                    <a:pt x="127" y="119"/>
                    <a:pt x="98" y="163"/>
                    <a:pt x="100" y="209"/>
                  </a:cubicBezTo>
                  <a:cubicBezTo>
                    <a:pt x="100" y="215"/>
                    <a:pt x="96" y="220"/>
                    <a:pt x="91" y="222"/>
                  </a:cubicBezTo>
                  <a:cubicBezTo>
                    <a:pt x="67" y="229"/>
                    <a:pt x="67" y="229"/>
                    <a:pt x="67" y="229"/>
                  </a:cubicBezTo>
                  <a:cubicBezTo>
                    <a:pt x="59" y="232"/>
                    <a:pt x="51" y="226"/>
                    <a:pt x="50" y="218"/>
                  </a:cubicBezTo>
                  <a:cubicBezTo>
                    <a:pt x="43" y="147"/>
                    <a:pt x="87" y="78"/>
                    <a:pt x="158" y="56"/>
                  </a:cubicBezTo>
                  <a:cubicBezTo>
                    <a:pt x="187" y="47"/>
                    <a:pt x="217" y="47"/>
                    <a:pt x="244" y="54"/>
                  </a:cubicBezTo>
                  <a:close/>
                </a:path>
              </a:pathLst>
            </a:custGeom>
            <a:solidFill>
              <a:schemeClr val="accent1"/>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Freeform 49">
              <a:extLst>
                <a:ext uri="{FF2B5EF4-FFF2-40B4-BE49-F238E27FC236}">
                  <a16:creationId xmlns:a16="http://schemas.microsoft.com/office/drawing/2014/main" id="{1A403C18-D9B6-4086-9CFD-181463E3EABF}"/>
                </a:ext>
              </a:extLst>
            </p:cNvPr>
            <p:cNvSpPr>
              <a:spLocks noEditPoints="1"/>
            </p:cNvSpPr>
            <p:nvPr/>
          </p:nvSpPr>
          <p:spPr bwMode="auto">
            <a:xfrm>
              <a:off x="6562789" y="4812296"/>
              <a:ext cx="873292" cy="870848"/>
            </a:xfrm>
            <a:custGeom>
              <a:avLst/>
              <a:gdLst>
                <a:gd name="T0" fmla="*/ 446 w 453"/>
                <a:gd name="T1" fmla="*/ 172 h 452"/>
                <a:gd name="T2" fmla="*/ 407 w 453"/>
                <a:gd name="T3" fmla="*/ 167 h 452"/>
                <a:gd name="T4" fmla="*/ 394 w 453"/>
                <a:gd name="T5" fmla="*/ 151 h 452"/>
                <a:gd name="T6" fmla="*/ 419 w 453"/>
                <a:gd name="T7" fmla="*/ 122 h 452"/>
                <a:gd name="T8" fmla="*/ 396 w 453"/>
                <a:gd name="T9" fmla="*/ 76 h 452"/>
                <a:gd name="T10" fmla="*/ 360 w 453"/>
                <a:gd name="T11" fmla="*/ 89 h 452"/>
                <a:gd name="T12" fmla="*/ 334 w 453"/>
                <a:gd name="T13" fmla="*/ 76 h 452"/>
                <a:gd name="T14" fmla="*/ 340 w 453"/>
                <a:gd name="T15" fmla="*/ 40 h 452"/>
                <a:gd name="T16" fmla="*/ 297 w 453"/>
                <a:gd name="T17" fmla="*/ 12 h 452"/>
                <a:gd name="T18" fmla="*/ 274 w 453"/>
                <a:gd name="T19" fmla="*/ 39 h 452"/>
                <a:gd name="T20" fmla="*/ 238 w 453"/>
                <a:gd name="T21" fmla="*/ 41 h 452"/>
                <a:gd name="T22" fmla="*/ 225 w 453"/>
                <a:gd name="T23" fmla="*/ 8 h 452"/>
                <a:gd name="T24" fmla="*/ 173 w 453"/>
                <a:gd name="T25" fmla="*/ 7 h 452"/>
                <a:gd name="T26" fmla="*/ 168 w 453"/>
                <a:gd name="T27" fmla="*/ 41 h 452"/>
                <a:gd name="T28" fmla="*/ 150 w 453"/>
                <a:gd name="T29" fmla="*/ 56 h 452"/>
                <a:gd name="T30" fmla="*/ 123 w 453"/>
                <a:gd name="T31" fmla="*/ 34 h 452"/>
                <a:gd name="T32" fmla="*/ 77 w 453"/>
                <a:gd name="T33" fmla="*/ 57 h 452"/>
                <a:gd name="T34" fmla="*/ 88 w 453"/>
                <a:gd name="T35" fmla="*/ 90 h 452"/>
                <a:gd name="T36" fmla="*/ 75 w 453"/>
                <a:gd name="T37" fmla="*/ 117 h 452"/>
                <a:gd name="T38" fmla="*/ 41 w 453"/>
                <a:gd name="T39" fmla="*/ 112 h 452"/>
                <a:gd name="T40" fmla="*/ 12 w 453"/>
                <a:gd name="T41" fmla="*/ 155 h 452"/>
                <a:gd name="T42" fmla="*/ 40 w 453"/>
                <a:gd name="T43" fmla="*/ 178 h 452"/>
                <a:gd name="T44" fmla="*/ 42 w 453"/>
                <a:gd name="T45" fmla="*/ 214 h 452"/>
                <a:gd name="T46" fmla="*/ 9 w 453"/>
                <a:gd name="T47" fmla="*/ 228 h 452"/>
                <a:gd name="T48" fmla="*/ 7 w 453"/>
                <a:gd name="T49" fmla="*/ 279 h 452"/>
                <a:gd name="T50" fmla="*/ 44 w 453"/>
                <a:gd name="T51" fmla="*/ 284 h 452"/>
                <a:gd name="T52" fmla="*/ 58 w 453"/>
                <a:gd name="T53" fmla="*/ 301 h 452"/>
                <a:gd name="T54" fmla="*/ 35 w 453"/>
                <a:gd name="T55" fmla="*/ 329 h 452"/>
                <a:gd name="T56" fmla="*/ 58 w 453"/>
                <a:gd name="T57" fmla="*/ 375 h 452"/>
                <a:gd name="T58" fmla="*/ 94 w 453"/>
                <a:gd name="T59" fmla="*/ 362 h 452"/>
                <a:gd name="T60" fmla="*/ 119 w 453"/>
                <a:gd name="T61" fmla="*/ 374 h 452"/>
                <a:gd name="T62" fmla="*/ 113 w 453"/>
                <a:gd name="T63" fmla="*/ 411 h 452"/>
                <a:gd name="T64" fmla="*/ 156 w 453"/>
                <a:gd name="T65" fmla="*/ 440 h 452"/>
                <a:gd name="T66" fmla="*/ 181 w 453"/>
                <a:gd name="T67" fmla="*/ 409 h 452"/>
                <a:gd name="T68" fmla="*/ 214 w 453"/>
                <a:gd name="T69" fmla="*/ 406 h 452"/>
                <a:gd name="T70" fmla="*/ 228 w 453"/>
                <a:gd name="T71" fmla="*/ 443 h 452"/>
                <a:gd name="T72" fmla="*/ 280 w 453"/>
                <a:gd name="T73" fmla="*/ 445 h 452"/>
                <a:gd name="T74" fmla="*/ 285 w 453"/>
                <a:gd name="T75" fmla="*/ 405 h 452"/>
                <a:gd name="T76" fmla="*/ 300 w 453"/>
                <a:gd name="T77" fmla="*/ 391 h 452"/>
                <a:gd name="T78" fmla="*/ 330 w 453"/>
                <a:gd name="T79" fmla="*/ 418 h 452"/>
                <a:gd name="T80" fmla="*/ 376 w 453"/>
                <a:gd name="T81" fmla="*/ 395 h 452"/>
                <a:gd name="T82" fmla="*/ 362 w 453"/>
                <a:gd name="T83" fmla="*/ 357 h 452"/>
                <a:gd name="T84" fmla="*/ 373 w 453"/>
                <a:gd name="T85" fmla="*/ 332 h 452"/>
                <a:gd name="T86" fmla="*/ 412 w 453"/>
                <a:gd name="T87" fmla="*/ 340 h 452"/>
                <a:gd name="T88" fmla="*/ 441 w 453"/>
                <a:gd name="T89" fmla="*/ 297 h 452"/>
                <a:gd name="T90" fmla="*/ 409 w 453"/>
                <a:gd name="T91" fmla="*/ 271 h 452"/>
                <a:gd name="T92" fmla="*/ 408 w 453"/>
                <a:gd name="T93" fmla="*/ 238 h 452"/>
                <a:gd name="T94" fmla="*/ 444 w 453"/>
                <a:gd name="T95" fmla="*/ 224 h 452"/>
                <a:gd name="T96" fmla="*/ 315 w 453"/>
                <a:gd name="T97" fmla="*/ 351 h 452"/>
                <a:gd name="T98" fmla="*/ 134 w 453"/>
                <a:gd name="T99" fmla="*/ 105 h 452"/>
                <a:gd name="T100" fmla="*/ 315 w 453"/>
                <a:gd name="T101" fmla="*/ 35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3" h="452">
                  <a:moveTo>
                    <a:pt x="452" y="213"/>
                  </a:moveTo>
                  <a:cubicBezTo>
                    <a:pt x="446" y="172"/>
                    <a:pt x="446" y="172"/>
                    <a:pt x="446" y="172"/>
                  </a:cubicBezTo>
                  <a:cubicBezTo>
                    <a:pt x="445" y="167"/>
                    <a:pt x="440" y="164"/>
                    <a:pt x="435" y="164"/>
                  </a:cubicBezTo>
                  <a:cubicBezTo>
                    <a:pt x="407" y="167"/>
                    <a:pt x="407" y="167"/>
                    <a:pt x="407" y="167"/>
                  </a:cubicBezTo>
                  <a:cubicBezTo>
                    <a:pt x="403" y="168"/>
                    <a:pt x="399" y="165"/>
                    <a:pt x="397" y="161"/>
                  </a:cubicBezTo>
                  <a:cubicBezTo>
                    <a:pt x="396" y="158"/>
                    <a:pt x="395" y="154"/>
                    <a:pt x="394" y="151"/>
                  </a:cubicBezTo>
                  <a:cubicBezTo>
                    <a:pt x="392" y="147"/>
                    <a:pt x="393" y="143"/>
                    <a:pt x="396" y="140"/>
                  </a:cubicBezTo>
                  <a:cubicBezTo>
                    <a:pt x="419" y="122"/>
                    <a:pt x="419" y="122"/>
                    <a:pt x="419" y="122"/>
                  </a:cubicBezTo>
                  <a:cubicBezTo>
                    <a:pt x="423" y="119"/>
                    <a:pt x="423" y="113"/>
                    <a:pt x="420" y="109"/>
                  </a:cubicBezTo>
                  <a:cubicBezTo>
                    <a:pt x="396" y="76"/>
                    <a:pt x="396" y="76"/>
                    <a:pt x="396" y="76"/>
                  </a:cubicBezTo>
                  <a:cubicBezTo>
                    <a:pt x="393" y="72"/>
                    <a:pt x="387" y="71"/>
                    <a:pt x="383" y="73"/>
                  </a:cubicBezTo>
                  <a:cubicBezTo>
                    <a:pt x="360" y="89"/>
                    <a:pt x="360" y="89"/>
                    <a:pt x="360" y="89"/>
                  </a:cubicBezTo>
                  <a:cubicBezTo>
                    <a:pt x="357" y="91"/>
                    <a:pt x="352" y="91"/>
                    <a:pt x="349" y="88"/>
                  </a:cubicBezTo>
                  <a:cubicBezTo>
                    <a:pt x="344" y="84"/>
                    <a:pt x="339" y="80"/>
                    <a:pt x="334" y="76"/>
                  </a:cubicBezTo>
                  <a:cubicBezTo>
                    <a:pt x="331" y="73"/>
                    <a:pt x="329" y="69"/>
                    <a:pt x="331" y="65"/>
                  </a:cubicBezTo>
                  <a:cubicBezTo>
                    <a:pt x="340" y="40"/>
                    <a:pt x="340" y="40"/>
                    <a:pt x="340" y="40"/>
                  </a:cubicBezTo>
                  <a:cubicBezTo>
                    <a:pt x="342" y="35"/>
                    <a:pt x="340" y="30"/>
                    <a:pt x="335" y="28"/>
                  </a:cubicBezTo>
                  <a:cubicBezTo>
                    <a:pt x="297" y="12"/>
                    <a:pt x="297" y="12"/>
                    <a:pt x="297" y="12"/>
                  </a:cubicBezTo>
                  <a:cubicBezTo>
                    <a:pt x="293" y="9"/>
                    <a:pt x="287" y="11"/>
                    <a:pt x="285" y="16"/>
                  </a:cubicBezTo>
                  <a:cubicBezTo>
                    <a:pt x="274" y="39"/>
                    <a:pt x="274" y="39"/>
                    <a:pt x="274" y="39"/>
                  </a:cubicBezTo>
                  <a:cubicBezTo>
                    <a:pt x="272" y="43"/>
                    <a:pt x="268" y="45"/>
                    <a:pt x="263" y="44"/>
                  </a:cubicBezTo>
                  <a:cubicBezTo>
                    <a:pt x="255" y="42"/>
                    <a:pt x="247" y="41"/>
                    <a:pt x="238" y="41"/>
                  </a:cubicBezTo>
                  <a:cubicBezTo>
                    <a:pt x="234" y="40"/>
                    <a:pt x="230" y="37"/>
                    <a:pt x="229" y="33"/>
                  </a:cubicBezTo>
                  <a:cubicBezTo>
                    <a:pt x="225" y="8"/>
                    <a:pt x="225" y="8"/>
                    <a:pt x="225" y="8"/>
                  </a:cubicBezTo>
                  <a:cubicBezTo>
                    <a:pt x="224" y="3"/>
                    <a:pt x="219" y="0"/>
                    <a:pt x="214" y="0"/>
                  </a:cubicBezTo>
                  <a:cubicBezTo>
                    <a:pt x="173" y="7"/>
                    <a:pt x="173" y="7"/>
                    <a:pt x="173" y="7"/>
                  </a:cubicBezTo>
                  <a:cubicBezTo>
                    <a:pt x="168" y="7"/>
                    <a:pt x="164" y="12"/>
                    <a:pt x="165" y="17"/>
                  </a:cubicBezTo>
                  <a:cubicBezTo>
                    <a:pt x="168" y="41"/>
                    <a:pt x="168" y="41"/>
                    <a:pt x="168" y="41"/>
                  </a:cubicBezTo>
                  <a:cubicBezTo>
                    <a:pt x="168" y="46"/>
                    <a:pt x="165" y="50"/>
                    <a:pt x="161" y="51"/>
                  </a:cubicBezTo>
                  <a:cubicBezTo>
                    <a:pt x="158" y="53"/>
                    <a:pt x="154" y="54"/>
                    <a:pt x="150" y="56"/>
                  </a:cubicBezTo>
                  <a:cubicBezTo>
                    <a:pt x="146" y="58"/>
                    <a:pt x="141" y="57"/>
                    <a:pt x="139" y="53"/>
                  </a:cubicBezTo>
                  <a:cubicBezTo>
                    <a:pt x="123" y="34"/>
                    <a:pt x="123" y="34"/>
                    <a:pt x="123" y="34"/>
                  </a:cubicBezTo>
                  <a:cubicBezTo>
                    <a:pt x="120" y="30"/>
                    <a:pt x="114" y="29"/>
                    <a:pt x="110" y="32"/>
                  </a:cubicBezTo>
                  <a:cubicBezTo>
                    <a:pt x="77" y="57"/>
                    <a:pt x="77" y="57"/>
                    <a:pt x="77" y="57"/>
                  </a:cubicBezTo>
                  <a:cubicBezTo>
                    <a:pt x="73" y="60"/>
                    <a:pt x="72" y="66"/>
                    <a:pt x="75" y="70"/>
                  </a:cubicBezTo>
                  <a:cubicBezTo>
                    <a:pt x="88" y="90"/>
                    <a:pt x="88" y="90"/>
                    <a:pt x="88" y="90"/>
                  </a:cubicBezTo>
                  <a:cubicBezTo>
                    <a:pt x="91" y="94"/>
                    <a:pt x="90" y="99"/>
                    <a:pt x="87" y="102"/>
                  </a:cubicBezTo>
                  <a:cubicBezTo>
                    <a:pt x="83" y="107"/>
                    <a:pt x="79" y="112"/>
                    <a:pt x="75" y="117"/>
                  </a:cubicBezTo>
                  <a:cubicBezTo>
                    <a:pt x="73" y="121"/>
                    <a:pt x="68" y="122"/>
                    <a:pt x="64" y="121"/>
                  </a:cubicBezTo>
                  <a:cubicBezTo>
                    <a:pt x="41" y="112"/>
                    <a:pt x="41" y="112"/>
                    <a:pt x="41" y="112"/>
                  </a:cubicBezTo>
                  <a:cubicBezTo>
                    <a:pt x="36" y="110"/>
                    <a:pt x="31" y="112"/>
                    <a:pt x="29" y="117"/>
                  </a:cubicBezTo>
                  <a:cubicBezTo>
                    <a:pt x="12" y="155"/>
                    <a:pt x="12" y="155"/>
                    <a:pt x="12" y="155"/>
                  </a:cubicBezTo>
                  <a:cubicBezTo>
                    <a:pt x="10" y="160"/>
                    <a:pt x="12" y="165"/>
                    <a:pt x="17" y="167"/>
                  </a:cubicBezTo>
                  <a:cubicBezTo>
                    <a:pt x="40" y="178"/>
                    <a:pt x="40" y="178"/>
                    <a:pt x="40" y="178"/>
                  </a:cubicBezTo>
                  <a:cubicBezTo>
                    <a:pt x="43" y="180"/>
                    <a:pt x="46" y="184"/>
                    <a:pt x="45" y="189"/>
                  </a:cubicBezTo>
                  <a:cubicBezTo>
                    <a:pt x="43" y="197"/>
                    <a:pt x="42" y="205"/>
                    <a:pt x="42" y="214"/>
                  </a:cubicBezTo>
                  <a:cubicBezTo>
                    <a:pt x="41" y="218"/>
                    <a:pt x="38" y="222"/>
                    <a:pt x="34" y="223"/>
                  </a:cubicBezTo>
                  <a:cubicBezTo>
                    <a:pt x="9" y="228"/>
                    <a:pt x="9" y="228"/>
                    <a:pt x="9" y="228"/>
                  </a:cubicBezTo>
                  <a:cubicBezTo>
                    <a:pt x="4" y="228"/>
                    <a:pt x="0" y="233"/>
                    <a:pt x="1" y="238"/>
                  </a:cubicBezTo>
                  <a:cubicBezTo>
                    <a:pt x="7" y="279"/>
                    <a:pt x="7" y="279"/>
                    <a:pt x="7" y="279"/>
                  </a:cubicBezTo>
                  <a:cubicBezTo>
                    <a:pt x="8" y="284"/>
                    <a:pt x="13" y="288"/>
                    <a:pt x="18" y="287"/>
                  </a:cubicBezTo>
                  <a:cubicBezTo>
                    <a:pt x="44" y="284"/>
                    <a:pt x="44" y="284"/>
                    <a:pt x="44" y="284"/>
                  </a:cubicBezTo>
                  <a:cubicBezTo>
                    <a:pt x="48" y="284"/>
                    <a:pt x="52" y="286"/>
                    <a:pt x="54" y="290"/>
                  </a:cubicBezTo>
                  <a:cubicBezTo>
                    <a:pt x="55" y="294"/>
                    <a:pt x="57" y="297"/>
                    <a:pt x="58" y="301"/>
                  </a:cubicBezTo>
                  <a:cubicBezTo>
                    <a:pt x="60" y="305"/>
                    <a:pt x="59" y="309"/>
                    <a:pt x="56" y="312"/>
                  </a:cubicBezTo>
                  <a:cubicBezTo>
                    <a:pt x="35" y="329"/>
                    <a:pt x="35" y="329"/>
                    <a:pt x="35" y="329"/>
                  </a:cubicBezTo>
                  <a:cubicBezTo>
                    <a:pt x="31" y="332"/>
                    <a:pt x="30" y="338"/>
                    <a:pt x="33" y="342"/>
                  </a:cubicBezTo>
                  <a:cubicBezTo>
                    <a:pt x="58" y="375"/>
                    <a:pt x="58" y="375"/>
                    <a:pt x="58" y="375"/>
                  </a:cubicBezTo>
                  <a:cubicBezTo>
                    <a:pt x="61" y="379"/>
                    <a:pt x="66" y="380"/>
                    <a:pt x="71" y="378"/>
                  </a:cubicBezTo>
                  <a:cubicBezTo>
                    <a:pt x="94" y="362"/>
                    <a:pt x="94" y="362"/>
                    <a:pt x="94" y="362"/>
                  </a:cubicBezTo>
                  <a:cubicBezTo>
                    <a:pt x="97" y="360"/>
                    <a:pt x="102" y="360"/>
                    <a:pt x="105" y="363"/>
                  </a:cubicBezTo>
                  <a:cubicBezTo>
                    <a:pt x="110" y="367"/>
                    <a:pt x="115" y="370"/>
                    <a:pt x="119" y="374"/>
                  </a:cubicBezTo>
                  <a:cubicBezTo>
                    <a:pt x="123" y="376"/>
                    <a:pt x="124" y="381"/>
                    <a:pt x="123" y="385"/>
                  </a:cubicBezTo>
                  <a:cubicBezTo>
                    <a:pt x="113" y="411"/>
                    <a:pt x="113" y="411"/>
                    <a:pt x="113" y="411"/>
                  </a:cubicBezTo>
                  <a:cubicBezTo>
                    <a:pt x="111" y="416"/>
                    <a:pt x="113" y="421"/>
                    <a:pt x="118" y="423"/>
                  </a:cubicBezTo>
                  <a:cubicBezTo>
                    <a:pt x="156" y="440"/>
                    <a:pt x="156" y="440"/>
                    <a:pt x="156" y="440"/>
                  </a:cubicBezTo>
                  <a:cubicBezTo>
                    <a:pt x="160" y="442"/>
                    <a:pt x="166" y="440"/>
                    <a:pt x="168" y="435"/>
                  </a:cubicBezTo>
                  <a:cubicBezTo>
                    <a:pt x="181" y="409"/>
                    <a:pt x="181" y="409"/>
                    <a:pt x="181" y="409"/>
                  </a:cubicBezTo>
                  <a:cubicBezTo>
                    <a:pt x="183" y="405"/>
                    <a:pt x="187" y="403"/>
                    <a:pt x="191" y="404"/>
                  </a:cubicBezTo>
                  <a:cubicBezTo>
                    <a:pt x="199" y="405"/>
                    <a:pt x="206" y="406"/>
                    <a:pt x="214" y="406"/>
                  </a:cubicBezTo>
                  <a:cubicBezTo>
                    <a:pt x="218" y="407"/>
                    <a:pt x="222" y="410"/>
                    <a:pt x="223" y="414"/>
                  </a:cubicBezTo>
                  <a:cubicBezTo>
                    <a:pt x="228" y="443"/>
                    <a:pt x="228" y="443"/>
                    <a:pt x="228" y="443"/>
                  </a:cubicBezTo>
                  <a:cubicBezTo>
                    <a:pt x="229" y="448"/>
                    <a:pt x="234" y="452"/>
                    <a:pt x="239" y="451"/>
                  </a:cubicBezTo>
                  <a:cubicBezTo>
                    <a:pt x="280" y="445"/>
                    <a:pt x="280" y="445"/>
                    <a:pt x="280" y="445"/>
                  </a:cubicBezTo>
                  <a:cubicBezTo>
                    <a:pt x="285" y="444"/>
                    <a:pt x="289" y="440"/>
                    <a:pt x="288" y="435"/>
                  </a:cubicBezTo>
                  <a:cubicBezTo>
                    <a:pt x="285" y="405"/>
                    <a:pt x="285" y="405"/>
                    <a:pt x="285" y="405"/>
                  </a:cubicBezTo>
                  <a:cubicBezTo>
                    <a:pt x="284" y="400"/>
                    <a:pt x="287" y="396"/>
                    <a:pt x="291" y="395"/>
                  </a:cubicBezTo>
                  <a:cubicBezTo>
                    <a:pt x="294" y="393"/>
                    <a:pt x="297" y="392"/>
                    <a:pt x="300" y="391"/>
                  </a:cubicBezTo>
                  <a:cubicBezTo>
                    <a:pt x="303" y="389"/>
                    <a:pt x="308" y="391"/>
                    <a:pt x="311" y="394"/>
                  </a:cubicBezTo>
                  <a:cubicBezTo>
                    <a:pt x="330" y="418"/>
                    <a:pt x="330" y="418"/>
                    <a:pt x="330" y="418"/>
                  </a:cubicBezTo>
                  <a:cubicBezTo>
                    <a:pt x="333" y="422"/>
                    <a:pt x="339" y="423"/>
                    <a:pt x="343" y="420"/>
                  </a:cubicBezTo>
                  <a:cubicBezTo>
                    <a:pt x="376" y="395"/>
                    <a:pt x="376" y="395"/>
                    <a:pt x="376" y="395"/>
                  </a:cubicBezTo>
                  <a:cubicBezTo>
                    <a:pt x="381" y="392"/>
                    <a:pt x="382" y="386"/>
                    <a:pt x="379" y="382"/>
                  </a:cubicBezTo>
                  <a:cubicBezTo>
                    <a:pt x="362" y="357"/>
                    <a:pt x="362" y="357"/>
                    <a:pt x="362" y="357"/>
                  </a:cubicBezTo>
                  <a:cubicBezTo>
                    <a:pt x="359" y="353"/>
                    <a:pt x="359" y="348"/>
                    <a:pt x="362" y="345"/>
                  </a:cubicBezTo>
                  <a:cubicBezTo>
                    <a:pt x="366" y="341"/>
                    <a:pt x="369" y="337"/>
                    <a:pt x="373" y="332"/>
                  </a:cubicBezTo>
                  <a:cubicBezTo>
                    <a:pt x="375" y="329"/>
                    <a:pt x="380" y="327"/>
                    <a:pt x="384" y="329"/>
                  </a:cubicBezTo>
                  <a:cubicBezTo>
                    <a:pt x="412" y="340"/>
                    <a:pt x="412" y="340"/>
                    <a:pt x="412" y="340"/>
                  </a:cubicBezTo>
                  <a:cubicBezTo>
                    <a:pt x="417" y="342"/>
                    <a:pt x="422" y="339"/>
                    <a:pt x="424" y="335"/>
                  </a:cubicBezTo>
                  <a:cubicBezTo>
                    <a:pt x="441" y="297"/>
                    <a:pt x="441" y="297"/>
                    <a:pt x="441" y="297"/>
                  </a:cubicBezTo>
                  <a:cubicBezTo>
                    <a:pt x="443" y="292"/>
                    <a:pt x="441" y="286"/>
                    <a:pt x="436" y="284"/>
                  </a:cubicBezTo>
                  <a:cubicBezTo>
                    <a:pt x="409" y="271"/>
                    <a:pt x="409" y="271"/>
                    <a:pt x="409" y="271"/>
                  </a:cubicBezTo>
                  <a:cubicBezTo>
                    <a:pt x="406" y="269"/>
                    <a:pt x="403" y="265"/>
                    <a:pt x="404" y="261"/>
                  </a:cubicBezTo>
                  <a:cubicBezTo>
                    <a:pt x="406" y="253"/>
                    <a:pt x="407" y="246"/>
                    <a:pt x="408" y="238"/>
                  </a:cubicBezTo>
                  <a:cubicBezTo>
                    <a:pt x="408" y="234"/>
                    <a:pt x="411" y="230"/>
                    <a:pt x="415" y="230"/>
                  </a:cubicBezTo>
                  <a:cubicBezTo>
                    <a:pt x="444" y="224"/>
                    <a:pt x="444" y="224"/>
                    <a:pt x="444" y="224"/>
                  </a:cubicBezTo>
                  <a:cubicBezTo>
                    <a:pt x="449" y="223"/>
                    <a:pt x="453" y="218"/>
                    <a:pt x="452" y="213"/>
                  </a:cubicBezTo>
                  <a:close/>
                  <a:moveTo>
                    <a:pt x="315" y="351"/>
                  </a:moveTo>
                  <a:cubicBezTo>
                    <a:pt x="247" y="400"/>
                    <a:pt x="151" y="386"/>
                    <a:pt x="101" y="318"/>
                  </a:cubicBezTo>
                  <a:cubicBezTo>
                    <a:pt x="52" y="250"/>
                    <a:pt x="66" y="155"/>
                    <a:pt x="134" y="105"/>
                  </a:cubicBezTo>
                  <a:cubicBezTo>
                    <a:pt x="202" y="55"/>
                    <a:pt x="297" y="70"/>
                    <a:pt x="347" y="138"/>
                  </a:cubicBezTo>
                  <a:cubicBezTo>
                    <a:pt x="397" y="205"/>
                    <a:pt x="382" y="301"/>
                    <a:pt x="315" y="351"/>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8" name="Freeform 50">
              <a:extLst>
                <a:ext uri="{FF2B5EF4-FFF2-40B4-BE49-F238E27FC236}">
                  <a16:creationId xmlns:a16="http://schemas.microsoft.com/office/drawing/2014/main" id="{46850D9B-7302-4790-BE97-ADBE7AF6C933}"/>
                </a:ext>
              </a:extLst>
            </p:cNvPr>
            <p:cNvSpPr>
              <a:spLocks noEditPoints="1"/>
            </p:cNvSpPr>
            <p:nvPr/>
          </p:nvSpPr>
          <p:spPr bwMode="auto">
            <a:xfrm>
              <a:off x="6688242" y="4945082"/>
              <a:ext cx="612608" cy="612607"/>
            </a:xfrm>
            <a:custGeom>
              <a:avLst/>
              <a:gdLst>
                <a:gd name="T0" fmla="*/ 76 w 318"/>
                <a:gd name="T1" fmla="*/ 46 h 318"/>
                <a:gd name="T2" fmla="*/ 46 w 318"/>
                <a:gd name="T3" fmla="*/ 242 h 318"/>
                <a:gd name="T4" fmla="*/ 242 w 318"/>
                <a:gd name="T5" fmla="*/ 272 h 318"/>
                <a:gd name="T6" fmla="*/ 272 w 318"/>
                <a:gd name="T7" fmla="*/ 76 h 318"/>
                <a:gd name="T8" fmla="*/ 76 w 318"/>
                <a:gd name="T9" fmla="*/ 46 h 318"/>
                <a:gd name="T10" fmla="*/ 233 w 318"/>
                <a:gd name="T11" fmla="*/ 259 h 318"/>
                <a:gd name="T12" fmla="*/ 59 w 318"/>
                <a:gd name="T13" fmla="*/ 232 h 318"/>
                <a:gd name="T14" fmla="*/ 86 w 318"/>
                <a:gd name="T15" fmla="*/ 59 h 318"/>
                <a:gd name="T16" fmla="*/ 259 w 318"/>
                <a:gd name="T17" fmla="*/ 85 h 318"/>
                <a:gd name="T18" fmla="*/ 233 w 318"/>
                <a:gd name="T19" fmla="*/ 25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318">
                  <a:moveTo>
                    <a:pt x="76" y="46"/>
                  </a:moveTo>
                  <a:cubicBezTo>
                    <a:pt x="14" y="91"/>
                    <a:pt x="0" y="179"/>
                    <a:pt x="46" y="242"/>
                  </a:cubicBezTo>
                  <a:cubicBezTo>
                    <a:pt x="92" y="304"/>
                    <a:pt x="180" y="318"/>
                    <a:pt x="242" y="272"/>
                  </a:cubicBezTo>
                  <a:cubicBezTo>
                    <a:pt x="305" y="226"/>
                    <a:pt x="318" y="138"/>
                    <a:pt x="272" y="76"/>
                  </a:cubicBezTo>
                  <a:cubicBezTo>
                    <a:pt x="227" y="13"/>
                    <a:pt x="139" y="0"/>
                    <a:pt x="76" y="46"/>
                  </a:cubicBezTo>
                  <a:close/>
                  <a:moveTo>
                    <a:pt x="233" y="259"/>
                  </a:moveTo>
                  <a:cubicBezTo>
                    <a:pt x="177" y="299"/>
                    <a:pt x="100" y="287"/>
                    <a:pt x="59" y="232"/>
                  </a:cubicBezTo>
                  <a:cubicBezTo>
                    <a:pt x="19" y="177"/>
                    <a:pt x="31" y="99"/>
                    <a:pt x="86" y="59"/>
                  </a:cubicBezTo>
                  <a:cubicBezTo>
                    <a:pt x="141" y="18"/>
                    <a:pt x="219" y="30"/>
                    <a:pt x="259" y="85"/>
                  </a:cubicBezTo>
                  <a:cubicBezTo>
                    <a:pt x="300" y="141"/>
                    <a:pt x="288" y="218"/>
                    <a:pt x="233" y="259"/>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pic>
          <p:nvPicPr>
            <p:cNvPr id="39" name="Picture 60">
              <a:extLst>
                <a:ext uri="{FF2B5EF4-FFF2-40B4-BE49-F238E27FC236}">
                  <a16:creationId xmlns:a16="http://schemas.microsoft.com/office/drawing/2014/main" id="{2C0CC86D-3F9D-40EB-98C0-E017E45A23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7913" y="4064458"/>
              <a:ext cx="131157" cy="3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Freeform 63">
              <a:extLst>
                <a:ext uri="{FF2B5EF4-FFF2-40B4-BE49-F238E27FC236}">
                  <a16:creationId xmlns:a16="http://schemas.microsoft.com/office/drawing/2014/main" id="{89518B2C-3014-4EBA-8D3F-20B1D5D81178}"/>
                </a:ext>
              </a:extLst>
            </p:cNvPr>
            <p:cNvSpPr>
              <a:spLocks noEditPoints="1"/>
            </p:cNvSpPr>
            <p:nvPr/>
          </p:nvSpPr>
          <p:spPr bwMode="auto">
            <a:xfrm>
              <a:off x="5306616" y="2411557"/>
              <a:ext cx="1628463" cy="1627648"/>
            </a:xfrm>
            <a:custGeom>
              <a:avLst/>
              <a:gdLst>
                <a:gd name="T0" fmla="*/ 814 w 845"/>
                <a:gd name="T1" fmla="*/ 532 h 845"/>
                <a:gd name="T2" fmla="*/ 754 w 845"/>
                <a:gd name="T3" fmla="*/ 488 h 845"/>
                <a:gd name="T4" fmla="*/ 775 w 845"/>
                <a:gd name="T5" fmla="*/ 430 h 845"/>
                <a:gd name="T6" fmla="*/ 843 w 845"/>
                <a:gd name="T7" fmla="*/ 399 h 845"/>
                <a:gd name="T8" fmla="*/ 812 w 845"/>
                <a:gd name="T9" fmla="*/ 308 h 845"/>
                <a:gd name="T10" fmla="*/ 741 w 845"/>
                <a:gd name="T11" fmla="*/ 301 h 845"/>
                <a:gd name="T12" fmla="*/ 740 w 845"/>
                <a:gd name="T13" fmla="*/ 262 h 845"/>
                <a:gd name="T14" fmla="*/ 785 w 845"/>
                <a:gd name="T15" fmla="*/ 205 h 845"/>
                <a:gd name="T16" fmla="*/ 714 w 845"/>
                <a:gd name="T17" fmla="*/ 138 h 845"/>
                <a:gd name="T18" fmla="*/ 650 w 845"/>
                <a:gd name="T19" fmla="*/ 165 h 845"/>
                <a:gd name="T20" fmla="*/ 617 w 845"/>
                <a:gd name="T21" fmla="*/ 122 h 845"/>
                <a:gd name="T22" fmla="*/ 626 w 845"/>
                <a:gd name="T23" fmla="*/ 53 h 845"/>
                <a:gd name="T24" fmla="*/ 531 w 845"/>
                <a:gd name="T25" fmla="*/ 31 h 845"/>
                <a:gd name="T26" fmla="*/ 491 w 845"/>
                <a:gd name="T27" fmla="*/ 83 h 845"/>
                <a:gd name="T28" fmla="*/ 428 w 845"/>
                <a:gd name="T29" fmla="*/ 62 h 845"/>
                <a:gd name="T30" fmla="*/ 399 w 845"/>
                <a:gd name="T31" fmla="*/ 2 h 845"/>
                <a:gd name="T32" fmla="*/ 307 w 845"/>
                <a:gd name="T33" fmla="*/ 33 h 845"/>
                <a:gd name="T34" fmla="*/ 301 w 845"/>
                <a:gd name="T35" fmla="*/ 97 h 845"/>
                <a:gd name="T36" fmla="*/ 258 w 845"/>
                <a:gd name="T37" fmla="*/ 100 h 845"/>
                <a:gd name="T38" fmla="*/ 205 w 845"/>
                <a:gd name="T39" fmla="*/ 61 h 845"/>
                <a:gd name="T40" fmla="*/ 138 w 845"/>
                <a:gd name="T41" fmla="*/ 131 h 845"/>
                <a:gd name="T42" fmla="*/ 162 w 845"/>
                <a:gd name="T43" fmla="*/ 191 h 845"/>
                <a:gd name="T44" fmla="*/ 118 w 845"/>
                <a:gd name="T45" fmla="*/ 227 h 845"/>
                <a:gd name="T46" fmla="*/ 53 w 845"/>
                <a:gd name="T47" fmla="*/ 219 h 845"/>
                <a:gd name="T48" fmla="*/ 30 w 845"/>
                <a:gd name="T49" fmla="*/ 314 h 845"/>
                <a:gd name="T50" fmla="*/ 83 w 845"/>
                <a:gd name="T51" fmla="*/ 354 h 845"/>
                <a:gd name="T52" fmla="*/ 62 w 845"/>
                <a:gd name="T53" fmla="*/ 417 h 845"/>
                <a:gd name="T54" fmla="*/ 1 w 845"/>
                <a:gd name="T55" fmla="*/ 446 h 845"/>
                <a:gd name="T56" fmla="*/ 32 w 845"/>
                <a:gd name="T57" fmla="*/ 538 h 845"/>
                <a:gd name="T58" fmla="*/ 100 w 845"/>
                <a:gd name="T59" fmla="*/ 544 h 845"/>
                <a:gd name="T60" fmla="*/ 103 w 845"/>
                <a:gd name="T61" fmla="*/ 584 h 845"/>
                <a:gd name="T62" fmla="*/ 61 w 845"/>
                <a:gd name="T63" fmla="*/ 640 h 845"/>
                <a:gd name="T64" fmla="*/ 131 w 845"/>
                <a:gd name="T65" fmla="*/ 707 h 845"/>
                <a:gd name="T66" fmla="*/ 196 w 845"/>
                <a:gd name="T67" fmla="*/ 678 h 845"/>
                <a:gd name="T68" fmla="*/ 229 w 845"/>
                <a:gd name="T69" fmla="*/ 720 h 845"/>
                <a:gd name="T70" fmla="*/ 219 w 845"/>
                <a:gd name="T71" fmla="*/ 792 h 845"/>
                <a:gd name="T72" fmla="*/ 313 w 845"/>
                <a:gd name="T73" fmla="*/ 814 h 845"/>
                <a:gd name="T74" fmla="*/ 356 w 845"/>
                <a:gd name="T75" fmla="*/ 755 h 845"/>
                <a:gd name="T76" fmla="*/ 415 w 845"/>
                <a:gd name="T77" fmla="*/ 775 h 845"/>
                <a:gd name="T78" fmla="*/ 446 w 845"/>
                <a:gd name="T79" fmla="*/ 844 h 845"/>
                <a:gd name="T80" fmla="*/ 537 w 845"/>
                <a:gd name="T81" fmla="*/ 813 h 845"/>
                <a:gd name="T82" fmla="*/ 543 w 845"/>
                <a:gd name="T83" fmla="*/ 738 h 845"/>
                <a:gd name="T84" fmla="*/ 580 w 845"/>
                <a:gd name="T85" fmla="*/ 737 h 845"/>
                <a:gd name="T86" fmla="*/ 640 w 845"/>
                <a:gd name="T87" fmla="*/ 785 h 845"/>
                <a:gd name="T88" fmla="*/ 707 w 845"/>
                <a:gd name="T89" fmla="*/ 715 h 845"/>
                <a:gd name="T90" fmla="*/ 676 w 845"/>
                <a:gd name="T91" fmla="*/ 646 h 845"/>
                <a:gd name="T92" fmla="*/ 716 w 845"/>
                <a:gd name="T93" fmla="*/ 615 h 845"/>
                <a:gd name="T94" fmla="*/ 792 w 845"/>
                <a:gd name="T95" fmla="*/ 626 h 845"/>
                <a:gd name="T96" fmla="*/ 606 w 845"/>
                <a:gd name="T97" fmla="*/ 665 h 845"/>
                <a:gd name="T98" fmla="*/ 244 w 845"/>
                <a:gd name="T99" fmla="*/ 172 h 845"/>
                <a:gd name="T100" fmla="*/ 606 w 845"/>
                <a:gd name="T101" fmla="*/ 66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45" h="845">
                  <a:moveTo>
                    <a:pt x="823" y="555"/>
                  </a:moveTo>
                  <a:cubicBezTo>
                    <a:pt x="826" y="546"/>
                    <a:pt x="823" y="536"/>
                    <a:pt x="814" y="532"/>
                  </a:cubicBezTo>
                  <a:cubicBezTo>
                    <a:pt x="764" y="508"/>
                    <a:pt x="764" y="508"/>
                    <a:pt x="764" y="508"/>
                  </a:cubicBezTo>
                  <a:cubicBezTo>
                    <a:pt x="757" y="504"/>
                    <a:pt x="753" y="496"/>
                    <a:pt x="754" y="488"/>
                  </a:cubicBezTo>
                  <a:cubicBezTo>
                    <a:pt x="757" y="474"/>
                    <a:pt x="759" y="460"/>
                    <a:pt x="761" y="446"/>
                  </a:cubicBezTo>
                  <a:cubicBezTo>
                    <a:pt x="761" y="438"/>
                    <a:pt x="767" y="431"/>
                    <a:pt x="775" y="430"/>
                  </a:cubicBezTo>
                  <a:cubicBezTo>
                    <a:pt x="829" y="420"/>
                    <a:pt x="829" y="420"/>
                    <a:pt x="829" y="420"/>
                  </a:cubicBezTo>
                  <a:cubicBezTo>
                    <a:pt x="838" y="418"/>
                    <a:pt x="845" y="409"/>
                    <a:pt x="843" y="399"/>
                  </a:cubicBezTo>
                  <a:cubicBezTo>
                    <a:pt x="832" y="323"/>
                    <a:pt x="832" y="323"/>
                    <a:pt x="832" y="323"/>
                  </a:cubicBezTo>
                  <a:cubicBezTo>
                    <a:pt x="830" y="313"/>
                    <a:pt x="822" y="307"/>
                    <a:pt x="812" y="308"/>
                  </a:cubicBezTo>
                  <a:cubicBezTo>
                    <a:pt x="760" y="313"/>
                    <a:pt x="760" y="313"/>
                    <a:pt x="760" y="313"/>
                  </a:cubicBezTo>
                  <a:cubicBezTo>
                    <a:pt x="752" y="314"/>
                    <a:pt x="744" y="309"/>
                    <a:pt x="741" y="301"/>
                  </a:cubicBezTo>
                  <a:cubicBezTo>
                    <a:pt x="739" y="295"/>
                    <a:pt x="737" y="289"/>
                    <a:pt x="734" y="283"/>
                  </a:cubicBezTo>
                  <a:cubicBezTo>
                    <a:pt x="731" y="276"/>
                    <a:pt x="733" y="267"/>
                    <a:pt x="740" y="262"/>
                  </a:cubicBezTo>
                  <a:cubicBezTo>
                    <a:pt x="781" y="229"/>
                    <a:pt x="781" y="229"/>
                    <a:pt x="781" y="229"/>
                  </a:cubicBezTo>
                  <a:cubicBezTo>
                    <a:pt x="789" y="223"/>
                    <a:pt x="790" y="213"/>
                    <a:pt x="785" y="205"/>
                  </a:cubicBezTo>
                  <a:cubicBezTo>
                    <a:pt x="739" y="142"/>
                    <a:pt x="739" y="142"/>
                    <a:pt x="739" y="142"/>
                  </a:cubicBezTo>
                  <a:cubicBezTo>
                    <a:pt x="733" y="135"/>
                    <a:pt x="722" y="133"/>
                    <a:pt x="714" y="138"/>
                  </a:cubicBezTo>
                  <a:cubicBezTo>
                    <a:pt x="672" y="167"/>
                    <a:pt x="672" y="167"/>
                    <a:pt x="672" y="167"/>
                  </a:cubicBezTo>
                  <a:cubicBezTo>
                    <a:pt x="666" y="171"/>
                    <a:pt x="657" y="170"/>
                    <a:pt x="650" y="165"/>
                  </a:cubicBezTo>
                  <a:cubicBezTo>
                    <a:pt x="642" y="157"/>
                    <a:pt x="633" y="150"/>
                    <a:pt x="623" y="143"/>
                  </a:cubicBezTo>
                  <a:cubicBezTo>
                    <a:pt x="617" y="138"/>
                    <a:pt x="614" y="130"/>
                    <a:pt x="617" y="122"/>
                  </a:cubicBezTo>
                  <a:cubicBezTo>
                    <a:pt x="635" y="76"/>
                    <a:pt x="635" y="76"/>
                    <a:pt x="635" y="76"/>
                  </a:cubicBezTo>
                  <a:cubicBezTo>
                    <a:pt x="639" y="67"/>
                    <a:pt x="634" y="57"/>
                    <a:pt x="626" y="53"/>
                  </a:cubicBezTo>
                  <a:cubicBezTo>
                    <a:pt x="555" y="22"/>
                    <a:pt x="555" y="22"/>
                    <a:pt x="555" y="22"/>
                  </a:cubicBezTo>
                  <a:cubicBezTo>
                    <a:pt x="546" y="19"/>
                    <a:pt x="536" y="22"/>
                    <a:pt x="531" y="31"/>
                  </a:cubicBezTo>
                  <a:cubicBezTo>
                    <a:pt x="511" y="74"/>
                    <a:pt x="511" y="74"/>
                    <a:pt x="511" y="74"/>
                  </a:cubicBezTo>
                  <a:cubicBezTo>
                    <a:pt x="507" y="81"/>
                    <a:pt x="499" y="85"/>
                    <a:pt x="491" y="83"/>
                  </a:cubicBezTo>
                  <a:cubicBezTo>
                    <a:pt x="475" y="80"/>
                    <a:pt x="460" y="78"/>
                    <a:pt x="444" y="77"/>
                  </a:cubicBezTo>
                  <a:cubicBezTo>
                    <a:pt x="436" y="76"/>
                    <a:pt x="429" y="70"/>
                    <a:pt x="428" y="62"/>
                  </a:cubicBezTo>
                  <a:cubicBezTo>
                    <a:pt x="419" y="16"/>
                    <a:pt x="419" y="16"/>
                    <a:pt x="419" y="16"/>
                  </a:cubicBezTo>
                  <a:cubicBezTo>
                    <a:pt x="417" y="7"/>
                    <a:pt x="408" y="0"/>
                    <a:pt x="399" y="2"/>
                  </a:cubicBezTo>
                  <a:cubicBezTo>
                    <a:pt x="322" y="13"/>
                    <a:pt x="322" y="13"/>
                    <a:pt x="322" y="13"/>
                  </a:cubicBezTo>
                  <a:cubicBezTo>
                    <a:pt x="313" y="15"/>
                    <a:pt x="306" y="23"/>
                    <a:pt x="307" y="33"/>
                  </a:cubicBezTo>
                  <a:cubicBezTo>
                    <a:pt x="312" y="78"/>
                    <a:pt x="312" y="78"/>
                    <a:pt x="312" y="78"/>
                  </a:cubicBezTo>
                  <a:cubicBezTo>
                    <a:pt x="313" y="86"/>
                    <a:pt x="308" y="94"/>
                    <a:pt x="301" y="97"/>
                  </a:cubicBezTo>
                  <a:cubicBezTo>
                    <a:pt x="293" y="99"/>
                    <a:pt x="286" y="102"/>
                    <a:pt x="279" y="106"/>
                  </a:cubicBezTo>
                  <a:cubicBezTo>
                    <a:pt x="272" y="109"/>
                    <a:pt x="263" y="107"/>
                    <a:pt x="258" y="100"/>
                  </a:cubicBezTo>
                  <a:cubicBezTo>
                    <a:pt x="229" y="65"/>
                    <a:pt x="229" y="65"/>
                    <a:pt x="229" y="65"/>
                  </a:cubicBezTo>
                  <a:cubicBezTo>
                    <a:pt x="223" y="57"/>
                    <a:pt x="213" y="56"/>
                    <a:pt x="205" y="61"/>
                  </a:cubicBezTo>
                  <a:cubicBezTo>
                    <a:pt x="143" y="107"/>
                    <a:pt x="143" y="107"/>
                    <a:pt x="143" y="107"/>
                  </a:cubicBezTo>
                  <a:cubicBezTo>
                    <a:pt x="135" y="113"/>
                    <a:pt x="133" y="124"/>
                    <a:pt x="138" y="131"/>
                  </a:cubicBezTo>
                  <a:cubicBezTo>
                    <a:pt x="164" y="169"/>
                    <a:pt x="164" y="169"/>
                    <a:pt x="164" y="169"/>
                  </a:cubicBezTo>
                  <a:cubicBezTo>
                    <a:pt x="168" y="176"/>
                    <a:pt x="168" y="185"/>
                    <a:pt x="162" y="191"/>
                  </a:cubicBezTo>
                  <a:cubicBezTo>
                    <a:pt x="154" y="201"/>
                    <a:pt x="146" y="210"/>
                    <a:pt x="139" y="220"/>
                  </a:cubicBezTo>
                  <a:cubicBezTo>
                    <a:pt x="135" y="227"/>
                    <a:pt x="126" y="230"/>
                    <a:pt x="118" y="227"/>
                  </a:cubicBezTo>
                  <a:cubicBezTo>
                    <a:pt x="76" y="210"/>
                    <a:pt x="76" y="210"/>
                    <a:pt x="76" y="210"/>
                  </a:cubicBezTo>
                  <a:cubicBezTo>
                    <a:pt x="67" y="207"/>
                    <a:pt x="57" y="211"/>
                    <a:pt x="53" y="219"/>
                  </a:cubicBezTo>
                  <a:cubicBezTo>
                    <a:pt x="22" y="290"/>
                    <a:pt x="22" y="290"/>
                    <a:pt x="22" y="290"/>
                  </a:cubicBezTo>
                  <a:cubicBezTo>
                    <a:pt x="18" y="299"/>
                    <a:pt x="22" y="309"/>
                    <a:pt x="30" y="314"/>
                  </a:cubicBezTo>
                  <a:cubicBezTo>
                    <a:pt x="73" y="334"/>
                    <a:pt x="73" y="334"/>
                    <a:pt x="73" y="334"/>
                  </a:cubicBezTo>
                  <a:cubicBezTo>
                    <a:pt x="80" y="338"/>
                    <a:pt x="84" y="346"/>
                    <a:pt x="83" y="354"/>
                  </a:cubicBezTo>
                  <a:cubicBezTo>
                    <a:pt x="80" y="369"/>
                    <a:pt x="78" y="385"/>
                    <a:pt x="77" y="401"/>
                  </a:cubicBezTo>
                  <a:cubicBezTo>
                    <a:pt x="76" y="409"/>
                    <a:pt x="70" y="416"/>
                    <a:pt x="62" y="417"/>
                  </a:cubicBezTo>
                  <a:cubicBezTo>
                    <a:pt x="16" y="426"/>
                    <a:pt x="16" y="426"/>
                    <a:pt x="16" y="426"/>
                  </a:cubicBezTo>
                  <a:cubicBezTo>
                    <a:pt x="6" y="428"/>
                    <a:pt x="0" y="437"/>
                    <a:pt x="1" y="446"/>
                  </a:cubicBezTo>
                  <a:cubicBezTo>
                    <a:pt x="13" y="523"/>
                    <a:pt x="13" y="523"/>
                    <a:pt x="13" y="523"/>
                  </a:cubicBezTo>
                  <a:cubicBezTo>
                    <a:pt x="14" y="532"/>
                    <a:pt x="23" y="539"/>
                    <a:pt x="32" y="538"/>
                  </a:cubicBezTo>
                  <a:cubicBezTo>
                    <a:pt x="82" y="532"/>
                    <a:pt x="82" y="532"/>
                    <a:pt x="82" y="532"/>
                  </a:cubicBezTo>
                  <a:cubicBezTo>
                    <a:pt x="89" y="532"/>
                    <a:pt x="97" y="536"/>
                    <a:pt x="100" y="544"/>
                  </a:cubicBezTo>
                  <a:cubicBezTo>
                    <a:pt x="102" y="550"/>
                    <a:pt x="105" y="556"/>
                    <a:pt x="108" y="563"/>
                  </a:cubicBezTo>
                  <a:cubicBezTo>
                    <a:pt x="112" y="570"/>
                    <a:pt x="110" y="579"/>
                    <a:pt x="103" y="584"/>
                  </a:cubicBezTo>
                  <a:cubicBezTo>
                    <a:pt x="64" y="615"/>
                    <a:pt x="64" y="615"/>
                    <a:pt x="64" y="615"/>
                  </a:cubicBezTo>
                  <a:cubicBezTo>
                    <a:pt x="57" y="621"/>
                    <a:pt x="55" y="632"/>
                    <a:pt x="61" y="640"/>
                  </a:cubicBezTo>
                  <a:cubicBezTo>
                    <a:pt x="107" y="702"/>
                    <a:pt x="107" y="702"/>
                    <a:pt x="107" y="702"/>
                  </a:cubicBezTo>
                  <a:cubicBezTo>
                    <a:pt x="112" y="710"/>
                    <a:pt x="123" y="712"/>
                    <a:pt x="131" y="707"/>
                  </a:cubicBezTo>
                  <a:cubicBezTo>
                    <a:pt x="175" y="677"/>
                    <a:pt x="175" y="677"/>
                    <a:pt x="175" y="677"/>
                  </a:cubicBezTo>
                  <a:cubicBezTo>
                    <a:pt x="181" y="673"/>
                    <a:pt x="190" y="673"/>
                    <a:pt x="196" y="678"/>
                  </a:cubicBezTo>
                  <a:cubicBezTo>
                    <a:pt x="204" y="686"/>
                    <a:pt x="213" y="693"/>
                    <a:pt x="222" y="699"/>
                  </a:cubicBezTo>
                  <a:cubicBezTo>
                    <a:pt x="229" y="704"/>
                    <a:pt x="232" y="712"/>
                    <a:pt x="229" y="720"/>
                  </a:cubicBezTo>
                  <a:cubicBezTo>
                    <a:pt x="209" y="769"/>
                    <a:pt x="209" y="769"/>
                    <a:pt x="209" y="769"/>
                  </a:cubicBezTo>
                  <a:cubicBezTo>
                    <a:pt x="206" y="778"/>
                    <a:pt x="210" y="788"/>
                    <a:pt x="219" y="792"/>
                  </a:cubicBezTo>
                  <a:cubicBezTo>
                    <a:pt x="290" y="823"/>
                    <a:pt x="290" y="823"/>
                    <a:pt x="290" y="823"/>
                  </a:cubicBezTo>
                  <a:cubicBezTo>
                    <a:pt x="299" y="827"/>
                    <a:pt x="309" y="823"/>
                    <a:pt x="313" y="814"/>
                  </a:cubicBezTo>
                  <a:cubicBezTo>
                    <a:pt x="337" y="765"/>
                    <a:pt x="337" y="765"/>
                    <a:pt x="337" y="765"/>
                  </a:cubicBezTo>
                  <a:cubicBezTo>
                    <a:pt x="341" y="758"/>
                    <a:pt x="348" y="754"/>
                    <a:pt x="356" y="755"/>
                  </a:cubicBezTo>
                  <a:cubicBezTo>
                    <a:pt x="370" y="758"/>
                    <a:pt x="384" y="760"/>
                    <a:pt x="399" y="760"/>
                  </a:cubicBezTo>
                  <a:cubicBezTo>
                    <a:pt x="407" y="761"/>
                    <a:pt x="413" y="767"/>
                    <a:pt x="415" y="775"/>
                  </a:cubicBezTo>
                  <a:cubicBezTo>
                    <a:pt x="425" y="829"/>
                    <a:pt x="425" y="829"/>
                    <a:pt x="425" y="829"/>
                  </a:cubicBezTo>
                  <a:cubicBezTo>
                    <a:pt x="427" y="839"/>
                    <a:pt x="436" y="845"/>
                    <a:pt x="446" y="844"/>
                  </a:cubicBezTo>
                  <a:cubicBezTo>
                    <a:pt x="522" y="832"/>
                    <a:pt x="522" y="832"/>
                    <a:pt x="522" y="832"/>
                  </a:cubicBezTo>
                  <a:cubicBezTo>
                    <a:pt x="532" y="831"/>
                    <a:pt x="538" y="822"/>
                    <a:pt x="537" y="813"/>
                  </a:cubicBezTo>
                  <a:cubicBezTo>
                    <a:pt x="531" y="757"/>
                    <a:pt x="531" y="757"/>
                    <a:pt x="531" y="757"/>
                  </a:cubicBezTo>
                  <a:cubicBezTo>
                    <a:pt x="530" y="749"/>
                    <a:pt x="535" y="741"/>
                    <a:pt x="543" y="738"/>
                  </a:cubicBezTo>
                  <a:cubicBezTo>
                    <a:pt x="548" y="736"/>
                    <a:pt x="553" y="734"/>
                    <a:pt x="559" y="732"/>
                  </a:cubicBezTo>
                  <a:cubicBezTo>
                    <a:pt x="566" y="729"/>
                    <a:pt x="575" y="731"/>
                    <a:pt x="580" y="737"/>
                  </a:cubicBezTo>
                  <a:cubicBezTo>
                    <a:pt x="616" y="782"/>
                    <a:pt x="616" y="782"/>
                    <a:pt x="616" y="782"/>
                  </a:cubicBezTo>
                  <a:cubicBezTo>
                    <a:pt x="622" y="789"/>
                    <a:pt x="632" y="791"/>
                    <a:pt x="640" y="785"/>
                  </a:cubicBezTo>
                  <a:cubicBezTo>
                    <a:pt x="702" y="739"/>
                    <a:pt x="702" y="739"/>
                    <a:pt x="702" y="739"/>
                  </a:cubicBezTo>
                  <a:cubicBezTo>
                    <a:pt x="710" y="734"/>
                    <a:pt x="712" y="723"/>
                    <a:pt x="707" y="715"/>
                  </a:cubicBezTo>
                  <a:cubicBezTo>
                    <a:pt x="675" y="667"/>
                    <a:pt x="675" y="667"/>
                    <a:pt x="675" y="667"/>
                  </a:cubicBezTo>
                  <a:cubicBezTo>
                    <a:pt x="670" y="661"/>
                    <a:pt x="671" y="652"/>
                    <a:pt x="676" y="646"/>
                  </a:cubicBezTo>
                  <a:cubicBezTo>
                    <a:pt x="683" y="638"/>
                    <a:pt x="689" y="630"/>
                    <a:pt x="695" y="621"/>
                  </a:cubicBezTo>
                  <a:cubicBezTo>
                    <a:pt x="700" y="615"/>
                    <a:pt x="709" y="612"/>
                    <a:pt x="716" y="615"/>
                  </a:cubicBezTo>
                  <a:cubicBezTo>
                    <a:pt x="769" y="636"/>
                    <a:pt x="769" y="636"/>
                    <a:pt x="769" y="636"/>
                  </a:cubicBezTo>
                  <a:cubicBezTo>
                    <a:pt x="778" y="639"/>
                    <a:pt x="788" y="635"/>
                    <a:pt x="792" y="626"/>
                  </a:cubicBezTo>
                  <a:lnTo>
                    <a:pt x="823" y="555"/>
                  </a:lnTo>
                  <a:close/>
                  <a:moveTo>
                    <a:pt x="606" y="665"/>
                  </a:moveTo>
                  <a:cubicBezTo>
                    <a:pt x="470" y="765"/>
                    <a:pt x="278" y="736"/>
                    <a:pt x="178" y="599"/>
                  </a:cubicBezTo>
                  <a:cubicBezTo>
                    <a:pt x="79" y="463"/>
                    <a:pt x="108" y="272"/>
                    <a:pt x="244" y="172"/>
                  </a:cubicBezTo>
                  <a:cubicBezTo>
                    <a:pt x="380" y="72"/>
                    <a:pt x="571" y="102"/>
                    <a:pt x="671" y="238"/>
                  </a:cubicBezTo>
                  <a:cubicBezTo>
                    <a:pt x="771" y="374"/>
                    <a:pt x="742" y="565"/>
                    <a:pt x="606" y="665"/>
                  </a:cubicBezTo>
                  <a:close/>
                </a:path>
              </a:pathLst>
            </a:custGeom>
            <a:solidFill>
              <a:schemeClr val="accent1"/>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1" name="Freeform 65">
              <a:extLst>
                <a:ext uri="{FF2B5EF4-FFF2-40B4-BE49-F238E27FC236}">
                  <a16:creationId xmlns:a16="http://schemas.microsoft.com/office/drawing/2014/main" id="{45028A30-41DF-4E71-B577-3701CF02757C}"/>
                </a:ext>
              </a:extLst>
            </p:cNvPr>
            <p:cNvSpPr>
              <a:spLocks noEditPoints="1"/>
            </p:cNvSpPr>
            <p:nvPr/>
          </p:nvSpPr>
          <p:spPr bwMode="auto">
            <a:xfrm>
              <a:off x="5458953" y="2550046"/>
              <a:ext cx="1333564" cy="1335193"/>
            </a:xfrm>
            <a:custGeom>
              <a:avLst/>
              <a:gdLst>
                <a:gd name="T0" fmla="*/ 592 w 692"/>
                <a:gd name="T1" fmla="*/ 166 h 693"/>
                <a:gd name="T2" fmla="*/ 165 w 692"/>
                <a:gd name="T3" fmla="*/ 100 h 693"/>
                <a:gd name="T4" fmla="*/ 99 w 692"/>
                <a:gd name="T5" fmla="*/ 527 h 693"/>
                <a:gd name="T6" fmla="*/ 527 w 692"/>
                <a:gd name="T7" fmla="*/ 593 h 693"/>
                <a:gd name="T8" fmla="*/ 592 w 692"/>
                <a:gd name="T9" fmla="*/ 166 h 693"/>
                <a:gd name="T10" fmla="*/ 512 w 692"/>
                <a:gd name="T11" fmla="*/ 573 h 693"/>
                <a:gd name="T12" fmla="*/ 119 w 692"/>
                <a:gd name="T13" fmla="*/ 513 h 693"/>
                <a:gd name="T14" fmla="*/ 180 w 692"/>
                <a:gd name="T15" fmla="*/ 120 h 693"/>
                <a:gd name="T16" fmla="*/ 573 w 692"/>
                <a:gd name="T17" fmla="*/ 180 h 693"/>
                <a:gd name="T18" fmla="*/ 512 w 692"/>
                <a:gd name="T19" fmla="*/ 573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2" h="693">
                  <a:moveTo>
                    <a:pt x="592" y="166"/>
                  </a:moveTo>
                  <a:cubicBezTo>
                    <a:pt x="492" y="30"/>
                    <a:pt x="301" y="0"/>
                    <a:pt x="165" y="100"/>
                  </a:cubicBezTo>
                  <a:cubicBezTo>
                    <a:pt x="29" y="200"/>
                    <a:pt x="0" y="391"/>
                    <a:pt x="99" y="527"/>
                  </a:cubicBezTo>
                  <a:cubicBezTo>
                    <a:pt x="199" y="664"/>
                    <a:pt x="391" y="693"/>
                    <a:pt x="527" y="593"/>
                  </a:cubicBezTo>
                  <a:cubicBezTo>
                    <a:pt x="663" y="493"/>
                    <a:pt x="692" y="302"/>
                    <a:pt x="592" y="166"/>
                  </a:cubicBezTo>
                  <a:close/>
                  <a:moveTo>
                    <a:pt x="512" y="573"/>
                  </a:moveTo>
                  <a:cubicBezTo>
                    <a:pt x="387" y="665"/>
                    <a:pt x="211" y="638"/>
                    <a:pt x="119" y="513"/>
                  </a:cubicBezTo>
                  <a:cubicBezTo>
                    <a:pt x="27" y="388"/>
                    <a:pt x="54" y="212"/>
                    <a:pt x="180" y="120"/>
                  </a:cubicBezTo>
                  <a:cubicBezTo>
                    <a:pt x="305" y="28"/>
                    <a:pt x="481" y="55"/>
                    <a:pt x="573" y="180"/>
                  </a:cubicBezTo>
                  <a:cubicBezTo>
                    <a:pt x="664" y="305"/>
                    <a:pt x="637" y="481"/>
                    <a:pt x="512" y="573"/>
                  </a:cubicBezTo>
                  <a:close/>
                </a:path>
              </a:pathLst>
            </a:custGeom>
            <a:solidFill>
              <a:schemeClr val="accent1">
                <a:lumMod val="75000"/>
              </a:schemeClr>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Freeform 68">
              <a:extLst>
                <a:ext uri="{FF2B5EF4-FFF2-40B4-BE49-F238E27FC236}">
                  <a16:creationId xmlns:a16="http://schemas.microsoft.com/office/drawing/2014/main" id="{6AF42B06-9147-483E-99E1-858E7FF0F35B}"/>
                </a:ext>
              </a:extLst>
            </p:cNvPr>
            <p:cNvSpPr>
              <a:spLocks noEditPoints="1"/>
            </p:cNvSpPr>
            <p:nvPr/>
          </p:nvSpPr>
          <p:spPr bwMode="auto">
            <a:xfrm>
              <a:off x="5511089" y="2604627"/>
              <a:ext cx="1226846" cy="1226845"/>
            </a:xfrm>
            <a:custGeom>
              <a:avLst/>
              <a:gdLst>
                <a:gd name="T0" fmla="*/ 546 w 637"/>
                <a:gd name="T1" fmla="*/ 152 h 637"/>
                <a:gd name="T2" fmla="*/ 153 w 637"/>
                <a:gd name="T3" fmla="*/ 92 h 637"/>
                <a:gd name="T4" fmla="*/ 92 w 637"/>
                <a:gd name="T5" fmla="*/ 485 h 637"/>
                <a:gd name="T6" fmla="*/ 485 w 637"/>
                <a:gd name="T7" fmla="*/ 545 h 637"/>
                <a:gd name="T8" fmla="*/ 546 w 637"/>
                <a:gd name="T9" fmla="*/ 152 h 637"/>
                <a:gd name="T10" fmla="*/ 450 w 637"/>
                <a:gd name="T11" fmla="*/ 497 h 637"/>
                <a:gd name="T12" fmla="*/ 141 w 637"/>
                <a:gd name="T13" fmla="*/ 449 h 637"/>
                <a:gd name="T14" fmla="*/ 188 w 637"/>
                <a:gd name="T15" fmla="*/ 140 h 637"/>
                <a:gd name="T16" fmla="*/ 497 w 637"/>
                <a:gd name="T17" fmla="*/ 188 h 637"/>
                <a:gd name="T18" fmla="*/ 450 w 637"/>
                <a:gd name="T19" fmla="*/ 497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7" h="637">
                  <a:moveTo>
                    <a:pt x="546" y="152"/>
                  </a:moveTo>
                  <a:cubicBezTo>
                    <a:pt x="454" y="27"/>
                    <a:pt x="278" y="0"/>
                    <a:pt x="153" y="92"/>
                  </a:cubicBezTo>
                  <a:cubicBezTo>
                    <a:pt x="27" y="184"/>
                    <a:pt x="0" y="360"/>
                    <a:pt x="92" y="485"/>
                  </a:cubicBezTo>
                  <a:cubicBezTo>
                    <a:pt x="184" y="610"/>
                    <a:pt x="360" y="637"/>
                    <a:pt x="485" y="545"/>
                  </a:cubicBezTo>
                  <a:cubicBezTo>
                    <a:pt x="610" y="453"/>
                    <a:pt x="637" y="277"/>
                    <a:pt x="546" y="152"/>
                  </a:cubicBezTo>
                  <a:close/>
                  <a:moveTo>
                    <a:pt x="450" y="497"/>
                  </a:moveTo>
                  <a:cubicBezTo>
                    <a:pt x="351" y="569"/>
                    <a:pt x="213" y="548"/>
                    <a:pt x="141" y="449"/>
                  </a:cubicBezTo>
                  <a:cubicBezTo>
                    <a:pt x="69" y="351"/>
                    <a:pt x="90" y="213"/>
                    <a:pt x="188" y="140"/>
                  </a:cubicBezTo>
                  <a:cubicBezTo>
                    <a:pt x="287" y="68"/>
                    <a:pt x="425" y="90"/>
                    <a:pt x="497" y="188"/>
                  </a:cubicBezTo>
                  <a:cubicBezTo>
                    <a:pt x="569" y="286"/>
                    <a:pt x="548" y="424"/>
                    <a:pt x="450" y="49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3" name="Freeform 80">
              <a:extLst>
                <a:ext uri="{FF2B5EF4-FFF2-40B4-BE49-F238E27FC236}">
                  <a16:creationId xmlns:a16="http://schemas.microsoft.com/office/drawing/2014/main" id="{6A4DE17C-0A9E-4C43-9180-65555BBF6C58}"/>
                </a:ext>
              </a:extLst>
            </p:cNvPr>
            <p:cNvSpPr>
              <a:spLocks noEditPoints="1"/>
            </p:cNvSpPr>
            <p:nvPr/>
          </p:nvSpPr>
          <p:spPr bwMode="auto">
            <a:xfrm>
              <a:off x="4840641" y="5128376"/>
              <a:ext cx="988156" cy="985712"/>
            </a:xfrm>
            <a:custGeom>
              <a:avLst/>
              <a:gdLst>
                <a:gd name="T0" fmla="*/ 136 w 513"/>
                <a:gd name="T1" fmla="*/ 29 h 512"/>
                <a:gd name="T2" fmla="*/ 119 w 513"/>
                <a:gd name="T3" fmla="*/ 66 h 512"/>
                <a:gd name="T4" fmla="*/ 102 w 513"/>
                <a:gd name="T5" fmla="*/ 80 h 512"/>
                <a:gd name="T6" fmla="*/ 62 w 513"/>
                <a:gd name="T7" fmla="*/ 88 h 512"/>
                <a:gd name="T8" fmla="*/ 60 w 513"/>
                <a:gd name="T9" fmla="*/ 129 h 512"/>
                <a:gd name="T10" fmla="*/ 49 w 513"/>
                <a:gd name="T11" fmla="*/ 148 h 512"/>
                <a:gd name="T12" fmla="*/ 15 w 513"/>
                <a:gd name="T13" fmla="*/ 170 h 512"/>
                <a:gd name="T14" fmla="*/ 27 w 513"/>
                <a:gd name="T15" fmla="*/ 208 h 512"/>
                <a:gd name="T16" fmla="*/ 24 w 513"/>
                <a:gd name="T17" fmla="*/ 230 h 512"/>
                <a:gd name="T18" fmla="*/ 0 w 513"/>
                <a:gd name="T19" fmla="*/ 263 h 512"/>
                <a:gd name="T20" fmla="*/ 26 w 513"/>
                <a:gd name="T21" fmla="*/ 294 h 512"/>
                <a:gd name="T22" fmla="*/ 30 w 513"/>
                <a:gd name="T23" fmla="*/ 316 h 512"/>
                <a:gd name="T24" fmla="*/ 20 w 513"/>
                <a:gd name="T25" fmla="*/ 355 h 512"/>
                <a:gd name="T26" fmla="*/ 55 w 513"/>
                <a:gd name="T27" fmla="*/ 375 h 512"/>
                <a:gd name="T28" fmla="*/ 67 w 513"/>
                <a:gd name="T29" fmla="*/ 393 h 512"/>
                <a:gd name="T30" fmla="*/ 72 w 513"/>
                <a:gd name="T31" fmla="*/ 434 h 512"/>
                <a:gd name="T32" fmla="*/ 112 w 513"/>
                <a:gd name="T33" fmla="*/ 440 h 512"/>
                <a:gd name="T34" fmla="*/ 130 w 513"/>
                <a:gd name="T35" fmla="*/ 452 h 512"/>
                <a:gd name="T36" fmla="*/ 148 w 513"/>
                <a:gd name="T37" fmla="*/ 488 h 512"/>
                <a:gd name="T38" fmla="*/ 188 w 513"/>
                <a:gd name="T39" fmla="*/ 479 h 512"/>
                <a:gd name="T40" fmla="*/ 209 w 513"/>
                <a:gd name="T41" fmla="*/ 485 h 512"/>
                <a:gd name="T42" fmla="*/ 240 w 513"/>
                <a:gd name="T43" fmla="*/ 512 h 512"/>
                <a:gd name="T44" fmla="*/ 273 w 513"/>
                <a:gd name="T45" fmla="*/ 489 h 512"/>
                <a:gd name="T46" fmla="*/ 295 w 513"/>
                <a:gd name="T47" fmla="*/ 486 h 512"/>
                <a:gd name="T48" fmla="*/ 333 w 513"/>
                <a:gd name="T49" fmla="*/ 500 h 512"/>
                <a:gd name="T50" fmla="*/ 357 w 513"/>
                <a:gd name="T51" fmla="*/ 467 h 512"/>
                <a:gd name="T52" fmla="*/ 376 w 513"/>
                <a:gd name="T53" fmla="*/ 457 h 512"/>
                <a:gd name="T54" fmla="*/ 417 w 513"/>
                <a:gd name="T55" fmla="*/ 456 h 512"/>
                <a:gd name="T56" fmla="*/ 426 w 513"/>
                <a:gd name="T57" fmla="*/ 417 h 512"/>
                <a:gd name="T58" fmla="*/ 441 w 513"/>
                <a:gd name="T59" fmla="*/ 400 h 512"/>
                <a:gd name="T60" fmla="*/ 478 w 513"/>
                <a:gd name="T61" fmla="*/ 385 h 512"/>
                <a:gd name="T62" fmla="*/ 473 w 513"/>
                <a:gd name="T63" fmla="*/ 344 h 512"/>
                <a:gd name="T64" fmla="*/ 480 w 513"/>
                <a:gd name="T65" fmla="*/ 324 h 512"/>
                <a:gd name="T66" fmla="*/ 510 w 513"/>
                <a:gd name="T67" fmla="*/ 296 h 512"/>
                <a:gd name="T68" fmla="*/ 490 w 513"/>
                <a:gd name="T69" fmla="*/ 260 h 512"/>
                <a:gd name="T70" fmla="*/ 490 w 513"/>
                <a:gd name="T71" fmla="*/ 238 h 512"/>
                <a:gd name="T72" fmla="*/ 507 w 513"/>
                <a:gd name="T73" fmla="*/ 202 h 512"/>
                <a:gd name="T74" fmla="*/ 476 w 513"/>
                <a:gd name="T75" fmla="*/ 175 h 512"/>
                <a:gd name="T76" fmla="*/ 468 w 513"/>
                <a:gd name="T77" fmla="*/ 155 h 512"/>
                <a:gd name="T78" fmla="*/ 471 w 513"/>
                <a:gd name="T79" fmla="*/ 115 h 512"/>
                <a:gd name="T80" fmla="*/ 432 w 513"/>
                <a:gd name="T81" fmla="*/ 101 h 512"/>
                <a:gd name="T82" fmla="*/ 417 w 513"/>
                <a:gd name="T83" fmla="*/ 86 h 512"/>
                <a:gd name="T84" fmla="*/ 405 w 513"/>
                <a:gd name="T85" fmla="*/ 47 h 512"/>
                <a:gd name="T86" fmla="*/ 365 w 513"/>
                <a:gd name="T87" fmla="*/ 48 h 512"/>
                <a:gd name="T88" fmla="*/ 345 w 513"/>
                <a:gd name="T89" fmla="*/ 39 h 512"/>
                <a:gd name="T90" fmla="*/ 320 w 513"/>
                <a:gd name="T91" fmla="*/ 7 h 512"/>
                <a:gd name="T92" fmla="*/ 282 w 513"/>
                <a:gd name="T93" fmla="*/ 23 h 512"/>
                <a:gd name="T94" fmla="*/ 260 w 513"/>
                <a:gd name="T95" fmla="*/ 22 h 512"/>
                <a:gd name="T96" fmla="*/ 226 w 513"/>
                <a:gd name="T97" fmla="*/ 1 h 512"/>
                <a:gd name="T98" fmla="*/ 197 w 513"/>
                <a:gd name="T99" fmla="*/ 30 h 512"/>
                <a:gd name="T100" fmla="*/ 176 w 513"/>
                <a:gd name="T101" fmla="*/ 36 h 512"/>
                <a:gd name="T102" fmla="*/ 407 w 513"/>
                <a:gd name="T103" fmla="*/ 207 h 512"/>
                <a:gd name="T104" fmla="*/ 106 w 513"/>
                <a:gd name="T105" fmla="*/ 304 h 512"/>
                <a:gd name="T106" fmla="*/ 407 w 513"/>
                <a:gd name="T107" fmla="*/ 20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3" h="512">
                  <a:moveTo>
                    <a:pt x="156" y="44"/>
                  </a:moveTo>
                  <a:cubicBezTo>
                    <a:pt x="136" y="29"/>
                    <a:pt x="136" y="29"/>
                    <a:pt x="136" y="29"/>
                  </a:cubicBezTo>
                  <a:cubicBezTo>
                    <a:pt x="137" y="55"/>
                    <a:pt x="137" y="55"/>
                    <a:pt x="137" y="55"/>
                  </a:cubicBezTo>
                  <a:cubicBezTo>
                    <a:pt x="137" y="64"/>
                    <a:pt x="127" y="70"/>
                    <a:pt x="119" y="66"/>
                  </a:cubicBezTo>
                  <a:cubicBezTo>
                    <a:pt x="96" y="55"/>
                    <a:pt x="96" y="55"/>
                    <a:pt x="96" y="55"/>
                  </a:cubicBezTo>
                  <a:cubicBezTo>
                    <a:pt x="102" y="80"/>
                    <a:pt x="102" y="80"/>
                    <a:pt x="102" y="80"/>
                  </a:cubicBezTo>
                  <a:cubicBezTo>
                    <a:pt x="104" y="89"/>
                    <a:pt x="96" y="97"/>
                    <a:pt x="87" y="95"/>
                  </a:cubicBezTo>
                  <a:cubicBezTo>
                    <a:pt x="62" y="88"/>
                    <a:pt x="62" y="88"/>
                    <a:pt x="62" y="88"/>
                  </a:cubicBezTo>
                  <a:cubicBezTo>
                    <a:pt x="72" y="111"/>
                    <a:pt x="72" y="111"/>
                    <a:pt x="72" y="111"/>
                  </a:cubicBezTo>
                  <a:cubicBezTo>
                    <a:pt x="76" y="120"/>
                    <a:pt x="69" y="129"/>
                    <a:pt x="60" y="129"/>
                  </a:cubicBezTo>
                  <a:cubicBezTo>
                    <a:pt x="35" y="127"/>
                    <a:pt x="35" y="127"/>
                    <a:pt x="35" y="127"/>
                  </a:cubicBezTo>
                  <a:cubicBezTo>
                    <a:pt x="49" y="148"/>
                    <a:pt x="49" y="148"/>
                    <a:pt x="49" y="148"/>
                  </a:cubicBezTo>
                  <a:cubicBezTo>
                    <a:pt x="54" y="156"/>
                    <a:pt x="49" y="166"/>
                    <a:pt x="40" y="167"/>
                  </a:cubicBezTo>
                  <a:cubicBezTo>
                    <a:pt x="15" y="170"/>
                    <a:pt x="15" y="170"/>
                    <a:pt x="15" y="170"/>
                  </a:cubicBezTo>
                  <a:cubicBezTo>
                    <a:pt x="32" y="188"/>
                    <a:pt x="32" y="188"/>
                    <a:pt x="32" y="188"/>
                  </a:cubicBezTo>
                  <a:cubicBezTo>
                    <a:pt x="39" y="194"/>
                    <a:pt x="36" y="206"/>
                    <a:pt x="27" y="208"/>
                  </a:cubicBezTo>
                  <a:cubicBezTo>
                    <a:pt x="3" y="216"/>
                    <a:pt x="3" y="216"/>
                    <a:pt x="3" y="216"/>
                  </a:cubicBezTo>
                  <a:cubicBezTo>
                    <a:pt x="24" y="230"/>
                    <a:pt x="24" y="230"/>
                    <a:pt x="24" y="230"/>
                  </a:cubicBezTo>
                  <a:cubicBezTo>
                    <a:pt x="32" y="235"/>
                    <a:pt x="31" y="247"/>
                    <a:pt x="22" y="251"/>
                  </a:cubicBezTo>
                  <a:cubicBezTo>
                    <a:pt x="0" y="263"/>
                    <a:pt x="0" y="263"/>
                    <a:pt x="0" y="263"/>
                  </a:cubicBezTo>
                  <a:cubicBezTo>
                    <a:pt x="23" y="273"/>
                    <a:pt x="23" y="273"/>
                    <a:pt x="23" y="273"/>
                  </a:cubicBezTo>
                  <a:cubicBezTo>
                    <a:pt x="32" y="277"/>
                    <a:pt x="33" y="289"/>
                    <a:pt x="26" y="294"/>
                  </a:cubicBezTo>
                  <a:cubicBezTo>
                    <a:pt x="6" y="310"/>
                    <a:pt x="6" y="310"/>
                    <a:pt x="6" y="310"/>
                  </a:cubicBezTo>
                  <a:cubicBezTo>
                    <a:pt x="30" y="316"/>
                    <a:pt x="30" y="316"/>
                    <a:pt x="30" y="316"/>
                  </a:cubicBezTo>
                  <a:cubicBezTo>
                    <a:pt x="39" y="318"/>
                    <a:pt x="43" y="329"/>
                    <a:pt x="37" y="336"/>
                  </a:cubicBezTo>
                  <a:cubicBezTo>
                    <a:pt x="20" y="355"/>
                    <a:pt x="20" y="355"/>
                    <a:pt x="20" y="355"/>
                  </a:cubicBezTo>
                  <a:cubicBezTo>
                    <a:pt x="45" y="356"/>
                    <a:pt x="45" y="356"/>
                    <a:pt x="45" y="356"/>
                  </a:cubicBezTo>
                  <a:cubicBezTo>
                    <a:pt x="54" y="357"/>
                    <a:pt x="60" y="367"/>
                    <a:pt x="55" y="375"/>
                  </a:cubicBezTo>
                  <a:cubicBezTo>
                    <a:pt x="42" y="397"/>
                    <a:pt x="42" y="397"/>
                    <a:pt x="42" y="397"/>
                  </a:cubicBezTo>
                  <a:cubicBezTo>
                    <a:pt x="67" y="393"/>
                    <a:pt x="67" y="393"/>
                    <a:pt x="67" y="393"/>
                  </a:cubicBezTo>
                  <a:cubicBezTo>
                    <a:pt x="76" y="392"/>
                    <a:pt x="84" y="401"/>
                    <a:pt x="80" y="410"/>
                  </a:cubicBezTo>
                  <a:cubicBezTo>
                    <a:pt x="72" y="434"/>
                    <a:pt x="72" y="434"/>
                    <a:pt x="72" y="434"/>
                  </a:cubicBezTo>
                  <a:cubicBezTo>
                    <a:pt x="96" y="426"/>
                    <a:pt x="96" y="426"/>
                    <a:pt x="96" y="426"/>
                  </a:cubicBezTo>
                  <a:cubicBezTo>
                    <a:pt x="105" y="423"/>
                    <a:pt x="113" y="430"/>
                    <a:pt x="112" y="440"/>
                  </a:cubicBezTo>
                  <a:cubicBezTo>
                    <a:pt x="108" y="465"/>
                    <a:pt x="108" y="465"/>
                    <a:pt x="108" y="465"/>
                  </a:cubicBezTo>
                  <a:cubicBezTo>
                    <a:pt x="130" y="452"/>
                    <a:pt x="130" y="452"/>
                    <a:pt x="130" y="452"/>
                  </a:cubicBezTo>
                  <a:cubicBezTo>
                    <a:pt x="138" y="448"/>
                    <a:pt x="148" y="454"/>
                    <a:pt x="148" y="463"/>
                  </a:cubicBezTo>
                  <a:cubicBezTo>
                    <a:pt x="148" y="488"/>
                    <a:pt x="148" y="488"/>
                    <a:pt x="148" y="488"/>
                  </a:cubicBezTo>
                  <a:cubicBezTo>
                    <a:pt x="168" y="472"/>
                    <a:pt x="168" y="472"/>
                    <a:pt x="168" y="472"/>
                  </a:cubicBezTo>
                  <a:cubicBezTo>
                    <a:pt x="175" y="466"/>
                    <a:pt x="186" y="470"/>
                    <a:pt x="188" y="479"/>
                  </a:cubicBezTo>
                  <a:cubicBezTo>
                    <a:pt x="193" y="504"/>
                    <a:pt x="193" y="504"/>
                    <a:pt x="193" y="504"/>
                  </a:cubicBezTo>
                  <a:cubicBezTo>
                    <a:pt x="209" y="485"/>
                    <a:pt x="209" y="485"/>
                    <a:pt x="209" y="485"/>
                  </a:cubicBezTo>
                  <a:cubicBezTo>
                    <a:pt x="215" y="478"/>
                    <a:pt x="227" y="479"/>
                    <a:pt x="230" y="488"/>
                  </a:cubicBezTo>
                  <a:cubicBezTo>
                    <a:pt x="240" y="512"/>
                    <a:pt x="240" y="512"/>
                    <a:pt x="240" y="512"/>
                  </a:cubicBezTo>
                  <a:cubicBezTo>
                    <a:pt x="252" y="490"/>
                    <a:pt x="252" y="490"/>
                    <a:pt x="252" y="490"/>
                  </a:cubicBezTo>
                  <a:cubicBezTo>
                    <a:pt x="257" y="481"/>
                    <a:pt x="268" y="481"/>
                    <a:pt x="273" y="489"/>
                  </a:cubicBezTo>
                  <a:cubicBezTo>
                    <a:pt x="287" y="510"/>
                    <a:pt x="287" y="510"/>
                    <a:pt x="287" y="510"/>
                  </a:cubicBezTo>
                  <a:cubicBezTo>
                    <a:pt x="295" y="486"/>
                    <a:pt x="295" y="486"/>
                    <a:pt x="295" y="486"/>
                  </a:cubicBezTo>
                  <a:cubicBezTo>
                    <a:pt x="298" y="477"/>
                    <a:pt x="310" y="475"/>
                    <a:pt x="316" y="482"/>
                  </a:cubicBezTo>
                  <a:cubicBezTo>
                    <a:pt x="333" y="500"/>
                    <a:pt x="333" y="500"/>
                    <a:pt x="333" y="500"/>
                  </a:cubicBezTo>
                  <a:cubicBezTo>
                    <a:pt x="337" y="475"/>
                    <a:pt x="337" y="475"/>
                    <a:pt x="337" y="475"/>
                  </a:cubicBezTo>
                  <a:cubicBezTo>
                    <a:pt x="338" y="466"/>
                    <a:pt x="349" y="462"/>
                    <a:pt x="357" y="467"/>
                  </a:cubicBezTo>
                  <a:cubicBezTo>
                    <a:pt x="377" y="482"/>
                    <a:pt x="377" y="482"/>
                    <a:pt x="377" y="482"/>
                  </a:cubicBezTo>
                  <a:cubicBezTo>
                    <a:pt x="376" y="457"/>
                    <a:pt x="376" y="457"/>
                    <a:pt x="376" y="457"/>
                  </a:cubicBezTo>
                  <a:cubicBezTo>
                    <a:pt x="376" y="447"/>
                    <a:pt x="385" y="441"/>
                    <a:pt x="394" y="445"/>
                  </a:cubicBezTo>
                  <a:cubicBezTo>
                    <a:pt x="417" y="456"/>
                    <a:pt x="417" y="456"/>
                    <a:pt x="417" y="456"/>
                  </a:cubicBezTo>
                  <a:cubicBezTo>
                    <a:pt x="411" y="431"/>
                    <a:pt x="411" y="431"/>
                    <a:pt x="411" y="431"/>
                  </a:cubicBezTo>
                  <a:cubicBezTo>
                    <a:pt x="409" y="422"/>
                    <a:pt x="417" y="414"/>
                    <a:pt x="426" y="417"/>
                  </a:cubicBezTo>
                  <a:cubicBezTo>
                    <a:pt x="451" y="423"/>
                    <a:pt x="451" y="423"/>
                    <a:pt x="451" y="423"/>
                  </a:cubicBezTo>
                  <a:cubicBezTo>
                    <a:pt x="441" y="400"/>
                    <a:pt x="441" y="400"/>
                    <a:pt x="441" y="400"/>
                  </a:cubicBezTo>
                  <a:cubicBezTo>
                    <a:pt x="437" y="391"/>
                    <a:pt x="444" y="382"/>
                    <a:pt x="453" y="383"/>
                  </a:cubicBezTo>
                  <a:cubicBezTo>
                    <a:pt x="478" y="385"/>
                    <a:pt x="478" y="385"/>
                    <a:pt x="478" y="385"/>
                  </a:cubicBezTo>
                  <a:cubicBezTo>
                    <a:pt x="464" y="364"/>
                    <a:pt x="464" y="364"/>
                    <a:pt x="464" y="364"/>
                  </a:cubicBezTo>
                  <a:cubicBezTo>
                    <a:pt x="459" y="356"/>
                    <a:pt x="464" y="345"/>
                    <a:pt x="473" y="344"/>
                  </a:cubicBezTo>
                  <a:cubicBezTo>
                    <a:pt x="498" y="342"/>
                    <a:pt x="498" y="342"/>
                    <a:pt x="498" y="342"/>
                  </a:cubicBezTo>
                  <a:cubicBezTo>
                    <a:pt x="480" y="324"/>
                    <a:pt x="480" y="324"/>
                    <a:pt x="480" y="324"/>
                  </a:cubicBezTo>
                  <a:cubicBezTo>
                    <a:pt x="474" y="317"/>
                    <a:pt x="476" y="306"/>
                    <a:pt x="485" y="303"/>
                  </a:cubicBezTo>
                  <a:cubicBezTo>
                    <a:pt x="510" y="296"/>
                    <a:pt x="510" y="296"/>
                    <a:pt x="510" y="296"/>
                  </a:cubicBezTo>
                  <a:cubicBezTo>
                    <a:pt x="489" y="281"/>
                    <a:pt x="489" y="281"/>
                    <a:pt x="489" y="281"/>
                  </a:cubicBezTo>
                  <a:cubicBezTo>
                    <a:pt x="481" y="276"/>
                    <a:pt x="482" y="264"/>
                    <a:pt x="490" y="260"/>
                  </a:cubicBezTo>
                  <a:cubicBezTo>
                    <a:pt x="513" y="249"/>
                    <a:pt x="513" y="249"/>
                    <a:pt x="513" y="249"/>
                  </a:cubicBezTo>
                  <a:cubicBezTo>
                    <a:pt x="490" y="238"/>
                    <a:pt x="490" y="238"/>
                    <a:pt x="490" y="238"/>
                  </a:cubicBezTo>
                  <a:cubicBezTo>
                    <a:pt x="481" y="234"/>
                    <a:pt x="480" y="223"/>
                    <a:pt x="487" y="217"/>
                  </a:cubicBezTo>
                  <a:cubicBezTo>
                    <a:pt x="507" y="202"/>
                    <a:pt x="507" y="202"/>
                    <a:pt x="507" y="202"/>
                  </a:cubicBezTo>
                  <a:cubicBezTo>
                    <a:pt x="482" y="196"/>
                    <a:pt x="482" y="196"/>
                    <a:pt x="482" y="196"/>
                  </a:cubicBezTo>
                  <a:cubicBezTo>
                    <a:pt x="473" y="193"/>
                    <a:pt x="470" y="182"/>
                    <a:pt x="476" y="175"/>
                  </a:cubicBezTo>
                  <a:cubicBezTo>
                    <a:pt x="493" y="156"/>
                    <a:pt x="493" y="156"/>
                    <a:pt x="493" y="156"/>
                  </a:cubicBezTo>
                  <a:cubicBezTo>
                    <a:pt x="468" y="155"/>
                    <a:pt x="468" y="155"/>
                    <a:pt x="468" y="155"/>
                  </a:cubicBezTo>
                  <a:cubicBezTo>
                    <a:pt x="458" y="155"/>
                    <a:pt x="453" y="144"/>
                    <a:pt x="458" y="136"/>
                  </a:cubicBezTo>
                  <a:cubicBezTo>
                    <a:pt x="471" y="115"/>
                    <a:pt x="471" y="115"/>
                    <a:pt x="471" y="115"/>
                  </a:cubicBezTo>
                  <a:cubicBezTo>
                    <a:pt x="445" y="118"/>
                    <a:pt x="445" y="118"/>
                    <a:pt x="445" y="118"/>
                  </a:cubicBezTo>
                  <a:cubicBezTo>
                    <a:pt x="436" y="119"/>
                    <a:pt x="429" y="110"/>
                    <a:pt x="432" y="101"/>
                  </a:cubicBezTo>
                  <a:cubicBezTo>
                    <a:pt x="441" y="78"/>
                    <a:pt x="441" y="78"/>
                    <a:pt x="441" y="78"/>
                  </a:cubicBezTo>
                  <a:cubicBezTo>
                    <a:pt x="417" y="86"/>
                    <a:pt x="417" y="86"/>
                    <a:pt x="417" y="86"/>
                  </a:cubicBezTo>
                  <a:cubicBezTo>
                    <a:pt x="408" y="89"/>
                    <a:pt x="399" y="81"/>
                    <a:pt x="401" y="72"/>
                  </a:cubicBezTo>
                  <a:cubicBezTo>
                    <a:pt x="405" y="47"/>
                    <a:pt x="405" y="47"/>
                    <a:pt x="405" y="47"/>
                  </a:cubicBezTo>
                  <a:cubicBezTo>
                    <a:pt x="383" y="59"/>
                    <a:pt x="383" y="59"/>
                    <a:pt x="383" y="59"/>
                  </a:cubicBezTo>
                  <a:cubicBezTo>
                    <a:pt x="375" y="63"/>
                    <a:pt x="365" y="58"/>
                    <a:pt x="365" y="48"/>
                  </a:cubicBezTo>
                  <a:cubicBezTo>
                    <a:pt x="364" y="23"/>
                    <a:pt x="364" y="23"/>
                    <a:pt x="364" y="23"/>
                  </a:cubicBezTo>
                  <a:cubicBezTo>
                    <a:pt x="345" y="39"/>
                    <a:pt x="345" y="39"/>
                    <a:pt x="345" y="39"/>
                  </a:cubicBezTo>
                  <a:cubicBezTo>
                    <a:pt x="337" y="45"/>
                    <a:pt x="326" y="41"/>
                    <a:pt x="325" y="32"/>
                  </a:cubicBezTo>
                  <a:cubicBezTo>
                    <a:pt x="320" y="7"/>
                    <a:pt x="320" y="7"/>
                    <a:pt x="320" y="7"/>
                  </a:cubicBezTo>
                  <a:cubicBezTo>
                    <a:pt x="303" y="27"/>
                    <a:pt x="303" y="27"/>
                    <a:pt x="303" y="27"/>
                  </a:cubicBezTo>
                  <a:cubicBezTo>
                    <a:pt x="297" y="34"/>
                    <a:pt x="286" y="32"/>
                    <a:pt x="282" y="23"/>
                  </a:cubicBezTo>
                  <a:cubicBezTo>
                    <a:pt x="273" y="0"/>
                    <a:pt x="273" y="0"/>
                    <a:pt x="273" y="0"/>
                  </a:cubicBezTo>
                  <a:cubicBezTo>
                    <a:pt x="260" y="22"/>
                    <a:pt x="260" y="22"/>
                    <a:pt x="260" y="22"/>
                  </a:cubicBezTo>
                  <a:cubicBezTo>
                    <a:pt x="256" y="30"/>
                    <a:pt x="244" y="30"/>
                    <a:pt x="239" y="22"/>
                  </a:cubicBezTo>
                  <a:cubicBezTo>
                    <a:pt x="226" y="1"/>
                    <a:pt x="226" y="1"/>
                    <a:pt x="226" y="1"/>
                  </a:cubicBezTo>
                  <a:cubicBezTo>
                    <a:pt x="217" y="25"/>
                    <a:pt x="217" y="25"/>
                    <a:pt x="217" y="25"/>
                  </a:cubicBezTo>
                  <a:cubicBezTo>
                    <a:pt x="214" y="34"/>
                    <a:pt x="203" y="36"/>
                    <a:pt x="197" y="30"/>
                  </a:cubicBezTo>
                  <a:cubicBezTo>
                    <a:pt x="179" y="11"/>
                    <a:pt x="179" y="11"/>
                    <a:pt x="179" y="11"/>
                  </a:cubicBezTo>
                  <a:cubicBezTo>
                    <a:pt x="176" y="36"/>
                    <a:pt x="176" y="36"/>
                    <a:pt x="176" y="36"/>
                  </a:cubicBezTo>
                  <a:cubicBezTo>
                    <a:pt x="174" y="45"/>
                    <a:pt x="164" y="50"/>
                    <a:pt x="156" y="44"/>
                  </a:cubicBezTo>
                  <a:close/>
                  <a:moveTo>
                    <a:pt x="407" y="207"/>
                  </a:moveTo>
                  <a:cubicBezTo>
                    <a:pt x="434" y="290"/>
                    <a:pt x="388" y="379"/>
                    <a:pt x="305" y="406"/>
                  </a:cubicBezTo>
                  <a:cubicBezTo>
                    <a:pt x="222" y="433"/>
                    <a:pt x="133" y="387"/>
                    <a:pt x="106" y="304"/>
                  </a:cubicBezTo>
                  <a:cubicBezTo>
                    <a:pt x="79" y="221"/>
                    <a:pt x="125" y="132"/>
                    <a:pt x="208" y="105"/>
                  </a:cubicBezTo>
                  <a:cubicBezTo>
                    <a:pt x="291" y="78"/>
                    <a:pt x="380" y="124"/>
                    <a:pt x="407" y="207"/>
                  </a:cubicBezTo>
                  <a:close/>
                </a:path>
              </a:pathLst>
            </a:custGeom>
            <a:solidFill>
              <a:schemeClr val="accent4"/>
            </a:solidFill>
            <a:ln>
              <a:noFill/>
            </a:ln>
          </p:spPr>
          <p:txBody>
            <a:bodyPr vert="horz" wrap="square" lIns="68572" tIns="34287" rIns="68572" bIns="34287" numCol="1" anchor="t" anchorCtr="0" compatLnSpc="1">
              <a:prstTxWarp prst="textNoShape">
                <a:avLst/>
              </a:prstTxWarp>
            </a:bodyPr>
            <a:lstStyle/>
            <a:p>
              <a:pPr marL="0" marR="0" lvl="0" indent="0" algn="just" defTabSz="914282" rtl="0" eaLnBrk="1" fontAlgn="auto" latinLnBrk="0" hangingPunct="1">
                <a:lnSpc>
                  <a:spcPct val="120000"/>
                </a:lnSpc>
                <a:spcBef>
                  <a:spcPts val="0"/>
                </a:spcBef>
                <a:spcAft>
                  <a:spcPts val="0"/>
                </a:spcAft>
                <a:buClrTx/>
                <a:buSzTx/>
                <a:buFontTx/>
                <a:buNone/>
                <a:tabLst/>
                <a:defRPr/>
              </a:pPr>
              <a:endParaRPr kumimoji="0" lang="en-GB"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Freeform 53">
              <a:extLst>
                <a:ext uri="{FF2B5EF4-FFF2-40B4-BE49-F238E27FC236}">
                  <a16:creationId xmlns:a16="http://schemas.microsoft.com/office/drawing/2014/main" id="{C6874696-C79E-43D7-B1B1-D3A4FF36CCA0}"/>
                </a:ext>
              </a:extLst>
            </p:cNvPr>
            <p:cNvSpPr>
              <a:spLocks noEditPoints="1"/>
            </p:cNvSpPr>
            <p:nvPr/>
          </p:nvSpPr>
          <p:spPr bwMode="auto">
            <a:xfrm>
              <a:off x="5932150" y="2976348"/>
              <a:ext cx="426710" cy="482589"/>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chemeClr val="accent1"/>
            </a:solidFill>
            <a:ln>
              <a:noFill/>
            </a:ln>
          </p:spPr>
          <p:txBody>
            <a:bodyPr vert="horz" wrap="square" lIns="68572" tIns="34287" rIns="68572" bIns="34287"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675"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Tree>
    <p:extLst>
      <p:ext uri="{BB962C8B-B14F-4D97-AF65-F5344CB8AC3E}">
        <p14:creationId xmlns:p14="http://schemas.microsoft.com/office/powerpoint/2010/main" val="37964074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8"/>
                                        </p:tgtEl>
                                        <p:attrNameLst>
                                          <p:attrName>ppt_y</p:attrName>
                                        </p:attrNameLst>
                                      </p:cBhvr>
                                      <p:tavLst>
                                        <p:tav tm="0">
                                          <p:val>
                                            <p:strVal val="#ppt_y"/>
                                          </p:val>
                                        </p:tav>
                                        <p:tav tm="100000">
                                          <p:val>
                                            <p:strVal val="#ppt_y"/>
                                          </p:val>
                                        </p:tav>
                                      </p:tavLst>
                                    </p:anim>
                                    <p:anim calcmode="lin" valueType="num">
                                      <p:cBhvr>
                                        <p:cTn id="21"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8"/>
                                        </p:tgtEl>
                                      </p:cBhvr>
                                    </p:animEffect>
                                  </p:childTnLst>
                                </p:cTn>
                              </p:par>
                            </p:childTnLst>
                          </p:cTn>
                        </p:par>
                        <p:par>
                          <p:cTn id="24" fill="hold">
                            <p:stCondLst>
                              <p:cond delay="1050"/>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28"/>
                                        </p:tgtEl>
                                      </p:cBhvr>
                                    </p:animEffect>
                                    <p:animScale>
                                      <p:cBhvr>
                                        <p:cTn id="27" dur="250" autoRev="1" fill="hold"/>
                                        <p:tgtEl>
                                          <p:spTgt spid="28"/>
                                        </p:tgtEl>
                                      </p:cBhvr>
                                      <p:by x="105000" y="105000"/>
                                    </p:animScale>
                                  </p:childTnLst>
                                </p:cTn>
                              </p:par>
                            </p:childTnLst>
                          </p:cTn>
                        </p:par>
                        <p:par>
                          <p:cTn id="28" fill="hold">
                            <p:stCondLst>
                              <p:cond delay="1550"/>
                            </p:stCondLst>
                            <p:childTnLst>
                              <p:par>
                                <p:cTn id="29" presetID="22" presetClass="entr" presetSubtype="8" fill="hold" grpId="0" nodeType="afterEffect">
                                  <p:stCondLst>
                                    <p:cond delay="0"/>
                                  </p:stCondLst>
                                  <p:iterate type="lt">
                                    <p:tmPct val="30000"/>
                                  </p:iterate>
                                  <p:childTnLst>
                                    <p:set>
                                      <p:cBhvr>
                                        <p:cTn id="30" dur="1" fill="hold">
                                          <p:stCondLst>
                                            <p:cond delay="0"/>
                                          </p:stCondLst>
                                        </p:cTn>
                                        <p:tgtEl>
                                          <p:spTgt spid="26"/>
                                        </p:tgtEl>
                                        <p:attrNameLst>
                                          <p:attrName>style.visibility</p:attrName>
                                        </p:attrNameLst>
                                      </p:cBhvr>
                                      <p:to>
                                        <p:strVal val="visible"/>
                                      </p:to>
                                    </p:set>
                                    <p:animEffect transition="in" filter="wipe(left)">
                                      <p:cBhvr>
                                        <p:cTn id="31" dur="200"/>
                                        <p:tgtEl>
                                          <p:spTgt spid="26"/>
                                        </p:tgtEl>
                                      </p:cBhvr>
                                    </p:animEffect>
                                  </p:childTnLst>
                                </p:cTn>
                              </p:par>
                              <p:par>
                                <p:cTn id="32" presetID="36" presetClass="emph" presetSubtype="0" fill="hold" grpId="1" nodeType="withEffect">
                                  <p:stCondLst>
                                    <p:cond delay="0"/>
                                  </p:stCondLst>
                                  <p:iterate type="lt">
                                    <p:tmPct val="30000"/>
                                  </p:iterate>
                                  <p:childTnLst>
                                    <p:animScale>
                                      <p:cBhvr>
                                        <p:cTn id="33" dur="50" autoRev="1" fill="hold">
                                          <p:stCondLst>
                                            <p:cond delay="0"/>
                                          </p:stCondLst>
                                        </p:cTn>
                                        <p:tgtEl>
                                          <p:spTgt spid="26"/>
                                        </p:tgtEl>
                                      </p:cBhvr>
                                      <p:to x="80000" y="100000"/>
                                    </p:animScale>
                                    <p:anim by="(#ppt_w*0.10)" calcmode="lin" valueType="num">
                                      <p:cBhvr>
                                        <p:cTn id="34" dur="50" autoRev="1" fill="hold">
                                          <p:stCondLst>
                                            <p:cond delay="0"/>
                                          </p:stCondLst>
                                        </p:cTn>
                                        <p:tgtEl>
                                          <p:spTgt spid="26"/>
                                        </p:tgtEl>
                                        <p:attrNameLst>
                                          <p:attrName>ppt_x</p:attrName>
                                        </p:attrNameLst>
                                      </p:cBhvr>
                                    </p:anim>
                                    <p:anim by="(-#ppt_w*0.10)" calcmode="lin" valueType="num">
                                      <p:cBhvr>
                                        <p:cTn id="35" dur="50" autoRev="1" fill="hold">
                                          <p:stCondLst>
                                            <p:cond delay="0"/>
                                          </p:stCondLst>
                                        </p:cTn>
                                        <p:tgtEl>
                                          <p:spTgt spid="26"/>
                                        </p:tgtEl>
                                        <p:attrNameLst>
                                          <p:attrName>ppt_y</p:attrName>
                                        </p:attrNameLst>
                                      </p:cBhvr>
                                    </p:anim>
                                    <p:animRot by="-480000">
                                      <p:cBhvr>
                                        <p:cTn id="36" dur="50" autoRev="1" fill="hold">
                                          <p:stCondLst>
                                            <p:cond delay="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p:bldP spid="26" grpId="1"/>
      <p:bldP spid="28" grpId="0"/>
      <p:bldP spid="28"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函数的概念</a:t>
            </a:r>
          </a:p>
        </p:txBody>
      </p:sp>
      <p:pic>
        <p:nvPicPr>
          <p:cNvPr id="3" name="图片 2">
            <a:extLst>
              <a:ext uri="{FF2B5EF4-FFF2-40B4-BE49-F238E27FC236}">
                <a16:creationId xmlns:a16="http://schemas.microsoft.com/office/drawing/2014/main" id="{BAF393E5-8F18-4764-A4A6-EEFB12C477A5}"/>
              </a:ext>
            </a:extLst>
          </p:cNvPr>
          <p:cNvPicPr>
            <a:picLocks noChangeAspect="1"/>
          </p:cNvPicPr>
          <p:nvPr/>
        </p:nvPicPr>
        <p:blipFill>
          <a:blip r:embed="rId3"/>
          <a:stretch>
            <a:fillRect/>
          </a:stretch>
        </p:blipFill>
        <p:spPr>
          <a:xfrm>
            <a:off x="827584" y="843558"/>
            <a:ext cx="7219654" cy="4208956"/>
          </a:xfrm>
          <a:prstGeom prst="rect">
            <a:avLst/>
          </a:prstGeom>
        </p:spPr>
      </p:pic>
    </p:spTree>
    <p:extLst>
      <p:ext uri="{BB962C8B-B14F-4D97-AF65-F5344CB8AC3E}">
        <p14:creationId xmlns:p14="http://schemas.microsoft.com/office/powerpoint/2010/main" val="23254821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函数的概念</a:t>
            </a:r>
          </a:p>
        </p:txBody>
      </p:sp>
      <p:pic>
        <p:nvPicPr>
          <p:cNvPr id="2" name="图片 1">
            <a:extLst>
              <a:ext uri="{FF2B5EF4-FFF2-40B4-BE49-F238E27FC236}">
                <a16:creationId xmlns:a16="http://schemas.microsoft.com/office/drawing/2014/main" id="{6C955ED1-8B80-47CD-B42C-912C51BA9F58}"/>
              </a:ext>
            </a:extLst>
          </p:cNvPr>
          <p:cNvPicPr>
            <a:picLocks noChangeAspect="1"/>
          </p:cNvPicPr>
          <p:nvPr/>
        </p:nvPicPr>
        <p:blipFill>
          <a:blip r:embed="rId3"/>
          <a:stretch>
            <a:fillRect/>
          </a:stretch>
        </p:blipFill>
        <p:spPr>
          <a:xfrm>
            <a:off x="1043608" y="1203387"/>
            <a:ext cx="7092280" cy="2983403"/>
          </a:xfrm>
          <a:prstGeom prst="rect">
            <a:avLst/>
          </a:prstGeom>
        </p:spPr>
      </p:pic>
    </p:spTree>
    <p:extLst>
      <p:ext uri="{BB962C8B-B14F-4D97-AF65-F5344CB8AC3E}">
        <p14:creationId xmlns:p14="http://schemas.microsoft.com/office/powerpoint/2010/main" val="6230483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函数的概念</a:t>
            </a:r>
          </a:p>
        </p:txBody>
      </p:sp>
      <p:pic>
        <p:nvPicPr>
          <p:cNvPr id="3" name="图片 2">
            <a:extLst>
              <a:ext uri="{FF2B5EF4-FFF2-40B4-BE49-F238E27FC236}">
                <a16:creationId xmlns:a16="http://schemas.microsoft.com/office/drawing/2014/main" id="{4E8CFCB7-6FAC-4450-8235-C23C11499184}"/>
              </a:ext>
            </a:extLst>
          </p:cNvPr>
          <p:cNvPicPr>
            <a:picLocks noChangeAspect="1"/>
          </p:cNvPicPr>
          <p:nvPr/>
        </p:nvPicPr>
        <p:blipFill rotWithShape="1">
          <a:blip r:embed="rId3"/>
          <a:srcRect b="27708"/>
          <a:stretch/>
        </p:blipFill>
        <p:spPr>
          <a:xfrm>
            <a:off x="1013850" y="987574"/>
            <a:ext cx="7116299" cy="3528392"/>
          </a:xfrm>
          <a:prstGeom prst="rect">
            <a:avLst/>
          </a:prstGeom>
        </p:spPr>
      </p:pic>
    </p:spTree>
    <p:extLst>
      <p:ext uri="{BB962C8B-B14F-4D97-AF65-F5344CB8AC3E}">
        <p14:creationId xmlns:p14="http://schemas.microsoft.com/office/powerpoint/2010/main" val="316461408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2">
            <a:extLst>
              <a:ext uri="{FF2B5EF4-FFF2-40B4-BE49-F238E27FC236}">
                <a16:creationId xmlns:a16="http://schemas.microsoft.com/office/drawing/2014/main" id="{F9BD2423-C4A7-48F0-9C16-6D6D42A97D90}"/>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1600" dirty="0">
                <a:solidFill>
                  <a:schemeClr val="bg1">
                    <a:lumMod val="50000"/>
                  </a:schemeClr>
                </a:solidFill>
                <a:latin typeface="微软雅黑" pitchFamily="34" charset="-122"/>
                <a:ea typeface="微软雅黑" pitchFamily="34" charset="-122"/>
                <a:cs typeface="宋体" charset="-122"/>
              </a:rPr>
              <a:t>1.1 </a:t>
            </a:r>
            <a:r>
              <a:rPr lang="zh-CN" altLang="en-US" sz="1600" dirty="0">
                <a:solidFill>
                  <a:schemeClr val="bg1">
                    <a:lumMod val="50000"/>
                  </a:schemeClr>
                </a:solidFill>
                <a:latin typeface="微软雅黑" pitchFamily="34" charset="-122"/>
                <a:ea typeface="微软雅黑" pitchFamily="34" charset="-122"/>
                <a:cs typeface="宋体" charset="-122"/>
              </a:rPr>
              <a:t>集合的概念及表示方式：集合的概念</a:t>
            </a:r>
          </a:p>
        </p:txBody>
      </p:sp>
      <p:pic>
        <p:nvPicPr>
          <p:cNvPr id="4" name="图片 3">
            <a:extLst>
              <a:ext uri="{FF2B5EF4-FFF2-40B4-BE49-F238E27FC236}">
                <a16:creationId xmlns:a16="http://schemas.microsoft.com/office/drawing/2014/main" id="{B17BB85A-FCAE-42ED-A576-7D83F3EF5B5B}"/>
              </a:ext>
            </a:extLst>
          </p:cNvPr>
          <p:cNvPicPr>
            <a:picLocks noChangeAspect="1"/>
          </p:cNvPicPr>
          <p:nvPr/>
        </p:nvPicPr>
        <p:blipFill>
          <a:blip r:embed="rId3"/>
          <a:stretch>
            <a:fillRect/>
          </a:stretch>
        </p:blipFill>
        <p:spPr>
          <a:xfrm>
            <a:off x="4499992" y="1296152"/>
            <a:ext cx="3612257" cy="843550"/>
          </a:xfrm>
          <a:prstGeom prst="rect">
            <a:avLst/>
          </a:prstGeom>
        </p:spPr>
      </p:pic>
      <p:pic>
        <p:nvPicPr>
          <p:cNvPr id="5" name="图片 4">
            <a:extLst>
              <a:ext uri="{FF2B5EF4-FFF2-40B4-BE49-F238E27FC236}">
                <a16:creationId xmlns:a16="http://schemas.microsoft.com/office/drawing/2014/main" id="{01EA3C4C-B3CF-4B89-906A-0A9E4997783B}"/>
              </a:ext>
            </a:extLst>
          </p:cNvPr>
          <p:cNvPicPr>
            <a:picLocks noChangeAspect="1"/>
          </p:cNvPicPr>
          <p:nvPr/>
        </p:nvPicPr>
        <p:blipFill>
          <a:blip r:embed="rId4"/>
          <a:stretch>
            <a:fillRect/>
          </a:stretch>
        </p:blipFill>
        <p:spPr>
          <a:xfrm>
            <a:off x="4474989" y="2126936"/>
            <a:ext cx="3913435" cy="2028990"/>
          </a:xfrm>
          <a:prstGeom prst="rect">
            <a:avLst/>
          </a:prstGeom>
        </p:spPr>
      </p:pic>
      <p:graphicFrame>
        <p:nvGraphicFramePr>
          <p:cNvPr id="43" name="图表 42">
            <a:extLst>
              <a:ext uri="{FF2B5EF4-FFF2-40B4-BE49-F238E27FC236}">
                <a16:creationId xmlns:a16="http://schemas.microsoft.com/office/drawing/2014/main" id="{BEA182FF-608E-4C04-B708-E05BE6C6024C}"/>
              </a:ext>
            </a:extLst>
          </p:cNvPr>
          <p:cNvGraphicFramePr/>
          <p:nvPr>
            <p:extLst>
              <p:ext uri="{D42A27DB-BD31-4B8C-83A1-F6EECF244321}">
                <p14:modId xmlns:p14="http://schemas.microsoft.com/office/powerpoint/2010/main" val="845515617"/>
              </p:ext>
            </p:extLst>
          </p:nvPr>
        </p:nvGraphicFramePr>
        <p:xfrm>
          <a:off x="1123112" y="987574"/>
          <a:ext cx="2636826" cy="2712155"/>
        </p:xfrm>
        <a:graphic>
          <a:graphicData uri="http://schemas.openxmlformats.org/drawingml/2006/chart">
            <c:chart xmlns:c="http://schemas.openxmlformats.org/drawingml/2006/chart" xmlns:r="http://schemas.openxmlformats.org/officeDocument/2006/relationships" r:id="rId5"/>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1312192" y="142611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799"/>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799"/>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799"/>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799"/>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799"/>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799"/>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799"/>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799"/>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endParaRPr lang="zh-CN" altLang="en-US" sz="1799"/>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2214339" y="174510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endParaRPr lang="zh-CN" altLang="en-US" sz="1799"/>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643588" y="2334810"/>
            <a:ext cx="1609291" cy="30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b="1" dirty="0">
                <a:solidFill>
                  <a:schemeClr val="accent4"/>
                </a:solidFill>
              </a:rPr>
              <a:t>练一练</a:t>
            </a:r>
            <a:endParaRPr lang="en-US" altLang="zh-CN" dirty="0">
              <a:solidFill>
                <a:schemeClr val="accent4"/>
              </a:solidFill>
            </a:endParaRPr>
          </a:p>
        </p:txBody>
      </p:sp>
    </p:spTree>
    <p:extLst>
      <p:ext uri="{BB962C8B-B14F-4D97-AF65-F5344CB8AC3E}">
        <p14:creationId xmlns:p14="http://schemas.microsoft.com/office/powerpoint/2010/main" val="14279833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函数的概念</a:t>
            </a:r>
          </a:p>
        </p:txBody>
      </p:sp>
      <p:pic>
        <p:nvPicPr>
          <p:cNvPr id="2" name="图片 1">
            <a:extLst>
              <a:ext uri="{FF2B5EF4-FFF2-40B4-BE49-F238E27FC236}">
                <a16:creationId xmlns:a16="http://schemas.microsoft.com/office/drawing/2014/main" id="{9AB88A94-53C0-40C2-864A-5D4481BB7B99}"/>
              </a:ext>
            </a:extLst>
          </p:cNvPr>
          <p:cNvPicPr>
            <a:picLocks noChangeAspect="1"/>
          </p:cNvPicPr>
          <p:nvPr/>
        </p:nvPicPr>
        <p:blipFill>
          <a:blip r:embed="rId3"/>
          <a:stretch>
            <a:fillRect/>
          </a:stretch>
        </p:blipFill>
        <p:spPr>
          <a:xfrm>
            <a:off x="1115616" y="784660"/>
            <a:ext cx="6552728" cy="3026047"/>
          </a:xfrm>
          <a:prstGeom prst="rect">
            <a:avLst/>
          </a:prstGeom>
        </p:spPr>
      </p:pic>
      <p:sp>
        <p:nvSpPr>
          <p:cNvPr id="7" name="椭圆 6">
            <a:extLst>
              <a:ext uri="{FF2B5EF4-FFF2-40B4-BE49-F238E27FC236}">
                <a16:creationId xmlns:a16="http://schemas.microsoft.com/office/drawing/2014/main" id="{199626D4-725E-4F8F-BF4A-BC47B5189A7B}"/>
              </a:ext>
            </a:extLst>
          </p:cNvPr>
          <p:cNvSpPr/>
          <p:nvPr/>
        </p:nvSpPr>
        <p:spPr>
          <a:xfrm>
            <a:off x="1240156" y="4085614"/>
            <a:ext cx="667548" cy="667548"/>
          </a:xfrm>
          <a:prstGeom prst="ellipse">
            <a:avLst/>
          </a:prstGeom>
          <a:solidFill>
            <a:schemeClr val="accent1">
              <a:lumMod val="100000"/>
            </a:schemeClr>
          </a:solidFill>
          <a:ln w="9525">
            <a:solidFill>
              <a:schemeClr val="bg1">
                <a:lumMod val="85000"/>
              </a:schemeClr>
            </a:solidFill>
            <a:miter lim="400000"/>
          </a:ln>
        </p:spPr>
        <p:txBody>
          <a:bodyPr anchor="ctr"/>
          <a:lstStyle/>
          <a:p>
            <a:pPr algn="ctr"/>
            <a:endParaRPr sz="1100">
              <a:solidFill>
                <a:schemeClr val="bg1">
                  <a:lumMod val="50000"/>
                </a:schemeClr>
              </a:solidFill>
              <a:latin typeface="微软雅黑" panose="020B0503020204020204" pitchFamily="34" charset="-122"/>
              <a:ea typeface="微软雅黑" panose="020B0503020204020204" pitchFamily="34" charset="-122"/>
            </a:endParaRPr>
          </a:p>
        </p:txBody>
      </p:sp>
      <p:sp>
        <p:nvSpPr>
          <p:cNvPr id="8" name="Freeform 15">
            <a:extLst>
              <a:ext uri="{FF2B5EF4-FFF2-40B4-BE49-F238E27FC236}">
                <a16:creationId xmlns:a16="http://schemas.microsoft.com/office/drawing/2014/main" id="{40152E82-4782-45D1-A54F-F446DE917659}"/>
              </a:ext>
            </a:extLst>
          </p:cNvPr>
          <p:cNvSpPr>
            <a:spLocks noEditPoints="1"/>
          </p:cNvSpPr>
          <p:nvPr/>
        </p:nvSpPr>
        <p:spPr bwMode="auto">
          <a:xfrm>
            <a:off x="1410439" y="4257413"/>
            <a:ext cx="326981" cy="323950"/>
          </a:xfrm>
          <a:custGeom>
            <a:avLst/>
            <a:gdLst>
              <a:gd name="T0" fmla="*/ 64 w 232"/>
              <a:gd name="T1" fmla="*/ 72 h 230"/>
              <a:gd name="T2" fmla="*/ 64 w 232"/>
              <a:gd name="T3" fmla="*/ 157 h 230"/>
              <a:gd name="T4" fmla="*/ 64 w 232"/>
              <a:gd name="T5" fmla="*/ 157 h 230"/>
              <a:gd name="T6" fmla="*/ 123 w 232"/>
              <a:gd name="T7" fmla="*/ 202 h 230"/>
              <a:gd name="T8" fmla="*/ 123 w 232"/>
              <a:gd name="T9" fmla="*/ 164 h 230"/>
              <a:gd name="T10" fmla="*/ 123 w 232"/>
              <a:gd name="T11" fmla="*/ 65 h 230"/>
              <a:gd name="T12" fmla="*/ 123 w 232"/>
              <a:gd name="T13" fmla="*/ 26 h 230"/>
              <a:gd name="T14" fmla="*/ 64 w 232"/>
              <a:gd name="T15" fmla="*/ 72 h 230"/>
              <a:gd name="T16" fmla="*/ 64 w 232"/>
              <a:gd name="T17" fmla="*/ 72 h 230"/>
              <a:gd name="T18" fmla="*/ 171 w 232"/>
              <a:gd name="T19" fmla="*/ 38 h 230"/>
              <a:gd name="T20" fmla="*/ 171 w 232"/>
              <a:gd name="T21" fmla="*/ 38 h 230"/>
              <a:gd name="T22" fmla="*/ 168 w 232"/>
              <a:gd name="T23" fmla="*/ 26 h 230"/>
              <a:gd name="T24" fmla="*/ 180 w 232"/>
              <a:gd name="T25" fmla="*/ 23 h 230"/>
              <a:gd name="T26" fmla="*/ 218 w 232"/>
              <a:gd name="T27" fmla="*/ 62 h 230"/>
              <a:gd name="T28" fmla="*/ 232 w 232"/>
              <a:gd name="T29" fmla="*/ 114 h 230"/>
              <a:gd name="T30" fmla="*/ 218 w 232"/>
              <a:gd name="T31" fmla="*/ 167 h 230"/>
              <a:gd name="T32" fmla="*/ 180 w 232"/>
              <a:gd name="T33" fmla="*/ 206 h 230"/>
              <a:gd name="T34" fmla="*/ 168 w 232"/>
              <a:gd name="T35" fmla="*/ 203 h 230"/>
              <a:gd name="T36" fmla="*/ 171 w 232"/>
              <a:gd name="T37" fmla="*/ 191 h 230"/>
              <a:gd name="T38" fmla="*/ 203 w 232"/>
              <a:gd name="T39" fmla="*/ 158 h 230"/>
              <a:gd name="T40" fmla="*/ 214 w 232"/>
              <a:gd name="T41" fmla="*/ 114 h 230"/>
              <a:gd name="T42" fmla="*/ 203 w 232"/>
              <a:gd name="T43" fmla="*/ 71 h 230"/>
              <a:gd name="T44" fmla="*/ 171 w 232"/>
              <a:gd name="T45" fmla="*/ 38 h 230"/>
              <a:gd name="T46" fmla="*/ 53 w 232"/>
              <a:gd name="T47" fmla="*/ 74 h 230"/>
              <a:gd name="T48" fmla="*/ 53 w 232"/>
              <a:gd name="T49" fmla="*/ 74 h 230"/>
              <a:gd name="T50" fmla="*/ 17 w 232"/>
              <a:gd name="T51" fmla="*/ 74 h 230"/>
              <a:gd name="T52" fmla="*/ 17 w 232"/>
              <a:gd name="T53" fmla="*/ 155 h 230"/>
              <a:gd name="T54" fmla="*/ 53 w 232"/>
              <a:gd name="T55" fmla="*/ 155 h 230"/>
              <a:gd name="T56" fmla="*/ 53 w 232"/>
              <a:gd name="T57" fmla="*/ 74 h 230"/>
              <a:gd name="T58" fmla="*/ 56 w 232"/>
              <a:gd name="T59" fmla="*/ 56 h 230"/>
              <a:gd name="T60" fmla="*/ 56 w 232"/>
              <a:gd name="T61" fmla="*/ 56 h 230"/>
              <a:gd name="T62" fmla="*/ 127 w 232"/>
              <a:gd name="T63" fmla="*/ 2 h 230"/>
              <a:gd name="T64" fmla="*/ 132 w 232"/>
              <a:gd name="T65" fmla="*/ 0 h 230"/>
              <a:gd name="T66" fmla="*/ 141 w 232"/>
              <a:gd name="T67" fmla="*/ 9 h 230"/>
              <a:gd name="T68" fmla="*/ 141 w 232"/>
              <a:gd name="T69" fmla="*/ 65 h 230"/>
              <a:gd name="T70" fmla="*/ 141 w 232"/>
              <a:gd name="T71" fmla="*/ 67 h 230"/>
              <a:gd name="T72" fmla="*/ 162 w 232"/>
              <a:gd name="T73" fmla="*/ 83 h 230"/>
              <a:gd name="T74" fmla="*/ 173 w 232"/>
              <a:gd name="T75" fmla="*/ 114 h 230"/>
              <a:gd name="T76" fmla="*/ 162 w 232"/>
              <a:gd name="T77" fmla="*/ 146 h 230"/>
              <a:gd name="T78" fmla="*/ 141 w 232"/>
              <a:gd name="T79" fmla="*/ 162 h 230"/>
              <a:gd name="T80" fmla="*/ 141 w 232"/>
              <a:gd name="T81" fmla="*/ 164 h 230"/>
              <a:gd name="T82" fmla="*/ 141 w 232"/>
              <a:gd name="T83" fmla="*/ 220 h 230"/>
              <a:gd name="T84" fmla="*/ 139 w 232"/>
              <a:gd name="T85" fmla="*/ 226 h 230"/>
              <a:gd name="T86" fmla="*/ 127 w 232"/>
              <a:gd name="T87" fmla="*/ 227 h 230"/>
              <a:gd name="T88" fmla="*/ 56 w 232"/>
              <a:gd name="T89" fmla="*/ 173 h 230"/>
              <a:gd name="T90" fmla="*/ 9 w 232"/>
              <a:gd name="T91" fmla="*/ 173 h 230"/>
              <a:gd name="T92" fmla="*/ 9 w 232"/>
              <a:gd name="T93" fmla="*/ 173 h 230"/>
              <a:gd name="T94" fmla="*/ 0 w 232"/>
              <a:gd name="T95" fmla="*/ 164 h 230"/>
              <a:gd name="T96" fmla="*/ 0 w 232"/>
              <a:gd name="T97" fmla="*/ 65 h 230"/>
              <a:gd name="T98" fmla="*/ 0 w 232"/>
              <a:gd name="T99" fmla="*/ 65 h 230"/>
              <a:gd name="T100" fmla="*/ 9 w 232"/>
              <a:gd name="T101" fmla="*/ 56 h 230"/>
              <a:gd name="T102" fmla="*/ 56 w 232"/>
              <a:gd name="T103" fmla="*/ 56 h 230"/>
              <a:gd name="T104" fmla="*/ 141 w 232"/>
              <a:gd name="T105" fmla="*/ 79 h 230"/>
              <a:gd name="T106" fmla="*/ 141 w 232"/>
              <a:gd name="T107" fmla="*/ 79 h 230"/>
              <a:gd name="T108" fmla="*/ 141 w 232"/>
              <a:gd name="T109" fmla="*/ 150 h 230"/>
              <a:gd name="T110" fmla="*/ 154 w 232"/>
              <a:gd name="T111" fmla="*/ 140 h 230"/>
              <a:gd name="T112" fmla="*/ 162 w 232"/>
              <a:gd name="T113" fmla="*/ 114 h 230"/>
              <a:gd name="T114" fmla="*/ 154 w 232"/>
              <a:gd name="T115" fmla="*/ 89 h 230"/>
              <a:gd name="T116" fmla="*/ 141 w 232"/>
              <a:gd name="T117" fmla="*/ 7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 h="230">
                <a:moveTo>
                  <a:pt x="64" y="72"/>
                </a:moveTo>
                <a:cubicBezTo>
                  <a:pt x="64" y="157"/>
                  <a:pt x="64" y="157"/>
                  <a:pt x="64" y="157"/>
                </a:cubicBezTo>
                <a:cubicBezTo>
                  <a:pt x="64" y="157"/>
                  <a:pt x="64" y="157"/>
                  <a:pt x="64" y="157"/>
                </a:cubicBezTo>
                <a:cubicBezTo>
                  <a:pt x="123" y="202"/>
                  <a:pt x="123" y="202"/>
                  <a:pt x="123" y="202"/>
                </a:cubicBezTo>
                <a:cubicBezTo>
                  <a:pt x="123" y="164"/>
                  <a:pt x="123" y="164"/>
                  <a:pt x="123" y="164"/>
                </a:cubicBezTo>
                <a:cubicBezTo>
                  <a:pt x="123" y="65"/>
                  <a:pt x="123" y="65"/>
                  <a:pt x="123" y="65"/>
                </a:cubicBezTo>
                <a:cubicBezTo>
                  <a:pt x="123" y="26"/>
                  <a:pt x="123" y="26"/>
                  <a:pt x="123" y="26"/>
                </a:cubicBezTo>
                <a:cubicBezTo>
                  <a:pt x="64" y="72"/>
                  <a:pt x="64" y="72"/>
                  <a:pt x="64" y="72"/>
                </a:cubicBezTo>
                <a:cubicBezTo>
                  <a:pt x="64" y="72"/>
                  <a:pt x="64" y="72"/>
                  <a:pt x="64" y="72"/>
                </a:cubicBezTo>
                <a:close/>
                <a:moveTo>
                  <a:pt x="171" y="38"/>
                </a:moveTo>
                <a:cubicBezTo>
                  <a:pt x="171" y="38"/>
                  <a:pt x="171" y="38"/>
                  <a:pt x="171" y="38"/>
                </a:cubicBezTo>
                <a:cubicBezTo>
                  <a:pt x="167" y="36"/>
                  <a:pt x="165" y="30"/>
                  <a:pt x="168" y="26"/>
                </a:cubicBezTo>
                <a:cubicBezTo>
                  <a:pt x="170" y="22"/>
                  <a:pt x="176" y="21"/>
                  <a:pt x="180" y="23"/>
                </a:cubicBezTo>
                <a:cubicBezTo>
                  <a:pt x="196" y="33"/>
                  <a:pt x="209" y="46"/>
                  <a:pt x="218" y="62"/>
                </a:cubicBezTo>
                <a:cubicBezTo>
                  <a:pt x="227" y="77"/>
                  <a:pt x="232" y="95"/>
                  <a:pt x="232" y="114"/>
                </a:cubicBezTo>
                <a:cubicBezTo>
                  <a:pt x="232" y="133"/>
                  <a:pt x="227" y="151"/>
                  <a:pt x="218" y="167"/>
                </a:cubicBezTo>
                <a:cubicBezTo>
                  <a:pt x="209" y="183"/>
                  <a:pt x="196" y="196"/>
                  <a:pt x="180" y="206"/>
                </a:cubicBezTo>
                <a:cubicBezTo>
                  <a:pt x="176" y="208"/>
                  <a:pt x="170" y="207"/>
                  <a:pt x="168" y="203"/>
                </a:cubicBezTo>
                <a:cubicBezTo>
                  <a:pt x="165" y="199"/>
                  <a:pt x="167" y="193"/>
                  <a:pt x="171" y="191"/>
                </a:cubicBezTo>
                <a:cubicBezTo>
                  <a:pt x="184" y="183"/>
                  <a:pt x="195" y="172"/>
                  <a:pt x="203" y="158"/>
                </a:cubicBezTo>
                <a:cubicBezTo>
                  <a:pt x="210" y="145"/>
                  <a:pt x="214" y="130"/>
                  <a:pt x="214" y="114"/>
                </a:cubicBezTo>
                <a:cubicBezTo>
                  <a:pt x="214" y="98"/>
                  <a:pt x="210" y="84"/>
                  <a:pt x="203" y="71"/>
                </a:cubicBezTo>
                <a:cubicBezTo>
                  <a:pt x="195" y="57"/>
                  <a:pt x="184" y="46"/>
                  <a:pt x="171" y="38"/>
                </a:cubicBezTo>
                <a:close/>
                <a:moveTo>
                  <a:pt x="53" y="74"/>
                </a:moveTo>
                <a:cubicBezTo>
                  <a:pt x="53" y="74"/>
                  <a:pt x="53" y="74"/>
                  <a:pt x="53" y="74"/>
                </a:cubicBezTo>
                <a:cubicBezTo>
                  <a:pt x="17" y="74"/>
                  <a:pt x="17" y="74"/>
                  <a:pt x="17" y="74"/>
                </a:cubicBezTo>
                <a:cubicBezTo>
                  <a:pt x="17" y="155"/>
                  <a:pt x="17" y="155"/>
                  <a:pt x="17" y="155"/>
                </a:cubicBezTo>
                <a:cubicBezTo>
                  <a:pt x="53" y="155"/>
                  <a:pt x="53" y="155"/>
                  <a:pt x="53" y="155"/>
                </a:cubicBezTo>
                <a:cubicBezTo>
                  <a:pt x="53" y="74"/>
                  <a:pt x="53" y="74"/>
                  <a:pt x="53" y="74"/>
                </a:cubicBezTo>
                <a:close/>
                <a:moveTo>
                  <a:pt x="56" y="56"/>
                </a:moveTo>
                <a:cubicBezTo>
                  <a:pt x="56" y="56"/>
                  <a:pt x="56" y="56"/>
                  <a:pt x="56" y="56"/>
                </a:cubicBezTo>
                <a:cubicBezTo>
                  <a:pt x="127" y="2"/>
                  <a:pt x="127" y="2"/>
                  <a:pt x="127" y="2"/>
                </a:cubicBezTo>
                <a:cubicBezTo>
                  <a:pt x="128" y="1"/>
                  <a:pt x="130" y="0"/>
                  <a:pt x="132" y="0"/>
                </a:cubicBezTo>
                <a:cubicBezTo>
                  <a:pt x="137" y="0"/>
                  <a:pt x="141" y="4"/>
                  <a:pt x="141" y="9"/>
                </a:cubicBezTo>
                <a:cubicBezTo>
                  <a:pt x="141" y="65"/>
                  <a:pt x="141" y="65"/>
                  <a:pt x="141" y="65"/>
                </a:cubicBezTo>
                <a:cubicBezTo>
                  <a:pt x="141" y="67"/>
                  <a:pt x="141" y="67"/>
                  <a:pt x="141" y="67"/>
                </a:cubicBezTo>
                <a:cubicBezTo>
                  <a:pt x="149" y="71"/>
                  <a:pt x="156" y="76"/>
                  <a:pt x="162" y="83"/>
                </a:cubicBezTo>
                <a:cubicBezTo>
                  <a:pt x="169" y="92"/>
                  <a:pt x="173" y="103"/>
                  <a:pt x="173" y="114"/>
                </a:cubicBezTo>
                <a:cubicBezTo>
                  <a:pt x="173" y="126"/>
                  <a:pt x="169" y="137"/>
                  <a:pt x="162" y="146"/>
                </a:cubicBezTo>
                <a:cubicBezTo>
                  <a:pt x="157" y="153"/>
                  <a:pt x="149" y="158"/>
                  <a:pt x="141" y="162"/>
                </a:cubicBezTo>
                <a:cubicBezTo>
                  <a:pt x="141" y="164"/>
                  <a:pt x="141" y="164"/>
                  <a:pt x="141" y="164"/>
                </a:cubicBezTo>
                <a:cubicBezTo>
                  <a:pt x="141" y="220"/>
                  <a:pt x="141" y="220"/>
                  <a:pt x="141" y="220"/>
                </a:cubicBezTo>
                <a:cubicBezTo>
                  <a:pt x="141" y="222"/>
                  <a:pt x="141" y="224"/>
                  <a:pt x="139" y="226"/>
                </a:cubicBezTo>
                <a:cubicBezTo>
                  <a:pt x="136" y="230"/>
                  <a:pt x="131" y="230"/>
                  <a:pt x="127" y="227"/>
                </a:cubicBezTo>
                <a:cubicBezTo>
                  <a:pt x="56" y="173"/>
                  <a:pt x="56" y="173"/>
                  <a:pt x="56" y="173"/>
                </a:cubicBezTo>
                <a:cubicBezTo>
                  <a:pt x="9" y="173"/>
                  <a:pt x="9" y="173"/>
                  <a:pt x="9" y="173"/>
                </a:cubicBezTo>
                <a:cubicBezTo>
                  <a:pt x="9" y="173"/>
                  <a:pt x="9" y="173"/>
                  <a:pt x="9" y="173"/>
                </a:cubicBezTo>
                <a:cubicBezTo>
                  <a:pt x="4" y="173"/>
                  <a:pt x="0" y="169"/>
                  <a:pt x="0" y="164"/>
                </a:cubicBezTo>
                <a:cubicBezTo>
                  <a:pt x="0" y="65"/>
                  <a:pt x="0" y="65"/>
                  <a:pt x="0" y="65"/>
                </a:cubicBezTo>
                <a:cubicBezTo>
                  <a:pt x="0" y="65"/>
                  <a:pt x="0" y="65"/>
                  <a:pt x="0" y="65"/>
                </a:cubicBezTo>
                <a:cubicBezTo>
                  <a:pt x="0" y="60"/>
                  <a:pt x="4" y="56"/>
                  <a:pt x="9" y="56"/>
                </a:cubicBezTo>
                <a:cubicBezTo>
                  <a:pt x="56" y="56"/>
                  <a:pt x="56" y="56"/>
                  <a:pt x="56" y="56"/>
                </a:cubicBezTo>
                <a:close/>
                <a:moveTo>
                  <a:pt x="141" y="79"/>
                </a:moveTo>
                <a:cubicBezTo>
                  <a:pt x="141" y="79"/>
                  <a:pt x="141" y="79"/>
                  <a:pt x="141" y="79"/>
                </a:cubicBezTo>
                <a:cubicBezTo>
                  <a:pt x="141" y="150"/>
                  <a:pt x="141" y="150"/>
                  <a:pt x="141" y="150"/>
                </a:cubicBezTo>
                <a:cubicBezTo>
                  <a:pt x="146" y="147"/>
                  <a:pt x="150" y="144"/>
                  <a:pt x="154" y="140"/>
                </a:cubicBezTo>
                <a:cubicBezTo>
                  <a:pt x="159" y="133"/>
                  <a:pt x="162" y="124"/>
                  <a:pt x="162" y="114"/>
                </a:cubicBezTo>
                <a:cubicBezTo>
                  <a:pt x="162" y="105"/>
                  <a:pt x="159" y="96"/>
                  <a:pt x="154" y="89"/>
                </a:cubicBezTo>
                <a:cubicBezTo>
                  <a:pt x="150" y="85"/>
                  <a:pt x="146" y="81"/>
                  <a:pt x="141"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9" tIns="45720" rIns="91439" bIns="45720"/>
          <a:lstStyle/>
          <a:p>
            <a:endParaRPr lang="zh-CN" altLang="en-US" sz="1799"/>
          </a:p>
        </p:txBody>
      </p:sp>
      <p:pic>
        <p:nvPicPr>
          <p:cNvPr id="9" name="图片 8">
            <a:extLst>
              <a:ext uri="{FF2B5EF4-FFF2-40B4-BE49-F238E27FC236}">
                <a16:creationId xmlns:a16="http://schemas.microsoft.com/office/drawing/2014/main" id="{50050824-1BA3-4B4C-96E5-DC94E4C6A4BE}"/>
              </a:ext>
            </a:extLst>
          </p:cNvPr>
          <p:cNvPicPr>
            <a:picLocks noChangeAspect="1"/>
          </p:cNvPicPr>
          <p:nvPr/>
        </p:nvPicPr>
        <p:blipFill>
          <a:blip r:embed="rId4"/>
          <a:stretch>
            <a:fillRect/>
          </a:stretch>
        </p:blipFill>
        <p:spPr>
          <a:xfrm>
            <a:off x="2085984" y="3895825"/>
            <a:ext cx="6084168" cy="1180432"/>
          </a:xfrm>
          <a:prstGeom prst="rect">
            <a:avLst/>
          </a:prstGeom>
        </p:spPr>
      </p:pic>
    </p:spTree>
    <p:extLst>
      <p:ext uri="{BB962C8B-B14F-4D97-AF65-F5344CB8AC3E}">
        <p14:creationId xmlns:p14="http://schemas.microsoft.com/office/powerpoint/2010/main" val="253946380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30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par>
                                <p:cTn id="10" presetID="6" presetClass="emph" presetSubtype="0" autoRev="1" fill="hold" grpId="1" nodeType="withEffect">
                                  <p:stCondLst>
                                    <p:cond delay="3600"/>
                                  </p:stCondLst>
                                  <p:childTnLst>
                                    <p:animScale>
                                      <p:cBhvr>
                                        <p:cTn id="11" dur="1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835080"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1024160"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926307"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355556"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kumimoji="0" lang="zh-CN" altLang="en-US"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习题</a:t>
            </a:r>
            <a:r>
              <a:rPr lang="en-US" altLang="zh-CN" b="1" dirty="0">
                <a:solidFill>
                  <a:srgbClr val="6BB76D"/>
                </a:solidFill>
                <a:latin typeface="Calibri"/>
                <a:ea typeface="宋体" panose="02010600030101010101" pitchFamily="2" charset="-122"/>
              </a:rPr>
              <a:t>3.1</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3" name="文本框 12">
            <a:extLst>
              <a:ext uri="{FF2B5EF4-FFF2-40B4-BE49-F238E27FC236}">
                <a16:creationId xmlns:a16="http://schemas.microsoft.com/office/drawing/2014/main" id="{67A48971-A326-4221-B558-A76E56F35670}"/>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3.1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函数的概念</a:t>
            </a:r>
          </a:p>
        </p:txBody>
      </p:sp>
      <p:pic>
        <p:nvPicPr>
          <p:cNvPr id="5" name="图片 4">
            <a:extLst>
              <a:ext uri="{FF2B5EF4-FFF2-40B4-BE49-F238E27FC236}">
                <a16:creationId xmlns:a16="http://schemas.microsoft.com/office/drawing/2014/main" id="{2A41A762-9A1D-4652-AD70-6374EE78353B}"/>
              </a:ext>
            </a:extLst>
          </p:cNvPr>
          <p:cNvPicPr>
            <a:picLocks noChangeAspect="1"/>
          </p:cNvPicPr>
          <p:nvPr/>
        </p:nvPicPr>
        <p:blipFill>
          <a:blip r:embed="rId4"/>
          <a:stretch>
            <a:fillRect/>
          </a:stretch>
        </p:blipFill>
        <p:spPr>
          <a:xfrm>
            <a:off x="4428486" y="1029845"/>
            <a:ext cx="2487220" cy="3651870"/>
          </a:xfrm>
          <a:prstGeom prst="rect">
            <a:avLst/>
          </a:prstGeom>
        </p:spPr>
      </p:pic>
    </p:spTree>
    <p:extLst>
      <p:ext uri="{BB962C8B-B14F-4D97-AF65-F5344CB8AC3E}">
        <p14:creationId xmlns:p14="http://schemas.microsoft.com/office/powerpoint/2010/main" val="114300629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函数的表示方法：函数的三种表示方法</a:t>
            </a:r>
          </a:p>
        </p:txBody>
      </p:sp>
      <p:pic>
        <p:nvPicPr>
          <p:cNvPr id="3" name="图片 2">
            <a:extLst>
              <a:ext uri="{FF2B5EF4-FFF2-40B4-BE49-F238E27FC236}">
                <a16:creationId xmlns:a16="http://schemas.microsoft.com/office/drawing/2014/main" id="{16DBF1D6-4051-43B6-9990-1813A2DC8CD1}"/>
              </a:ext>
            </a:extLst>
          </p:cNvPr>
          <p:cNvPicPr>
            <a:picLocks noChangeAspect="1"/>
          </p:cNvPicPr>
          <p:nvPr/>
        </p:nvPicPr>
        <p:blipFill>
          <a:blip r:embed="rId3"/>
          <a:stretch>
            <a:fillRect/>
          </a:stretch>
        </p:blipFill>
        <p:spPr>
          <a:xfrm>
            <a:off x="827584" y="964816"/>
            <a:ext cx="6948264" cy="2278889"/>
          </a:xfrm>
          <a:prstGeom prst="rect">
            <a:avLst/>
          </a:prstGeom>
        </p:spPr>
      </p:pic>
      <p:pic>
        <p:nvPicPr>
          <p:cNvPr id="4" name="图片 3">
            <a:extLst>
              <a:ext uri="{FF2B5EF4-FFF2-40B4-BE49-F238E27FC236}">
                <a16:creationId xmlns:a16="http://schemas.microsoft.com/office/drawing/2014/main" id="{D64E5A31-9229-49F5-847E-9B813085D1D2}"/>
              </a:ext>
            </a:extLst>
          </p:cNvPr>
          <p:cNvPicPr>
            <a:picLocks noChangeAspect="1"/>
          </p:cNvPicPr>
          <p:nvPr/>
        </p:nvPicPr>
        <p:blipFill>
          <a:blip r:embed="rId4"/>
          <a:stretch>
            <a:fillRect/>
          </a:stretch>
        </p:blipFill>
        <p:spPr>
          <a:xfrm>
            <a:off x="827584" y="3284048"/>
            <a:ext cx="6948264" cy="1472441"/>
          </a:xfrm>
          <a:prstGeom prst="rect">
            <a:avLst/>
          </a:prstGeom>
        </p:spPr>
      </p:pic>
    </p:spTree>
    <p:extLst>
      <p:ext uri="{BB962C8B-B14F-4D97-AF65-F5344CB8AC3E}">
        <p14:creationId xmlns:p14="http://schemas.microsoft.com/office/powerpoint/2010/main" val="149083715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函数的表示方法：函数的三种表示方法</a:t>
            </a:r>
          </a:p>
        </p:txBody>
      </p:sp>
      <p:pic>
        <p:nvPicPr>
          <p:cNvPr id="2" name="图片 1">
            <a:extLst>
              <a:ext uri="{FF2B5EF4-FFF2-40B4-BE49-F238E27FC236}">
                <a16:creationId xmlns:a16="http://schemas.microsoft.com/office/drawing/2014/main" id="{1EDB497F-1BE2-4888-A039-FD09457A8A83}"/>
              </a:ext>
            </a:extLst>
          </p:cNvPr>
          <p:cNvPicPr>
            <a:picLocks noChangeAspect="1"/>
          </p:cNvPicPr>
          <p:nvPr/>
        </p:nvPicPr>
        <p:blipFill>
          <a:blip r:embed="rId3"/>
          <a:stretch>
            <a:fillRect/>
          </a:stretch>
        </p:blipFill>
        <p:spPr>
          <a:xfrm>
            <a:off x="953852" y="915566"/>
            <a:ext cx="7236296" cy="1320094"/>
          </a:xfrm>
          <a:prstGeom prst="rect">
            <a:avLst/>
          </a:prstGeom>
        </p:spPr>
      </p:pic>
      <p:grpSp>
        <p:nvGrpSpPr>
          <p:cNvPr id="6" name="Group 8">
            <a:extLst>
              <a:ext uri="{FF2B5EF4-FFF2-40B4-BE49-F238E27FC236}">
                <a16:creationId xmlns:a16="http://schemas.microsoft.com/office/drawing/2014/main" id="{AB2F39BC-B06F-4829-B363-0A6789C15D0C}"/>
              </a:ext>
            </a:extLst>
          </p:cNvPr>
          <p:cNvGrpSpPr/>
          <p:nvPr/>
        </p:nvGrpSpPr>
        <p:grpSpPr bwMode="auto">
          <a:xfrm>
            <a:off x="3563888" y="2445286"/>
            <a:ext cx="1442673" cy="845091"/>
            <a:chOff x="0" y="0"/>
            <a:chExt cx="9801" cy="6692"/>
          </a:xfrm>
          <a:solidFill>
            <a:schemeClr val="accent1"/>
          </a:solidFill>
        </p:grpSpPr>
        <p:sp>
          <p:nvSpPr>
            <p:cNvPr id="7" name="曲线 948">
              <a:extLst>
                <a:ext uri="{FF2B5EF4-FFF2-40B4-BE49-F238E27FC236}">
                  <a16:creationId xmlns:a16="http://schemas.microsoft.com/office/drawing/2014/main" id="{AD91F116-A67A-4485-A886-44DF6E1A60D5}"/>
                </a:ext>
              </a:extLst>
            </p:cNvPr>
            <p:cNvSpPr/>
            <p:nvPr/>
          </p:nvSpPr>
          <p:spPr bwMode="auto">
            <a:xfrm>
              <a:off x="2263" y="0"/>
              <a:ext cx="5780" cy="6693"/>
            </a:xfrm>
            <a:custGeom>
              <a:avLst/>
              <a:gdLst>
                <a:gd name="T0" fmla="*/ 13513 w 21600"/>
                <a:gd name="T1" fmla="*/ 693 h 21600"/>
                <a:gd name="T2" fmla="*/ 15646 w 21600"/>
                <a:gd name="T3" fmla="*/ 2743 h 21600"/>
                <a:gd name="T4" fmla="*/ 16293 w 21600"/>
                <a:gd name="T5" fmla="*/ 5076 h 21600"/>
                <a:gd name="T6" fmla="*/ 14013 w 21600"/>
                <a:gd name="T7" fmla="*/ 10033 h 21600"/>
                <a:gd name="T8" fmla="*/ 15000 w 21600"/>
                <a:gd name="T9" fmla="*/ 12047 h 21600"/>
                <a:gd name="T10" fmla="*/ 18939 w 21600"/>
                <a:gd name="T11" fmla="*/ 12550 h 21600"/>
                <a:gd name="T12" fmla="*/ 20878 w 21600"/>
                <a:gd name="T13" fmla="*/ 15742 h 21600"/>
                <a:gd name="T14" fmla="*/ 21054 w 21600"/>
                <a:gd name="T15" fmla="*/ 19957 h 21600"/>
                <a:gd name="T16" fmla="*/ 9652 w 21600"/>
                <a:gd name="T17" fmla="*/ 21374 h 21600"/>
                <a:gd name="T18" fmla="*/ 455 w 21600"/>
                <a:gd name="T19" fmla="*/ 19563 h 21600"/>
                <a:gd name="T20" fmla="*/ 2201 w 21600"/>
                <a:gd name="T21" fmla="*/ 13225 h 21600"/>
                <a:gd name="T22" fmla="*/ 6270 w 21600"/>
                <a:gd name="T23" fmla="*/ 12189 h 21600"/>
                <a:gd name="T24" fmla="*/ 7447 w 21600"/>
                <a:gd name="T25" fmla="*/ 10075 h 21600"/>
                <a:gd name="T26" fmla="*/ 5239 w 21600"/>
                <a:gd name="T27" fmla="*/ 4682 h 21600"/>
                <a:gd name="T28" fmla="*/ 8512 w 21600"/>
                <a:gd name="T29" fmla="*/ 603 h 21600"/>
                <a:gd name="T30" fmla="*/ 12963 w 21600"/>
                <a:gd name="T31" fmla="*/ 542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13513" y="693"/>
                  </a:moveTo>
                  <a:cubicBezTo>
                    <a:pt x="14488" y="1348"/>
                    <a:pt x="15048" y="1452"/>
                    <a:pt x="15646" y="2743"/>
                  </a:cubicBezTo>
                  <a:cubicBezTo>
                    <a:pt x="16244" y="4034"/>
                    <a:pt x="16241" y="4282"/>
                    <a:pt x="16293" y="5076"/>
                  </a:cubicBezTo>
                  <a:cubicBezTo>
                    <a:pt x="16607" y="8768"/>
                    <a:pt x="14540" y="9197"/>
                    <a:pt x="14013" y="10033"/>
                  </a:cubicBezTo>
                  <a:cubicBezTo>
                    <a:pt x="13983" y="10846"/>
                    <a:pt x="14152" y="11627"/>
                    <a:pt x="15000" y="12047"/>
                  </a:cubicBezTo>
                  <a:cubicBezTo>
                    <a:pt x="15852" y="12466"/>
                    <a:pt x="17732" y="11766"/>
                    <a:pt x="18939" y="12550"/>
                  </a:cubicBezTo>
                  <a:cubicBezTo>
                    <a:pt x="20146" y="13335"/>
                    <a:pt x="20280" y="14170"/>
                    <a:pt x="20878" y="15742"/>
                  </a:cubicBezTo>
                  <a:cubicBezTo>
                    <a:pt x="21476" y="17314"/>
                    <a:pt x="21600" y="19224"/>
                    <a:pt x="21054" y="19957"/>
                  </a:cubicBezTo>
                  <a:cubicBezTo>
                    <a:pt x="17698" y="20802"/>
                    <a:pt x="13826" y="21600"/>
                    <a:pt x="9652" y="21374"/>
                  </a:cubicBezTo>
                  <a:cubicBezTo>
                    <a:pt x="5478" y="21309"/>
                    <a:pt x="1401" y="21306"/>
                    <a:pt x="455" y="19563"/>
                  </a:cubicBezTo>
                  <a:cubicBezTo>
                    <a:pt x="0" y="17398"/>
                    <a:pt x="1278" y="14700"/>
                    <a:pt x="2201" y="13225"/>
                  </a:cubicBezTo>
                  <a:cubicBezTo>
                    <a:pt x="3124" y="11750"/>
                    <a:pt x="5422" y="12308"/>
                    <a:pt x="6270" y="12189"/>
                  </a:cubicBezTo>
                  <a:cubicBezTo>
                    <a:pt x="7119" y="12069"/>
                    <a:pt x="7773" y="11634"/>
                    <a:pt x="7447" y="10075"/>
                  </a:cubicBezTo>
                  <a:cubicBezTo>
                    <a:pt x="6147" y="8565"/>
                    <a:pt x="4854" y="6609"/>
                    <a:pt x="5239" y="4682"/>
                  </a:cubicBezTo>
                  <a:cubicBezTo>
                    <a:pt x="5624" y="2756"/>
                    <a:pt x="6917" y="1368"/>
                    <a:pt x="8512" y="603"/>
                  </a:cubicBezTo>
                  <a:cubicBezTo>
                    <a:pt x="10108" y="0"/>
                    <a:pt x="12186" y="258"/>
                    <a:pt x="12963" y="542"/>
                  </a:cubicBezTo>
                </a:path>
              </a:pathLst>
            </a:custGeom>
            <a:grpFill/>
            <a:ln w="3175" cap="flat" cmpd="sng">
              <a:noFill/>
              <a:bevel/>
            </a:ln>
            <a:extLst>
              <a:ext uri="{91240B29-F687-4F45-9708-019B960494DF}">
                <a14:hiddenLine xmlns:a14="http://schemas.microsoft.com/office/drawing/2010/main" w="9525">
                  <a:solidFill>
                    <a:srgbClr val="000000"/>
                  </a:solidFill>
                  <a:round/>
                </a14:hiddenLine>
              </a:ext>
            </a:extLst>
          </p:spPr>
          <p:txBody>
            <a:bodyPr anchor="ctr"/>
            <a:lstStyle/>
            <a:p>
              <a:pPr fontAlgn="auto"/>
              <a:endParaRPr lang="zh-CN" altLang="en-US" sz="1799" noProof="1"/>
            </a:p>
          </p:txBody>
        </p:sp>
        <p:sp>
          <p:nvSpPr>
            <p:cNvPr id="8" name="曲线 948">
              <a:extLst>
                <a:ext uri="{FF2B5EF4-FFF2-40B4-BE49-F238E27FC236}">
                  <a16:creationId xmlns:a16="http://schemas.microsoft.com/office/drawing/2014/main" id="{2D4170F9-96EB-4397-9867-8FC7E5A2F258}"/>
                </a:ext>
              </a:extLst>
            </p:cNvPr>
            <p:cNvSpPr/>
            <p:nvPr/>
          </p:nvSpPr>
          <p:spPr bwMode="auto">
            <a:xfrm>
              <a:off x="0" y="0"/>
              <a:ext cx="3885" cy="4606"/>
            </a:xfrm>
            <a:custGeom>
              <a:avLst/>
              <a:gdLst>
                <a:gd name="T0" fmla="*/ 13877 w 21600"/>
                <a:gd name="T1" fmla="*/ 647 h 21600"/>
                <a:gd name="T2" fmla="*/ 16040 w 21600"/>
                <a:gd name="T3" fmla="*/ 2715 h 21600"/>
                <a:gd name="T4" fmla="*/ 16690 w 21600"/>
                <a:gd name="T5" fmla="*/ 5069 h 21600"/>
                <a:gd name="T6" fmla="*/ 14383 w 21600"/>
                <a:gd name="T7" fmla="*/ 10068 h 21600"/>
                <a:gd name="T8" fmla="*/ 15495 w 21600"/>
                <a:gd name="T9" fmla="*/ 11986 h 21600"/>
                <a:gd name="T10" fmla="*/ 18725 w 21600"/>
                <a:gd name="T11" fmla="*/ 12460 h 21600"/>
                <a:gd name="T12" fmla="*/ 20932 w 21600"/>
                <a:gd name="T13" fmla="*/ 14790 h 21600"/>
                <a:gd name="T14" fmla="*/ 16796 w 21600"/>
                <a:gd name="T15" fmla="*/ 15475 h 21600"/>
                <a:gd name="T16" fmla="*/ 12020 w 21600"/>
                <a:gd name="T17" fmla="*/ 21529 h 21600"/>
                <a:gd name="T18" fmla="*/ 394 w 21600"/>
                <a:gd name="T19" fmla="*/ 19836 h 21600"/>
                <a:gd name="T20" fmla="*/ 2429 w 21600"/>
                <a:gd name="T21" fmla="*/ 13290 h 21600"/>
                <a:gd name="T22" fmla="*/ 6549 w 21600"/>
                <a:gd name="T23" fmla="*/ 12244 h 21600"/>
                <a:gd name="T24" fmla="*/ 7739 w 21600"/>
                <a:gd name="T25" fmla="*/ 10110 h 21600"/>
                <a:gd name="T26" fmla="*/ 5504 w 21600"/>
                <a:gd name="T27" fmla="*/ 4670 h 21600"/>
                <a:gd name="T28" fmla="*/ 8817 w 21600"/>
                <a:gd name="T29" fmla="*/ 553 h 21600"/>
                <a:gd name="T30" fmla="*/ 13321 w 21600"/>
                <a:gd name="T31" fmla="*/ 492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00" h="21600">
                  <a:moveTo>
                    <a:pt x="13877" y="647"/>
                  </a:moveTo>
                  <a:cubicBezTo>
                    <a:pt x="14867" y="1308"/>
                    <a:pt x="15434" y="1411"/>
                    <a:pt x="16040" y="2715"/>
                  </a:cubicBezTo>
                  <a:cubicBezTo>
                    <a:pt x="16646" y="4018"/>
                    <a:pt x="16640" y="4267"/>
                    <a:pt x="16690" y="5069"/>
                  </a:cubicBezTo>
                  <a:cubicBezTo>
                    <a:pt x="17013" y="8792"/>
                    <a:pt x="14917" y="9229"/>
                    <a:pt x="14383" y="10068"/>
                  </a:cubicBezTo>
                  <a:cubicBezTo>
                    <a:pt x="14355" y="10889"/>
                    <a:pt x="14639" y="11559"/>
                    <a:pt x="15495" y="11986"/>
                  </a:cubicBezTo>
                  <a:cubicBezTo>
                    <a:pt x="16357" y="12408"/>
                    <a:pt x="17902" y="11906"/>
                    <a:pt x="18725" y="12460"/>
                  </a:cubicBezTo>
                  <a:cubicBezTo>
                    <a:pt x="19948" y="13252"/>
                    <a:pt x="20326" y="13205"/>
                    <a:pt x="20932" y="14790"/>
                  </a:cubicBezTo>
                  <a:cubicBezTo>
                    <a:pt x="21600" y="16375"/>
                    <a:pt x="17352" y="14734"/>
                    <a:pt x="16796" y="15475"/>
                  </a:cubicBezTo>
                  <a:cubicBezTo>
                    <a:pt x="13399" y="16328"/>
                    <a:pt x="13365" y="19349"/>
                    <a:pt x="12020" y="21529"/>
                  </a:cubicBezTo>
                  <a:cubicBezTo>
                    <a:pt x="7794" y="21431"/>
                    <a:pt x="1356" y="21600"/>
                    <a:pt x="394" y="19836"/>
                  </a:cubicBezTo>
                  <a:cubicBezTo>
                    <a:pt x="0" y="17651"/>
                    <a:pt x="1495" y="14781"/>
                    <a:pt x="2429" y="13290"/>
                  </a:cubicBezTo>
                  <a:cubicBezTo>
                    <a:pt x="3363" y="11803"/>
                    <a:pt x="5693" y="12366"/>
                    <a:pt x="6549" y="12244"/>
                  </a:cubicBezTo>
                  <a:cubicBezTo>
                    <a:pt x="7405" y="12127"/>
                    <a:pt x="8067" y="11686"/>
                    <a:pt x="7739" y="10110"/>
                  </a:cubicBezTo>
                  <a:cubicBezTo>
                    <a:pt x="6421" y="8591"/>
                    <a:pt x="5115" y="6616"/>
                    <a:pt x="5504" y="4670"/>
                  </a:cubicBezTo>
                  <a:cubicBezTo>
                    <a:pt x="5893" y="2729"/>
                    <a:pt x="7205" y="1327"/>
                    <a:pt x="8817" y="553"/>
                  </a:cubicBezTo>
                  <a:cubicBezTo>
                    <a:pt x="10435" y="0"/>
                    <a:pt x="12537" y="206"/>
                    <a:pt x="13321" y="492"/>
                  </a:cubicBezTo>
                </a:path>
              </a:pathLst>
            </a:custGeom>
            <a:grpFill/>
            <a:ln w="3175" cap="flat" cmpd="sng">
              <a:noFill/>
              <a:bevel/>
            </a:ln>
            <a:extLst>
              <a:ext uri="{91240B29-F687-4F45-9708-019B960494DF}">
                <a14:hiddenLine xmlns:a14="http://schemas.microsoft.com/office/drawing/2010/main" w="9525">
                  <a:solidFill>
                    <a:srgbClr val="000000"/>
                  </a:solidFill>
                  <a:round/>
                </a14:hiddenLine>
              </a:ext>
            </a:extLst>
          </p:spPr>
          <p:txBody>
            <a:bodyPr anchor="ctr"/>
            <a:lstStyle/>
            <a:p>
              <a:pPr fontAlgn="auto"/>
              <a:endParaRPr lang="zh-CN" altLang="en-US" sz="1799" noProof="1"/>
            </a:p>
          </p:txBody>
        </p:sp>
        <p:sp>
          <p:nvSpPr>
            <p:cNvPr id="9" name="曲线 950">
              <a:extLst>
                <a:ext uri="{FF2B5EF4-FFF2-40B4-BE49-F238E27FC236}">
                  <a16:creationId xmlns:a16="http://schemas.microsoft.com/office/drawing/2014/main" id="{B5F217AD-7874-4458-8F50-483CA8F2B54B}"/>
                </a:ext>
              </a:extLst>
            </p:cNvPr>
            <p:cNvSpPr/>
            <p:nvPr/>
          </p:nvSpPr>
          <p:spPr bwMode="auto">
            <a:xfrm>
              <a:off x="6721" y="290"/>
              <a:ext cx="3080" cy="4121"/>
            </a:xfrm>
            <a:custGeom>
              <a:avLst/>
              <a:gdLst>
                <a:gd name="T0" fmla="*/ 2749 w 21600"/>
                <a:gd name="T1" fmla="*/ 9083 h 21600"/>
                <a:gd name="T2" fmla="*/ 4130 w 21600"/>
                <a:gd name="T3" fmla="*/ 2148 h 21600"/>
                <a:gd name="T4" fmla="*/ 10743 w 21600"/>
                <a:gd name="T5" fmla="*/ 15 h 21600"/>
                <a:gd name="T6" fmla="*/ 15989 w 21600"/>
                <a:gd name="T7" fmla="*/ 1839 h 21600"/>
                <a:gd name="T8" fmla="*/ 17686 w 21600"/>
                <a:gd name="T9" fmla="*/ 5309 h 21600"/>
                <a:gd name="T10" fmla="*/ 17897 w 21600"/>
                <a:gd name="T11" fmla="*/ 8611 h 21600"/>
                <a:gd name="T12" fmla="*/ 16564 w 21600"/>
                <a:gd name="T13" fmla="*/ 9764 h 21600"/>
                <a:gd name="T14" fmla="*/ 14250 w 21600"/>
                <a:gd name="T15" fmla="*/ 10393 h 21600"/>
                <a:gd name="T16" fmla="*/ 13198 w 21600"/>
                <a:gd name="T17" fmla="*/ 12385 h 21600"/>
                <a:gd name="T18" fmla="*/ 14811 w 21600"/>
                <a:gd name="T19" fmla="*/ 13643 h 21600"/>
                <a:gd name="T20" fmla="*/ 18738 w 21600"/>
                <a:gd name="T21" fmla="*/ 14010 h 21600"/>
                <a:gd name="T22" fmla="*/ 20520 w 21600"/>
                <a:gd name="T23" fmla="*/ 14953 h 21600"/>
                <a:gd name="T24" fmla="*/ 21263 w 21600"/>
                <a:gd name="T25" fmla="*/ 17207 h 21600"/>
                <a:gd name="T26" fmla="*/ 21123 w 21600"/>
                <a:gd name="T27" fmla="*/ 20247 h 21600"/>
                <a:gd name="T28" fmla="*/ 9481 w 21600"/>
                <a:gd name="T29" fmla="*/ 21400 h 21600"/>
                <a:gd name="T30" fmla="*/ 5273 w 21600"/>
                <a:gd name="T31" fmla="*/ 16159 h 21600"/>
                <a:gd name="T32" fmla="*/ 855 w 21600"/>
                <a:gd name="T33" fmla="*/ 15635 h 21600"/>
                <a:gd name="T34" fmla="*/ 715 w 21600"/>
                <a:gd name="T35" fmla="*/ 14534 h 21600"/>
                <a:gd name="T36" fmla="*/ 3352 w 21600"/>
                <a:gd name="T37" fmla="*/ 13779 h 21600"/>
                <a:gd name="T38" fmla="*/ 6480 w 21600"/>
                <a:gd name="T39" fmla="*/ 13538 h 21600"/>
                <a:gd name="T40" fmla="*/ 7307 w 21600"/>
                <a:gd name="T41" fmla="*/ 11651 h 21600"/>
                <a:gd name="T42" fmla="*/ 6255 w 21600"/>
                <a:gd name="T43" fmla="*/ 11180 h 21600"/>
                <a:gd name="T44" fmla="*/ 5414 w 21600"/>
                <a:gd name="T45" fmla="*/ 9922 h 21600"/>
                <a:gd name="T46" fmla="*/ 3590 w 21600"/>
                <a:gd name="T47" fmla="*/ 9712 h 21600"/>
                <a:gd name="T48" fmla="*/ 3029 w 21600"/>
                <a:gd name="T49" fmla="*/ 945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600" h="21600">
                  <a:moveTo>
                    <a:pt x="2749" y="9083"/>
                  </a:moveTo>
                  <a:cubicBezTo>
                    <a:pt x="2959" y="7605"/>
                    <a:pt x="2531" y="3962"/>
                    <a:pt x="4130" y="2148"/>
                  </a:cubicBezTo>
                  <a:cubicBezTo>
                    <a:pt x="5729" y="372"/>
                    <a:pt x="8485" y="0"/>
                    <a:pt x="10743" y="15"/>
                  </a:cubicBezTo>
                  <a:cubicBezTo>
                    <a:pt x="13002" y="36"/>
                    <a:pt x="14601" y="780"/>
                    <a:pt x="15989" y="1839"/>
                  </a:cubicBezTo>
                  <a:cubicBezTo>
                    <a:pt x="17378" y="2898"/>
                    <a:pt x="17280" y="3915"/>
                    <a:pt x="17686" y="5309"/>
                  </a:cubicBezTo>
                  <a:cubicBezTo>
                    <a:pt x="18121" y="6703"/>
                    <a:pt x="18121" y="7720"/>
                    <a:pt x="17897" y="8611"/>
                  </a:cubicBezTo>
                  <a:cubicBezTo>
                    <a:pt x="17672" y="9502"/>
                    <a:pt x="17294" y="9408"/>
                    <a:pt x="16564" y="9764"/>
                  </a:cubicBezTo>
                  <a:cubicBezTo>
                    <a:pt x="15835" y="10121"/>
                    <a:pt x="14923" y="9869"/>
                    <a:pt x="14250" y="10393"/>
                  </a:cubicBezTo>
                  <a:cubicBezTo>
                    <a:pt x="13577" y="10917"/>
                    <a:pt x="13086" y="11735"/>
                    <a:pt x="13198" y="12385"/>
                  </a:cubicBezTo>
                  <a:cubicBezTo>
                    <a:pt x="13310" y="13035"/>
                    <a:pt x="13703" y="13318"/>
                    <a:pt x="14811" y="13643"/>
                  </a:cubicBezTo>
                  <a:cubicBezTo>
                    <a:pt x="15919" y="13968"/>
                    <a:pt x="17609" y="13748"/>
                    <a:pt x="18738" y="14010"/>
                  </a:cubicBezTo>
                  <a:cubicBezTo>
                    <a:pt x="19874" y="14272"/>
                    <a:pt x="19987" y="14314"/>
                    <a:pt x="20520" y="14953"/>
                  </a:cubicBezTo>
                  <a:cubicBezTo>
                    <a:pt x="20996" y="15593"/>
                    <a:pt x="21137" y="16148"/>
                    <a:pt x="21263" y="17207"/>
                  </a:cubicBezTo>
                  <a:cubicBezTo>
                    <a:pt x="21389" y="18266"/>
                    <a:pt x="21600" y="19786"/>
                    <a:pt x="21123" y="20247"/>
                  </a:cubicBezTo>
                  <a:cubicBezTo>
                    <a:pt x="18766" y="21086"/>
                    <a:pt x="13584" y="21600"/>
                    <a:pt x="9481" y="21400"/>
                  </a:cubicBezTo>
                  <a:cubicBezTo>
                    <a:pt x="8738" y="19587"/>
                    <a:pt x="7020" y="17312"/>
                    <a:pt x="5273" y="16159"/>
                  </a:cubicBezTo>
                  <a:cubicBezTo>
                    <a:pt x="3548" y="15006"/>
                    <a:pt x="1767" y="15960"/>
                    <a:pt x="855" y="15635"/>
                  </a:cubicBezTo>
                  <a:cubicBezTo>
                    <a:pt x="0" y="15310"/>
                    <a:pt x="252" y="14922"/>
                    <a:pt x="715" y="14534"/>
                  </a:cubicBezTo>
                  <a:cubicBezTo>
                    <a:pt x="1178" y="14146"/>
                    <a:pt x="2202" y="13978"/>
                    <a:pt x="3352" y="13779"/>
                  </a:cubicBezTo>
                  <a:cubicBezTo>
                    <a:pt x="4502" y="13580"/>
                    <a:pt x="5638" y="13947"/>
                    <a:pt x="6480" y="13538"/>
                  </a:cubicBezTo>
                  <a:cubicBezTo>
                    <a:pt x="7293" y="13129"/>
                    <a:pt x="7349" y="12123"/>
                    <a:pt x="7307" y="11651"/>
                  </a:cubicBezTo>
                  <a:cubicBezTo>
                    <a:pt x="7265" y="11180"/>
                    <a:pt x="6634" y="11525"/>
                    <a:pt x="6255" y="11180"/>
                  </a:cubicBezTo>
                  <a:cubicBezTo>
                    <a:pt x="5876" y="10834"/>
                    <a:pt x="5947" y="10215"/>
                    <a:pt x="5414" y="9922"/>
                  </a:cubicBezTo>
                  <a:cubicBezTo>
                    <a:pt x="4881" y="9628"/>
                    <a:pt x="4067" y="9806"/>
                    <a:pt x="3590" y="9712"/>
                  </a:cubicBezTo>
                  <a:cubicBezTo>
                    <a:pt x="3113" y="9618"/>
                    <a:pt x="3106" y="9497"/>
                    <a:pt x="3029" y="9450"/>
                  </a:cubicBezTo>
                </a:path>
              </a:pathLst>
            </a:custGeom>
            <a:grpFill/>
            <a:ln w="3175" cap="flat" cmpd="sng">
              <a:noFill/>
              <a:bevel/>
            </a:ln>
            <a:extLst>
              <a:ext uri="{91240B29-F687-4F45-9708-019B960494DF}">
                <a14:hiddenLine xmlns:a14="http://schemas.microsoft.com/office/drawing/2010/main" w="9525">
                  <a:solidFill>
                    <a:srgbClr val="000000"/>
                  </a:solidFill>
                  <a:round/>
                </a14:hiddenLine>
              </a:ext>
            </a:extLst>
          </p:spPr>
          <p:txBody>
            <a:bodyPr anchor="ctr"/>
            <a:lstStyle/>
            <a:p>
              <a:pPr fontAlgn="auto"/>
              <a:endParaRPr lang="zh-CN" altLang="en-US" sz="1799" noProof="1"/>
            </a:p>
          </p:txBody>
        </p:sp>
      </p:grpSp>
      <p:pic>
        <p:nvPicPr>
          <p:cNvPr id="10" name="图片 9">
            <a:extLst>
              <a:ext uri="{FF2B5EF4-FFF2-40B4-BE49-F238E27FC236}">
                <a16:creationId xmlns:a16="http://schemas.microsoft.com/office/drawing/2014/main" id="{1AD0D992-04CF-48A6-8EC7-678D2235E137}"/>
              </a:ext>
            </a:extLst>
          </p:cNvPr>
          <p:cNvPicPr>
            <a:picLocks noChangeAspect="1"/>
          </p:cNvPicPr>
          <p:nvPr/>
        </p:nvPicPr>
        <p:blipFill>
          <a:blip r:embed="rId4"/>
          <a:stretch>
            <a:fillRect/>
          </a:stretch>
        </p:blipFill>
        <p:spPr>
          <a:xfrm>
            <a:off x="1078097" y="3417957"/>
            <a:ext cx="6987806" cy="1031476"/>
          </a:xfrm>
          <a:prstGeom prst="rect">
            <a:avLst/>
          </a:prstGeom>
        </p:spPr>
      </p:pic>
    </p:spTree>
    <p:extLst>
      <p:ext uri="{BB962C8B-B14F-4D97-AF65-F5344CB8AC3E}">
        <p14:creationId xmlns:p14="http://schemas.microsoft.com/office/powerpoint/2010/main" val="159045259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函数的表示方法：函数的三种表示方法</a:t>
            </a:r>
          </a:p>
        </p:txBody>
      </p:sp>
      <p:pic>
        <p:nvPicPr>
          <p:cNvPr id="3" name="图片 2">
            <a:extLst>
              <a:ext uri="{FF2B5EF4-FFF2-40B4-BE49-F238E27FC236}">
                <a16:creationId xmlns:a16="http://schemas.microsoft.com/office/drawing/2014/main" id="{0121E6A1-019E-4C2A-A713-021F6807EB80}"/>
              </a:ext>
            </a:extLst>
          </p:cNvPr>
          <p:cNvPicPr>
            <a:picLocks noChangeAspect="1"/>
          </p:cNvPicPr>
          <p:nvPr/>
        </p:nvPicPr>
        <p:blipFill>
          <a:blip r:embed="rId3"/>
          <a:stretch>
            <a:fillRect/>
          </a:stretch>
        </p:blipFill>
        <p:spPr>
          <a:xfrm>
            <a:off x="899592" y="843558"/>
            <a:ext cx="6677372" cy="4060564"/>
          </a:xfrm>
          <a:prstGeom prst="rect">
            <a:avLst/>
          </a:prstGeom>
        </p:spPr>
      </p:pic>
    </p:spTree>
    <p:extLst>
      <p:ext uri="{BB962C8B-B14F-4D97-AF65-F5344CB8AC3E}">
        <p14:creationId xmlns:p14="http://schemas.microsoft.com/office/powerpoint/2010/main" val="30956498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函数的表示方法：函数的三种表示方法</a:t>
            </a:r>
          </a:p>
        </p:txBody>
      </p:sp>
      <p:pic>
        <p:nvPicPr>
          <p:cNvPr id="2" name="图片 1">
            <a:extLst>
              <a:ext uri="{FF2B5EF4-FFF2-40B4-BE49-F238E27FC236}">
                <a16:creationId xmlns:a16="http://schemas.microsoft.com/office/drawing/2014/main" id="{3DD03213-695F-4DA1-BE92-A1F3D8AA5689}"/>
              </a:ext>
            </a:extLst>
          </p:cNvPr>
          <p:cNvPicPr>
            <a:picLocks noChangeAspect="1"/>
          </p:cNvPicPr>
          <p:nvPr/>
        </p:nvPicPr>
        <p:blipFill>
          <a:blip r:embed="rId3"/>
          <a:stretch>
            <a:fillRect/>
          </a:stretch>
        </p:blipFill>
        <p:spPr>
          <a:xfrm>
            <a:off x="1115616" y="1059582"/>
            <a:ext cx="6644010" cy="3339100"/>
          </a:xfrm>
          <a:prstGeom prst="rect">
            <a:avLst/>
          </a:prstGeom>
        </p:spPr>
      </p:pic>
    </p:spTree>
    <p:extLst>
      <p:ext uri="{BB962C8B-B14F-4D97-AF65-F5344CB8AC3E}">
        <p14:creationId xmlns:p14="http://schemas.microsoft.com/office/powerpoint/2010/main" val="202018849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函数的表示方法：函数的三种表示方法</a:t>
            </a:r>
          </a:p>
        </p:txBody>
      </p:sp>
      <p:pic>
        <p:nvPicPr>
          <p:cNvPr id="3" name="图片 2">
            <a:extLst>
              <a:ext uri="{FF2B5EF4-FFF2-40B4-BE49-F238E27FC236}">
                <a16:creationId xmlns:a16="http://schemas.microsoft.com/office/drawing/2014/main" id="{A8A48EA3-8F78-471F-89D0-7ABCF1D7EC8F}"/>
              </a:ext>
            </a:extLst>
          </p:cNvPr>
          <p:cNvPicPr>
            <a:picLocks noChangeAspect="1"/>
          </p:cNvPicPr>
          <p:nvPr/>
        </p:nvPicPr>
        <p:blipFill>
          <a:blip r:embed="rId3"/>
          <a:stretch>
            <a:fillRect/>
          </a:stretch>
        </p:blipFill>
        <p:spPr>
          <a:xfrm>
            <a:off x="1043608" y="843558"/>
            <a:ext cx="6725517" cy="2467553"/>
          </a:xfrm>
          <a:prstGeom prst="rect">
            <a:avLst/>
          </a:prstGeom>
        </p:spPr>
      </p:pic>
      <p:pic>
        <p:nvPicPr>
          <p:cNvPr id="6" name="图片 5">
            <a:extLst>
              <a:ext uri="{FF2B5EF4-FFF2-40B4-BE49-F238E27FC236}">
                <a16:creationId xmlns:a16="http://schemas.microsoft.com/office/drawing/2014/main" id="{6DD7E18E-16F9-4538-8611-622F079EC615}"/>
              </a:ext>
            </a:extLst>
          </p:cNvPr>
          <p:cNvPicPr>
            <a:picLocks noChangeAspect="1"/>
          </p:cNvPicPr>
          <p:nvPr/>
        </p:nvPicPr>
        <p:blipFill>
          <a:blip r:embed="rId4"/>
          <a:stretch>
            <a:fillRect/>
          </a:stretch>
        </p:blipFill>
        <p:spPr>
          <a:xfrm>
            <a:off x="2771800" y="3291995"/>
            <a:ext cx="3240360" cy="1770269"/>
          </a:xfrm>
          <a:prstGeom prst="rect">
            <a:avLst/>
          </a:prstGeom>
        </p:spPr>
      </p:pic>
    </p:spTree>
    <p:extLst>
      <p:ext uri="{BB962C8B-B14F-4D97-AF65-F5344CB8AC3E}">
        <p14:creationId xmlns:p14="http://schemas.microsoft.com/office/powerpoint/2010/main" val="41205319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函数的表示方法：函数的三种表示方法</a:t>
            </a:r>
          </a:p>
        </p:txBody>
      </p:sp>
      <p:pic>
        <p:nvPicPr>
          <p:cNvPr id="2" name="图片 1">
            <a:extLst>
              <a:ext uri="{FF2B5EF4-FFF2-40B4-BE49-F238E27FC236}">
                <a16:creationId xmlns:a16="http://schemas.microsoft.com/office/drawing/2014/main" id="{94CA1B51-EBC7-4453-B691-2A9D24F31BDB}"/>
              </a:ext>
            </a:extLst>
          </p:cNvPr>
          <p:cNvPicPr>
            <a:picLocks noChangeAspect="1"/>
          </p:cNvPicPr>
          <p:nvPr/>
        </p:nvPicPr>
        <p:blipFill>
          <a:blip r:embed="rId3"/>
          <a:stretch>
            <a:fillRect/>
          </a:stretch>
        </p:blipFill>
        <p:spPr>
          <a:xfrm>
            <a:off x="755576" y="1059582"/>
            <a:ext cx="7308304" cy="3401504"/>
          </a:xfrm>
          <a:prstGeom prst="rect">
            <a:avLst/>
          </a:prstGeom>
        </p:spPr>
      </p:pic>
    </p:spTree>
    <p:extLst>
      <p:ext uri="{BB962C8B-B14F-4D97-AF65-F5344CB8AC3E}">
        <p14:creationId xmlns:p14="http://schemas.microsoft.com/office/powerpoint/2010/main" val="13904592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函数的表示方法：函数的三种表示方法</a:t>
            </a:r>
          </a:p>
        </p:txBody>
      </p:sp>
      <p:pic>
        <p:nvPicPr>
          <p:cNvPr id="3" name="图片 2">
            <a:extLst>
              <a:ext uri="{FF2B5EF4-FFF2-40B4-BE49-F238E27FC236}">
                <a16:creationId xmlns:a16="http://schemas.microsoft.com/office/drawing/2014/main" id="{CD7140E8-5373-41EF-B79F-4D6868148BB3}"/>
              </a:ext>
            </a:extLst>
          </p:cNvPr>
          <p:cNvPicPr>
            <a:picLocks noChangeAspect="1"/>
          </p:cNvPicPr>
          <p:nvPr/>
        </p:nvPicPr>
        <p:blipFill>
          <a:blip r:embed="rId3"/>
          <a:stretch>
            <a:fillRect/>
          </a:stretch>
        </p:blipFill>
        <p:spPr>
          <a:xfrm>
            <a:off x="1275835" y="987574"/>
            <a:ext cx="6741146" cy="4107342"/>
          </a:xfrm>
          <a:prstGeom prst="rect">
            <a:avLst/>
          </a:prstGeom>
        </p:spPr>
      </p:pic>
    </p:spTree>
    <p:extLst>
      <p:ext uri="{BB962C8B-B14F-4D97-AF65-F5344CB8AC3E}">
        <p14:creationId xmlns:p14="http://schemas.microsoft.com/office/powerpoint/2010/main" val="20231004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extLst>
              <p:ext uri="{D42A27DB-BD31-4B8C-83A1-F6EECF244321}">
                <p14:modId xmlns:p14="http://schemas.microsoft.com/office/powerpoint/2010/main" val="2031719313"/>
              </p:ext>
            </p:extLst>
          </p:nvPr>
        </p:nvGraphicFramePr>
        <p:xfrm>
          <a:off x="611560"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800640"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702787"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132036"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kumimoji="0" lang="zh-CN" altLang="en-US"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练一练</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2" name="文本框 12">
            <a:extLst>
              <a:ext uri="{FF2B5EF4-FFF2-40B4-BE49-F238E27FC236}">
                <a16:creationId xmlns:a16="http://schemas.microsoft.com/office/drawing/2014/main" id="{00CF5496-ED96-4454-86CC-B4FE628476B9}"/>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函数的表示方法：函数的三种表示方法</a:t>
            </a:r>
          </a:p>
        </p:txBody>
      </p:sp>
      <p:pic>
        <p:nvPicPr>
          <p:cNvPr id="4" name="图片 3">
            <a:extLst>
              <a:ext uri="{FF2B5EF4-FFF2-40B4-BE49-F238E27FC236}">
                <a16:creationId xmlns:a16="http://schemas.microsoft.com/office/drawing/2014/main" id="{07B38603-DB25-43DA-9A1A-65E7EF5036BE}"/>
              </a:ext>
            </a:extLst>
          </p:cNvPr>
          <p:cNvPicPr>
            <a:picLocks noChangeAspect="1"/>
          </p:cNvPicPr>
          <p:nvPr/>
        </p:nvPicPr>
        <p:blipFill>
          <a:blip r:embed="rId4"/>
          <a:stretch>
            <a:fillRect/>
          </a:stretch>
        </p:blipFill>
        <p:spPr>
          <a:xfrm>
            <a:off x="3197712" y="1419622"/>
            <a:ext cx="5743410" cy="2323706"/>
          </a:xfrm>
          <a:prstGeom prst="rect">
            <a:avLst/>
          </a:prstGeom>
        </p:spPr>
      </p:pic>
    </p:spTree>
    <p:extLst>
      <p:ext uri="{BB962C8B-B14F-4D97-AF65-F5344CB8AC3E}">
        <p14:creationId xmlns:p14="http://schemas.microsoft.com/office/powerpoint/2010/main" val="14936118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1600" dirty="0">
                <a:solidFill>
                  <a:schemeClr val="bg1">
                    <a:lumMod val="50000"/>
                  </a:schemeClr>
                </a:solidFill>
                <a:latin typeface="微软雅黑" pitchFamily="34" charset="-122"/>
                <a:ea typeface="微软雅黑" pitchFamily="34" charset="-122"/>
                <a:cs typeface="宋体" charset="-122"/>
              </a:rPr>
              <a:t>1.1 </a:t>
            </a:r>
            <a:r>
              <a:rPr lang="zh-CN" altLang="en-US" sz="1600" dirty="0">
                <a:solidFill>
                  <a:schemeClr val="bg1">
                    <a:lumMod val="50000"/>
                  </a:schemeClr>
                </a:solidFill>
                <a:latin typeface="微软雅黑" pitchFamily="34" charset="-122"/>
                <a:ea typeface="微软雅黑" pitchFamily="34" charset="-122"/>
                <a:cs typeface="宋体" charset="-122"/>
              </a:rPr>
              <a:t>集合的概念及表示方式：集合的表示方法</a:t>
            </a:r>
          </a:p>
        </p:txBody>
      </p:sp>
      <p:pic>
        <p:nvPicPr>
          <p:cNvPr id="12" name="图片 11">
            <a:extLst>
              <a:ext uri="{FF2B5EF4-FFF2-40B4-BE49-F238E27FC236}">
                <a16:creationId xmlns:a16="http://schemas.microsoft.com/office/drawing/2014/main" id="{CD9E8548-06EE-4A46-AD28-CFD0144B9AEA}"/>
              </a:ext>
            </a:extLst>
          </p:cNvPr>
          <p:cNvPicPr>
            <a:picLocks noChangeAspect="1"/>
          </p:cNvPicPr>
          <p:nvPr/>
        </p:nvPicPr>
        <p:blipFill>
          <a:blip r:embed="rId3"/>
          <a:stretch>
            <a:fillRect/>
          </a:stretch>
        </p:blipFill>
        <p:spPr>
          <a:xfrm>
            <a:off x="936104" y="2470784"/>
            <a:ext cx="6444208" cy="2106129"/>
          </a:xfrm>
          <a:prstGeom prst="rect">
            <a:avLst/>
          </a:prstGeom>
        </p:spPr>
      </p:pic>
      <p:pic>
        <p:nvPicPr>
          <p:cNvPr id="13" name="图片 12">
            <a:extLst>
              <a:ext uri="{FF2B5EF4-FFF2-40B4-BE49-F238E27FC236}">
                <a16:creationId xmlns:a16="http://schemas.microsoft.com/office/drawing/2014/main" id="{0F46BFC8-9AA6-4F73-A3F3-1AB781FA6E3E}"/>
              </a:ext>
            </a:extLst>
          </p:cNvPr>
          <p:cNvPicPr>
            <a:picLocks noChangeAspect="1"/>
          </p:cNvPicPr>
          <p:nvPr/>
        </p:nvPicPr>
        <p:blipFill>
          <a:blip r:embed="rId4"/>
          <a:stretch>
            <a:fillRect/>
          </a:stretch>
        </p:blipFill>
        <p:spPr>
          <a:xfrm>
            <a:off x="943744" y="933672"/>
            <a:ext cx="6588224" cy="1501686"/>
          </a:xfrm>
          <a:prstGeom prst="rect">
            <a:avLst/>
          </a:prstGeom>
        </p:spPr>
      </p:pic>
    </p:spTree>
    <p:extLst>
      <p:ext uri="{BB962C8B-B14F-4D97-AF65-F5344CB8AC3E}">
        <p14:creationId xmlns:p14="http://schemas.microsoft.com/office/powerpoint/2010/main" val="27459806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函数的表示方法：</a:t>
            </a:r>
            <a:r>
              <a:rPr lang="zh-CN" altLang="en-US" sz="1600" dirty="0">
                <a:solidFill>
                  <a:prstClr val="white">
                    <a:lumMod val="50000"/>
                  </a:prstClr>
                </a:solidFill>
                <a:latin typeface="微软雅黑" pitchFamily="34" charset="-122"/>
                <a:ea typeface="微软雅黑" pitchFamily="34" charset="-122"/>
                <a:cs typeface="宋体" charset="-122"/>
              </a:rPr>
              <a:t>分段函数</a:t>
            </a:r>
            <a:endPar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endParaRPr>
          </a:p>
        </p:txBody>
      </p:sp>
      <p:pic>
        <p:nvPicPr>
          <p:cNvPr id="2" name="图片 1">
            <a:extLst>
              <a:ext uri="{FF2B5EF4-FFF2-40B4-BE49-F238E27FC236}">
                <a16:creationId xmlns:a16="http://schemas.microsoft.com/office/drawing/2014/main" id="{9D66FC10-0F7D-4912-B78E-0663516C5500}"/>
              </a:ext>
            </a:extLst>
          </p:cNvPr>
          <p:cNvPicPr>
            <a:picLocks noChangeAspect="1"/>
          </p:cNvPicPr>
          <p:nvPr/>
        </p:nvPicPr>
        <p:blipFill>
          <a:blip r:embed="rId3"/>
          <a:stretch>
            <a:fillRect/>
          </a:stretch>
        </p:blipFill>
        <p:spPr>
          <a:xfrm>
            <a:off x="809836" y="915566"/>
            <a:ext cx="7524328" cy="3762164"/>
          </a:xfrm>
          <a:prstGeom prst="rect">
            <a:avLst/>
          </a:prstGeom>
        </p:spPr>
      </p:pic>
    </p:spTree>
    <p:extLst>
      <p:ext uri="{BB962C8B-B14F-4D97-AF65-F5344CB8AC3E}">
        <p14:creationId xmlns:p14="http://schemas.microsoft.com/office/powerpoint/2010/main" val="416546638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函数的表示方法：</a:t>
            </a:r>
            <a:r>
              <a:rPr lang="zh-CN" altLang="en-US" sz="1600" dirty="0">
                <a:solidFill>
                  <a:prstClr val="white">
                    <a:lumMod val="50000"/>
                  </a:prstClr>
                </a:solidFill>
                <a:latin typeface="微软雅黑" pitchFamily="34" charset="-122"/>
                <a:ea typeface="微软雅黑" pitchFamily="34" charset="-122"/>
                <a:cs typeface="宋体" charset="-122"/>
              </a:rPr>
              <a:t>分段函数</a:t>
            </a:r>
            <a:endPar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endParaRPr>
          </a:p>
        </p:txBody>
      </p:sp>
      <p:pic>
        <p:nvPicPr>
          <p:cNvPr id="3" name="图片 2">
            <a:extLst>
              <a:ext uri="{FF2B5EF4-FFF2-40B4-BE49-F238E27FC236}">
                <a16:creationId xmlns:a16="http://schemas.microsoft.com/office/drawing/2014/main" id="{0D5C3CA2-C852-434B-9412-CF6D11259917}"/>
              </a:ext>
            </a:extLst>
          </p:cNvPr>
          <p:cNvPicPr>
            <a:picLocks noChangeAspect="1"/>
          </p:cNvPicPr>
          <p:nvPr/>
        </p:nvPicPr>
        <p:blipFill>
          <a:blip r:embed="rId3"/>
          <a:stretch>
            <a:fillRect/>
          </a:stretch>
        </p:blipFill>
        <p:spPr>
          <a:xfrm>
            <a:off x="1025860" y="895802"/>
            <a:ext cx="7092280" cy="1695711"/>
          </a:xfrm>
          <a:prstGeom prst="rect">
            <a:avLst/>
          </a:prstGeom>
        </p:spPr>
      </p:pic>
      <p:pic>
        <p:nvPicPr>
          <p:cNvPr id="4" name="图片 3">
            <a:extLst>
              <a:ext uri="{FF2B5EF4-FFF2-40B4-BE49-F238E27FC236}">
                <a16:creationId xmlns:a16="http://schemas.microsoft.com/office/drawing/2014/main" id="{8FCCD55B-C70C-4393-8E76-77534EAF6C37}"/>
              </a:ext>
            </a:extLst>
          </p:cNvPr>
          <p:cNvPicPr>
            <a:picLocks noChangeAspect="1"/>
          </p:cNvPicPr>
          <p:nvPr/>
        </p:nvPicPr>
        <p:blipFill>
          <a:blip r:embed="rId4"/>
          <a:stretch>
            <a:fillRect/>
          </a:stretch>
        </p:blipFill>
        <p:spPr>
          <a:xfrm>
            <a:off x="1475656" y="2787774"/>
            <a:ext cx="5064621" cy="2113130"/>
          </a:xfrm>
          <a:prstGeom prst="rect">
            <a:avLst/>
          </a:prstGeom>
        </p:spPr>
      </p:pic>
    </p:spTree>
    <p:extLst>
      <p:ext uri="{BB962C8B-B14F-4D97-AF65-F5344CB8AC3E}">
        <p14:creationId xmlns:p14="http://schemas.microsoft.com/office/powerpoint/2010/main" val="386073238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函数的表示方法：</a:t>
            </a:r>
            <a:r>
              <a:rPr lang="zh-CN" altLang="en-US" sz="1600" dirty="0">
                <a:solidFill>
                  <a:prstClr val="white">
                    <a:lumMod val="50000"/>
                  </a:prstClr>
                </a:solidFill>
                <a:latin typeface="微软雅黑" pitchFamily="34" charset="-122"/>
                <a:ea typeface="微软雅黑" pitchFamily="34" charset="-122"/>
                <a:cs typeface="宋体" charset="-122"/>
              </a:rPr>
              <a:t>分段函数</a:t>
            </a:r>
            <a:endPar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endParaRPr>
          </a:p>
        </p:txBody>
      </p:sp>
      <p:pic>
        <p:nvPicPr>
          <p:cNvPr id="2" name="图片 1">
            <a:extLst>
              <a:ext uri="{FF2B5EF4-FFF2-40B4-BE49-F238E27FC236}">
                <a16:creationId xmlns:a16="http://schemas.microsoft.com/office/drawing/2014/main" id="{A786A657-5258-4812-891D-584E9117BD35}"/>
              </a:ext>
            </a:extLst>
          </p:cNvPr>
          <p:cNvPicPr>
            <a:picLocks noChangeAspect="1"/>
          </p:cNvPicPr>
          <p:nvPr/>
        </p:nvPicPr>
        <p:blipFill>
          <a:blip r:embed="rId3"/>
          <a:stretch>
            <a:fillRect/>
          </a:stretch>
        </p:blipFill>
        <p:spPr>
          <a:xfrm>
            <a:off x="899592" y="970219"/>
            <a:ext cx="7164288" cy="3564204"/>
          </a:xfrm>
          <a:prstGeom prst="rect">
            <a:avLst/>
          </a:prstGeom>
        </p:spPr>
      </p:pic>
    </p:spTree>
    <p:extLst>
      <p:ext uri="{BB962C8B-B14F-4D97-AF65-F5344CB8AC3E}">
        <p14:creationId xmlns:p14="http://schemas.microsoft.com/office/powerpoint/2010/main" val="14123305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611560"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800640"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702787"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132036"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lang="zh-CN" altLang="en-US" b="1" dirty="0">
                <a:solidFill>
                  <a:srgbClr val="6BB76D"/>
                </a:solidFill>
                <a:latin typeface="Calibri"/>
                <a:ea typeface="宋体" panose="02010600030101010101" pitchFamily="2" charset="-122"/>
              </a:rPr>
              <a:t>习题</a:t>
            </a:r>
            <a:r>
              <a:rPr lang="en-US" altLang="zh-CN" b="1" dirty="0">
                <a:solidFill>
                  <a:srgbClr val="6BB76D"/>
                </a:solidFill>
                <a:latin typeface="Calibri"/>
                <a:ea typeface="宋体" panose="02010600030101010101" pitchFamily="2" charset="-122"/>
              </a:rPr>
              <a:t>3.2</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2" name="文本框 12">
            <a:extLst>
              <a:ext uri="{FF2B5EF4-FFF2-40B4-BE49-F238E27FC236}">
                <a16:creationId xmlns:a16="http://schemas.microsoft.com/office/drawing/2014/main" id="{00CF5496-ED96-4454-86CC-B4FE628476B9}"/>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3.2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函数的表示方法</a:t>
            </a:r>
          </a:p>
        </p:txBody>
      </p:sp>
      <p:pic>
        <p:nvPicPr>
          <p:cNvPr id="3" name="图片 2">
            <a:extLst>
              <a:ext uri="{FF2B5EF4-FFF2-40B4-BE49-F238E27FC236}">
                <a16:creationId xmlns:a16="http://schemas.microsoft.com/office/drawing/2014/main" id="{AF6EF8BD-4B14-42B9-8734-5C3A4498A243}"/>
              </a:ext>
            </a:extLst>
          </p:cNvPr>
          <p:cNvPicPr>
            <a:picLocks noChangeAspect="1"/>
          </p:cNvPicPr>
          <p:nvPr/>
        </p:nvPicPr>
        <p:blipFill>
          <a:blip r:embed="rId4"/>
          <a:stretch>
            <a:fillRect/>
          </a:stretch>
        </p:blipFill>
        <p:spPr>
          <a:xfrm>
            <a:off x="3170191" y="1320612"/>
            <a:ext cx="5690139" cy="2565109"/>
          </a:xfrm>
          <a:prstGeom prst="rect">
            <a:avLst/>
          </a:prstGeom>
        </p:spPr>
      </p:pic>
    </p:spTree>
    <p:extLst>
      <p:ext uri="{BB962C8B-B14F-4D97-AF65-F5344CB8AC3E}">
        <p14:creationId xmlns:p14="http://schemas.microsoft.com/office/powerpoint/2010/main" val="296451640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函数的性质：</a:t>
            </a:r>
            <a:r>
              <a:rPr lang="zh-CN" altLang="en-US" sz="1600" dirty="0">
                <a:solidFill>
                  <a:prstClr val="white">
                    <a:lumMod val="50000"/>
                  </a:prstClr>
                </a:solidFill>
                <a:latin typeface="微软雅黑" pitchFamily="34" charset="-122"/>
                <a:ea typeface="微软雅黑" pitchFamily="34" charset="-122"/>
                <a:cs typeface="宋体" charset="-122"/>
              </a:rPr>
              <a:t>函数的单调性</a:t>
            </a:r>
            <a:endPar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endParaRPr>
          </a:p>
        </p:txBody>
      </p:sp>
      <p:pic>
        <p:nvPicPr>
          <p:cNvPr id="3" name="图片 2">
            <a:extLst>
              <a:ext uri="{FF2B5EF4-FFF2-40B4-BE49-F238E27FC236}">
                <a16:creationId xmlns:a16="http://schemas.microsoft.com/office/drawing/2014/main" id="{5E74061E-D25E-4BB4-BAD4-6002BA11D666}"/>
              </a:ext>
            </a:extLst>
          </p:cNvPr>
          <p:cNvPicPr>
            <a:picLocks noChangeAspect="1"/>
          </p:cNvPicPr>
          <p:nvPr/>
        </p:nvPicPr>
        <p:blipFill>
          <a:blip r:embed="rId3"/>
          <a:stretch>
            <a:fillRect/>
          </a:stretch>
        </p:blipFill>
        <p:spPr>
          <a:xfrm>
            <a:off x="1475656" y="843558"/>
            <a:ext cx="6081253" cy="4176464"/>
          </a:xfrm>
          <a:prstGeom prst="rect">
            <a:avLst/>
          </a:prstGeom>
        </p:spPr>
      </p:pic>
    </p:spTree>
    <p:extLst>
      <p:ext uri="{BB962C8B-B14F-4D97-AF65-F5344CB8AC3E}">
        <p14:creationId xmlns:p14="http://schemas.microsoft.com/office/powerpoint/2010/main" val="24706442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函数的性质：</a:t>
            </a:r>
            <a:r>
              <a:rPr lang="zh-CN" altLang="en-US" sz="1600" dirty="0">
                <a:solidFill>
                  <a:prstClr val="white">
                    <a:lumMod val="50000"/>
                  </a:prstClr>
                </a:solidFill>
                <a:latin typeface="微软雅黑" pitchFamily="34" charset="-122"/>
                <a:ea typeface="微软雅黑" pitchFamily="34" charset="-122"/>
                <a:cs typeface="宋体" charset="-122"/>
              </a:rPr>
              <a:t>函数的单调性</a:t>
            </a:r>
            <a:endPar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endParaRPr>
          </a:p>
        </p:txBody>
      </p:sp>
      <p:pic>
        <p:nvPicPr>
          <p:cNvPr id="2" name="图片 1">
            <a:extLst>
              <a:ext uri="{FF2B5EF4-FFF2-40B4-BE49-F238E27FC236}">
                <a16:creationId xmlns:a16="http://schemas.microsoft.com/office/drawing/2014/main" id="{1A909F94-DD16-45B7-AF6D-BD1041A71C1F}"/>
              </a:ext>
            </a:extLst>
          </p:cNvPr>
          <p:cNvPicPr>
            <a:picLocks noChangeAspect="1"/>
          </p:cNvPicPr>
          <p:nvPr/>
        </p:nvPicPr>
        <p:blipFill>
          <a:blip r:embed="rId3"/>
          <a:stretch>
            <a:fillRect/>
          </a:stretch>
        </p:blipFill>
        <p:spPr>
          <a:xfrm>
            <a:off x="1187624" y="963242"/>
            <a:ext cx="6732240" cy="1580365"/>
          </a:xfrm>
          <a:prstGeom prst="rect">
            <a:avLst/>
          </a:prstGeom>
        </p:spPr>
      </p:pic>
      <p:pic>
        <p:nvPicPr>
          <p:cNvPr id="4" name="图片 3">
            <a:extLst>
              <a:ext uri="{FF2B5EF4-FFF2-40B4-BE49-F238E27FC236}">
                <a16:creationId xmlns:a16="http://schemas.microsoft.com/office/drawing/2014/main" id="{1B28A9F6-F223-476B-8B31-8D53D26A7D8A}"/>
              </a:ext>
            </a:extLst>
          </p:cNvPr>
          <p:cNvPicPr>
            <a:picLocks noChangeAspect="1"/>
          </p:cNvPicPr>
          <p:nvPr/>
        </p:nvPicPr>
        <p:blipFill>
          <a:blip r:embed="rId4"/>
          <a:stretch>
            <a:fillRect/>
          </a:stretch>
        </p:blipFill>
        <p:spPr>
          <a:xfrm>
            <a:off x="1655676" y="2543607"/>
            <a:ext cx="5796136" cy="2560564"/>
          </a:xfrm>
          <a:prstGeom prst="rect">
            <a:avLst/>
          </a:prstGeom>
        </p:spPr>
      </p:pic>
    </p:spTree>
    <p:extLst>
      <p:ext uri="{BB962C8B-B14F-4D97-AF65-F5344CB8AC3E}">
        <p14:creationId xmlns:p14="http://schemas.microsoft.com/office/powerpoint/2010/main" val="284615130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函数的性质：</a:t>
            </a:r>
            <a:r>
              <a:rPr lang="zh-CN" altLang="en-US" sz="1600" dirty="0">
                <a:solidFill>
                  <a:prstClr val="white">
                    <a:lumMod val="50000"/>
                  </a:prstClr>
                </a:solidFill>
                <a:latin typeface="微软雅黑" pitchFamily="34" charset="-122"/>
                <a:ea typeface="微软雅黑" pitchFamily="34" charset="-122"/>
                <a:cs typeface="宋体" charset="-122"/>
              </a:rPr>
              <a:t>函数的单调性</a:t>
            </a:r>
            <a:endPar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endParaRPr>
          </a:p>
        </p:txBody>
      </p:sp>
      <p:pic>
        <p:nvPicPr>
          <p:cNvPr id="3" name="图片 2">
            <a:extLst>
              <a:ext uri="{FF2B5EF4-FFF2-40B4-BE49-F238E27FC236}">
                <a16:creationId xmlns:a16="http://schemas.microsoft.com/office/drawing/2014/main" id="{825DC379-3BB6-4A2A-8069-15EA9EDE41C7}"/>
              </a:ext>
            </a:extLst>
          </p:cNvPr>
          <p:cNvPicPr>
            <a:picLocks noChangeAspect="1"/>
          </p:cNvPicPr>
          <p:nvPr/>
        </p:nvPicPr>
        <p:blipFill>
          <a:blip r:embed="rId3"/>
          <a:stretch>
            <a:fillRect/>
          </a:stretch>
        </p:blipFill>
        <p:spPr>
          <a:xfrm>
            <a:off x="1141954" y="771550"/>
            <a:ext cx="6860091" cy="4278212"/>
          </a:xfrm>
          <a:prstGeom prst="rect">
            <a:avLst/>
          </a:prstGeom>
        </p:spPr>
      </p:pic>
    </p:spTree>
    <p:extLst>
      <p:ext uri="{BB962C8B-B14F-4D97-AF65-F5344CB8AC3E}">
        <p14:creationId xmlns:p14="http://schemas.microsoft.com/office/powerpoint/2010/main" val="366728885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函数的性质：</a:t>
            </a:r>
            <a:r>
              <a:rPr lang="zh-CN" altLang="en-US" sz="1600" dirty="0">
                <a:solidFill>
                  <a:prstClr val="white">
                    <a:lumMod val="50000"/>
                  </a:prstClr>
                </a:solidFill>
                <a:latin typeface="微软雅黑" pitchFamily="34" charset="-122"/>
                <a:ea typeface="微软雅黑" pitchFamily="34" charset="-122"/>
                <a:cs typeface="宋体" charset="-122"/>
              </a:rPr>
              <a:t>函数的单调性</a:t>
            </a:r>
            <a:endPar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endParaRPr>
          </a:p>
        </p:txBody>
      </p:sp>
      <p:pic>
        <p:nvPicPr>
          <p:cNvPr id="2" name="图片 1">
            <a:extLst>
              <a:ext uri="{FF2B5EF4-FFF2-40B4-BE49-F238E27FC236}">
                <a16:creationId xmlns:a16="http://schemas.microsoft.com/office/drawing/2014/main" id="{06D5CE9A-3ECD-4014-97C3-77D3C3F5C81C}"/>
              </a:ext>
            </a:extLst>
          </p:cNvPr>
          <p:cNvPicPr>
            <a:picLocks noChangeAspect="1"/>
          </p:cNvPicPr>
          <p:nvPr/>
        </p:nvPicPr>
        <p:blipFill>
          <a:blip r:embed="rId3"/>
          <a:stretch>
            <a:fillRect/>
          </a:stretch>
        </p:blipFill>
        <p:spPr>
          <a:xfrm>
            <a:off x="1133872" y="987574"/>
            <a:ext cx="6876256" cy="1747590"/>
          </a:xfrm>
          <a:prstGeom prst="rect">
            <a:avLst/>
          </a:prstGeom>
        </p:spPr>
      </p:pic>
      <p:pic>
        <p:nvPicPr>
          <p:cNvPr id="4" name="图片 3">
            <a:extLst>
              <a:ext uri="{FF2B5EF4-FFF2-40B4-BE49-F238E27FC236}">
                <a16:creationId xmlns:a16="http://schemas.microsoft.com/office/drawing/2014/main" id="{DE43742E-F395-4B9B-BCB2-78124A753699}"/>
              </a:ext>
            </a:extLst>
          </p:cNvPr>
          <p:cNvPicPr>
            <a:picLocks noChangeAspect="1"/>
          </p:cNvPicPr>
          <p:nvPr/>
        </p:nvPicPr>
        <p:blipFill>
          <a:blip r:embed="rId4"/>
          <a:stretch>
            <a:fillRect/>
          </a:stretch>
        </p:blipFill>
        <p:spPr>
          <a:xfrm>
            <a:off x="1263742" y="2859782"/>
            <a:ext cx="6876256" cy="2009447"/>
          </a:xfrm>
          <a:prstGeom prst="rect">
            <a:avLst/>
          </a:prstGeom>
        </p:spPr>
      </p:pic>
    </p:spTree>
    <p:extLst>
      <p:ext uri="{BB962C8B-B14F-4D97-AF65-F5344CB8AC3E}">
        <p14:creationId xmlns:p14="http://schemas.microsoft.com/office/powerpoint/2010/main" val="1072285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函数的性质：</a:t>
            </a:r>
            <a:r>
              <a:rPr lang="zh-CN" altLang="en-US" sz="1600" dirty="0">
                <a:solidFill>
                  <a:prstClr val="white">
                    <a:lumMod val="50000"/>
                  </a:prstClr>
                </a:solidFill>
                <a:latin typeface="微软雅黑" pitchFamily="34" charset="-122"/>
                <a:ea typeface="微软雅黑" pitchFamily="34" charset="-122"/>
                <a:cs typeface="宋体" charset="-122"/>
              </a:rPr>
              <a:t>函数的单调性</a:t>
            </a:r>
            <a:endPar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endParaRPr>
          </a:p>
        </p:txBody>
      </p:sp>
      <p:pic>
        <p:nvPicPr>
          <p:cNvPr id="3" name="图片 2">
            <a:extLst>
              <a:ext uri="{FF2B5EF4-FFF2-40B4-BE49-F238E27FC236}">
                <a16:creationId xmlns:a16="http://schemas.microsoft.com/office/drawing/2014/main" id="{F98835C0-01D4-4181-8DD8-E51BBC05D266}"/>
              </a:ext>
            </a:extLst>
          </p:cNvPr>
          <p:cNvPicPr>
            <a:picLocks noChangeAspect="1"/>
          </p:cNvPicPr>
          <p:nvPr/>
        </p:nvPicPr>
        <p:blipFill>
          <a:blip r:embed="rId3"/>
          <a:stretch>
            <a:fillRect/>
          </a:stretch>
        </p:blipFill>
        <p:spPr>
          <a:xfrm>
            <a:off x="755576" y="843558"/>
            <a:ext cx="7232822" cy="2740315"/>
          </a:xfrm>
          <a:prstGeom prst="rect">
            <a:avLst/>
          </a:prstGeom>
        </p:spPr>
      </p:pic>
      <p:pic>
        <p:nvPicPr>
          <p:cNvPr id="6" name="图片 5">
            <a:extLst>
              <a:ext uri="{FF2B5EF4-FFF2-40B4-BE49-F238E27FC236}">
                <a16:creationId xmlns:a16="http://schemas.microsoft.com/office/drawing/2014/main" id="{2A385FF5-09F0-4220-BC1B-257508EC25E7}"/>
              </a:ext>
            </a:extLst>
          </p:cNvPr>
          <p:cNvPicPr>
            <a:picLocks noChangeAspect="1"/>
          </p:cNvPicPr>
          <p:nvPr/>
        </p:nvPicPr>
        <p:blipFill>
          <a:blip r:embed="rId4"/>
          <a:stretch>
            <a:fillRect/>
          </a:stretch>
        </p:blipFill>
        <p:spPr>
          <a:xfrm>
            <a:off x="4571999" y="2571750"/>
            <a:ext cx="3200811" cy="2571750"/>
          </a:xfrm>
          <a:prstGeom prst="rect">
            <a:avLst/>
          </a:prstGeom>
        </p:spPr>
      </p:pic>
    </p:spTree>
    <p:extLst>
      <p:ext uri="{BB962C8B-B14F-4D97-AF65-F5344CB8AC3E}">
        <p14:creationId xmlns:p14="http://schemas.microsoft.com/office/powerpoint/2010/main" val="26134110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函数的性质：</a:t>
            </a:r>
            <a:r>
              <a:rPr lang="zh-CN" altLang="en-US" sz="1600" dirty="0">
                <a:solidFill>
                  <a:prstClr val="white">
                    <a:lumMod val="50000"/>
                  </a:prstClr>
                </a:solidFill>
                <a:latin typeface="微软雅黑" pitchFamily="34" charset="-122"/>
                <a:ea typeface="微软雅黑" pitchFamily="34" charset="-122"/>
                <a:cs typeface="宋体" charset="-122"/>
              </a:rPr>
              <a:t>函数的奇偶性</a:t>
            </a:r>
            <a:endPar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endParaRPr>
          </a:p>
        </p:txBody>
      </p:sp>
      <p:pic>
        <p:nvPicPr>
          <p:cNvPr id="2" name="图片 1">
            <a:extLst>
              <a:ext uri="{FF2B5EF4-FFF2-40B4-BE49-F238E27FC236}">
                <a16:creationId xmlns:a16="http://schemas.microsoft.com/office/drawing/2014/main" id="{DADF52C5-EE66-4929-8668-360C437B6CF9}"/>
              </a:ext>
            </a:extLst>
          </p:cNvPr>
          <p:cNvPicPr>
            <a:picLocks noChangeAspect="1"/>
          </p:cNvPicPr>
          <p:nvPr/>
        </p:nvPicPr>
        <p:blipFill>
          <a:blip r:embed="rId3"/>
          <a:stretch>
            <a:fillRect/>
          </a:stretch>
        </p:blipFill>
        <p:spPr>
          <a:xfrm>
            <a:off x="1025860" y="1053048"/>
            <a:ext cx="7092280" cy="1350627"/>
          </a:xfrm>
          <a:prstGeom prst="rect">
            <a:avLst/>
          </a:prstGeom>
        </p:spPr>
      </p:pic>
      <p:pic>
        <p:nvPicPr>
          <p:cNvPr id="4" name="图片 3">
            <a:extLst>
              <a:ext uri="{FF2B5EF4-FFF2-40B4-BE49-F238E27FC236}">
                <a16:creationId xmlns:a16="http://schemas.microsoft.com/office/drawing/2014/main" id="{4A841B84-7D74-446D-9F37-A3A975614480}"/>
              </a:ext>
            </a:extLst>
          </p:cNvPr>
          <p:cNvPicPr>
            <a:picLocks noChangeAspect="1"/>
          </p:cNvPicPr>
          <p:nvPr/>
        </p:nvPicPr>
        <p:blipFill>
          <a:blip r:embed="rId4"/>
          <a:stretch>
            <a:fillRect/>
          </a:stretch>
        </p:blipFill>
        <p:spPr>
          <a:xfrm>
            <a:off x="2339752" y="2499742"/>
            <a:ext cx="2072257" cy="2175870"/>
          </a:xfrm>
          <a:prstGeom prst="rect">
            <a:avLst/>
          </a:prstGeom>
        </p:spPr>
      </p:pic>
      <p:pic>
        <p:nvPicPr>
          <p:cNvPr id="7" name="图片 6">
            <a:extLst>
              <a:ext uri="{FF2B5EF4-FFF2-40B4-BE49-F238E27FC236}">
                <a16:creationId xmlns:a16="http://schemas.microsoft.com/office/drawing/2014/main" id="{6A60ECA9-E2E4-4347-B492-6416ADF73328}"/>
              </a:ext>
            </a:extLst>
          </p:cNvPr>
          <p:cNvPicPr>
            <a:picLocks noChangeAspect="1"/>
          </p:cNvPicPr>
          <p:nvPr/>
        </p:nvPicPr>
        <p:blipFill>
          <a:blip r:embed="rId5"/>
          <a:stretch>
            <a:fillRect/>
          </a:stretch>
        </p:blipFill>
        <p:spPr>
          <a:xfrm>
            <a:off x="4725610" y="2405587"/>
            <a:ext cx="2127763" cy="2393057"/>
          </a:xfrm>
          <a:prstGeom prst="rect">
            <a:avLst/>
          </a:prstGeom>
        </p:spPr>
      </p:pic>
    </p:spTree>
    <p:extLst>
      <p:ext uri="{BB962C8B-B14F-4D97-AF65-F5344CB8AC3E}">
        <p14:creationId xmlns:p14="http://schemas.microsoft.com/office/powerpoint/2010/main" val="31309383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2">
            <a:extLst>
              <a:ext uri="{FF2B5EF4-FFF2-40B4-BE49-F238E27FC236}">
                <a16:creationId xmlns:a16="http://schemas.microsoft.com/office/drawing/2014/main" id="{07B4EE18-A16F-4F9E-B36E-44307120F94A}"/>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sz="1600" dirty="0">
                <a:solidFill>
                  <a:schemeClr val="bg1">
                    <a:lumMod val="50000"/>
                  </a:schemeClr>
                </a:solidFill>
                <a:latin typeface="微软雅黑" pitchFamily="34" charset="-122"/>
                <a:ea typeface="微软雅黑" pitchFamily="34" charset="-122"/>
                <a:cs typeface="宋体" charset="-122"/>
              </a:rPr>
              <a:t>1.1 </a:t>
            </a:r>
            <a:r>
              <a:rPr lang="zh-CN" altLang="en-US" sz="1600" dirty="0">
                <a:solidFill>
                  <a:schemeClr val="bg1">
                    <a:lumMod val="50000"/>
                  </a:schemeClr>
                </a:solidFill>
                <a:latin typeface="微软雅黑" pitchFamily="34" charset="-122"/>
                <a:ea typeface="微软雅黑" pitchFamily="34" charset="-122"/>
                <a:cs typeface="宋体" charset="-122"/>
              </a:rPr>
              <a:t>集合的概念及表示方式：集合的表示方法</a:t>
            </a:r>
          </a:p>
        </p:txBody>
      </p:sp>
      <p:pic>
        <p:nvPicPr>
          <p:cNvPr id="2" name="图片 1">
            <a:extLst>
              <a:ext uri="{FF2B5EF4-FFF2-40B4-BE49-F238E27FC236}">
                <a16:creationId xmlns:a16="http://schemas.microsoft.com/office/drawing/2014/main" id="{23A96B90-8A47-4225-BD06-035B487A181A}"/>
              </a:ext>
            </a:extLst>
          </p:cNvPr>
          <p:cNvPicPr>
            <a:picLocks noChangeAspect="1"/>
          </p:cNvPicPr>
          <p:nvPr/>
        </p:nvPicPr>
        <p:blipFill>
          <a:blip r:embed="rId3"/>
          <a:stretch>
            <a:fillRect/>
          </a:stretch>
        </p:blipFill>
        <p:spPr>
          <a:xfrm>
            <a:off x="1187624" y="898021"/>
            <a:ext cx="6480720" cy="1102008"/>
          </a:xfrm>
          <a:prstGeom prst="rect">
            <a:avLst/>
          </a:prstGeom>
        </p:spPr>
      </p:pic>
      <p:pic>
        <p:nvPicPr>
          <p:cNvPr id="3" name="图片 2">
            <a:extLst>
              <a:ext uri="{FF2B5EF4-FFF2-40B4-BE49-F238E27FC236}">
                <a16:creationId xmlns:a16="http://schemas.microsoft.com/office/drawing/2014/main" id="{353A0803-5DD8-4A93-8217-3BF84196800E}"/>
              </a:ext>
            </a:extLst>
          </p:cNvPr>
          <p:cNvPicPr>
            <a:picLocks noChangeAspect="1"/>
          </p:cNvPicPr>
          <p:nvPr/>
        </p:nvPicPr>
        <p:blipFill>
          <a:blip r:embed="rId4"/>
          <a:stretch>
            <a:fillRect/>
          </a:stretch>
        </p:blipFill>
        <p:spPr>
          <a:xfrm>
            <a:off x="1115616" y="2166727"/>
            <a:ext cx="6548618" cy="656033"/>
          </a:xfrm>
          <a:prstGeom prst="rect">
            <a:avLst/>
          </a:prstGeom>
        </p:spPr>
      </p:pic>
      <p:pic>
        <p:nvPicPr>
          <p:cNvPr id="4" name="图片 3">
            <a:extLst>
              <a:ext uri="{FF2B5EF4-FFF2-40B4-BE49-F238E27FC236}">
                <a16:creationId xmlns:a16="http://schemas.microsoft.com/office/drawing/2014/main" id="{7EB2B8F5-835E-42C8-BD1C-6FEC419F4E8A}"/>
              </a:ext>
            </a:extLst>
          </p:cNvPr>
          <p:cNvPicPr>
            <a:picLocks noChangeAspect="1"/>
          </p:cNvPicPr>
          <p:nvPr/>
        </p:nvPicPr>
        <p:blipFill>
          <a:blip r:embed="rId5"/>
          <a:stretch>
            <a:fillRect/>
          </a:stretch>
        </p:blipFill>
        <p:spPr>
          <a:xfrm>
            <a:off x="1190773" y="2800657"/>
            <a:ext cx="6621587" cy="1787317"/>
          </a:xfrm>
          <a:prstGeom prst="rect">
            <a:avLst/>
          </a:prstGeom>
        </p:spPr>
      </p:pic>
    </p:spTree>
    <p:extLst>
      <p:ext uri="{BB962C8B-B14F-4D97-AF65-F5344CB8AC3E}">
        <p14:creationId xmlns:p14="http://schemas.microsoft.com/office/powerpoint/2010/main" val="14318541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函数的性质：</a:t>
            </a:r>
            <a:r>
              <a:rPr lang="zh-CN" altLang="en-US" sz="1600" dirty="0">
                <a:solidFill>
                  <a:prstClr val="white">
                    <a:lumMod val="50000"/>
                  </a:prstClr>
                </a:solidFill>
                <a:latin typeface="微软雅黑" pitchFamily="34" charset="-122"/>
                <a:ea typeface="微软雅黑" pitchFamily="34" charset="-122"/>
                <a:cs typeface="宋体" charset="-122"/>
              </a:rPr>
              <a:t>函数的奇偶性</a:t>
            </a:r>
            <a:endPar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endParaRPr>
          </a:p>
        </p:txBody>
      </p:sp>
      <p:pic>
        <p:nvPicPr>
          <p:cNvPr id="3" name="图片 2">
            <a:extLst>
              <a:ext uri="{FF2B5EF4-FFF2-40B4-BE49-F238E27FC236}">
                <a16:creationId xmlns:a16="http://schemas.microsoft.com/office/drawing/2014/main" id="{152DE382-CEC7-4545-A9AF-ECCB92008B63}"/>
              </a:ext>
            </a:extLst>
          </p:cNvPr>
          <p:cNvPicPr>
            <a:picLocks noChangeAspect="1"/>
          </p:cNvPicPr>
          <p:nvPr/>
        </p:nvPicPr>
        <p:blipFill>
          <a:blip r:embed="rId3"/>
          <a:stretch>
            <a:fillRect/>
          </a:stretch>
        </p:blipFill>
        <p:spPr>
          <a:xfrm>
            <a:off x="1187624" y="814867"/>
            <a:ext cx="6559463" cy="3964389"/>
          </a:xfrm>
          <a:prstGeom prst="rect">
            <a:avLst/>
          </a:prstGeom>
        </p:spPr>
      </p:pic>
    </p:spTree>
    <p:extLst>
      <p:ext uri="{BB962C8B-B14F-4D97-AF65-F5344CB8AC3E}">
        <p14:creationId xmlns:p14="http://schemas.microsoft.com/office/powerpoint/2010/main" val="96610198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函数的性质：</a:t>
            </a:r>
            <a:r>
              <a:rPr lang="zh-CN" altLang="en-US" sz="1600" dirty="0">
                <a:solidFill>
                  <a:prstClr val="white">
                    <a:lumMod val="50000"/>
                  </a:prstClr>
                </a:solidFill>
                <a:latin typeface="微软雅黑" pitchFamily="34" charset="-122"/>
                <a:ea typeface="微软雅黑" pitchFamily="34" charset="-122"/>
                <a:cs typeface="宋体" charset="-122"/>
              </a:rPr>
              <a:t>函数的奇偶性</a:t>
            </a:r>
            <a:endPar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endParaRPr>
          </a:p>
        </p:txBody>
      </p:sp>
      <p:pic>
        <p:nvPicPr>
          <p:cNvPr id="2" name="图片 1">
            <a:extLst>
              <a:ext uri="{FF2B5EF4-FFF2-40B4-BE49-F238E27FC236}">
                <a16:creationId xmlns:a16="http://schemas.microsoft.com/office/drawing/2014/main" id="{502AC2CB-8DB1-4D5C-8F9E-2873AC9790F8}"/>
              </a:ext>
            </a:extLst>
          </p:cNvPr>
          <p:cNvPicPr>
            <a:picLocks noChangeAspect="1"/>
          </p:cNvPicPr>
          <p:nvPr/>
        </p:nvPicPr>
        <p:blipFill>
          <a:blip r:embed="rId3"/>
          <a:stretch>
            <a:fillRect/>
          </a:stretch>
        </p:blipFill>
        <p:spPr>
          <a:xfrm>
            <a:off x="899592" y="915566"/>
            <a:ext cx="7380312" cy="643920"/>
          </a:xfrm>
          <a:prstGeom prst="rect">
            <a:avLst/>
          </a:prstGeom>
        </p:spPr>
      </p:pic>
      <p:pic>
        <p:nvPicPr>
          <p:cNvPr id="4" name="图片 3">
            <a:extLst>
              <a:ext uri="{FF2B5EF4-FFF2-40B4-BE49-F238E27FC236}">
                <a16:creationId xmlns:a16="http://schemas.microsoft.com/office/drawing/2014/main" id="{865E34F8-F67F-4C13-B904-0A709AC402E6}"/>
              </a:ext>
            </a:extLst>
          </p:cNvPr>
          <p:cNvPicPr>
            <a:picLocks noChangeAspect="1"/>
          </p:cNvPicPr>
          <p:nvPr/>
        </p:nvPicPr>
        <p:blipFill>
          <a:blip r:embed="rId4"/>
          <a:stretch>
            <a:fillRect/>
          </a:stretch>
        </p:blipFill>
        <p:spPr>
          <a:xfrm>
            <a:off x="1115616" y="1775510"/>
            <a:ext cx="7092280" cy="2651320"/>
          </a:xfrm>
          <a:prstGeom prst="rect">
            <a:avLst/>
          </a:prstGeom>
        </p:spPr>
      </p:pic>
    </p:spTree>
    <p:extLst>
      <p:ext uri="{BB962C8B-B14F-4D97-AF65-F5344CB8AC3E}">
        <p14:creationId xmlns:p14="http://schemas.microsoft.com/office/powerpoint/2010/main" val="21871091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函数的性质：</a:t>
            </a:r>
            <a:r>
              <a:rPr lang="zh-CN" altLang="en-US" sz="1600" dirty="0">
                <a:solidFill>
                  <a:prstClr val="white">
                    <a:lumMod val="50000"/>
                  </a:prstClr>
                </a:solidFill>
                <a:latin typeface="微软雅黑" pitchFamily="34" charset="-122"/>
                <a:ea typeface="微软雅黑" pitchFamily="34" charset="-122"/>
                <a:cs typeface="宋体" charset="-122"/>
              </a:rPr>
              <a:t>函数的奇偶性</a:t>
            </a:r>
            <a:endPar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endParaRPr>
          </a:p>
        </p:txBody>
      </p:sp>
      <p:pic>
        <p:nvPicPr>
          <p:cNvPr id="3" name="图片 2">
            <a:extLst>
              <a:ext uri="{FF2B5EF4-FFF2-40B4-BE49-F238E27FC236}">
                <a16:creationId xmlns:a16="http://schemas.microsoft.com/office/drawing/2014/main" id="{838449FF-B7AC-45B5-94B7-16ED898BA7DC}"/>
              </a:ext>
            </a:extLst>
          </p:cNvPr>
          <p:cNvPicPr>
            <a:picLocks noChangeAspect="1"/>
          </p:cNvPicPr>
          <p:nvPr/>
        </p:nvPicPr>
        <p:blipFill>
          <a:blip r:embed="rId3"/>
          <a:stretch>
            <a:fillRect/>
          </a:stretch>
        </p:blipFill>
        <p:spPr>
          <a:xfrm>
            <a:off x="971600" y="915566"/>
            <a:ext cx="7130253" cy="4106002"/>
          </a:xfrm>
          <a:prstGeom prst="rect">
            <a:avLst/>
          </a:prstGeom>
        </p:spPr>
      </p:pic>
    </p:spTree>
    <p:extLst>
      <p:ext uri="{BB962C8B-B14F-4D97-AF65-F5344CB8AC3E}">
        <p14:creationId xmlns:p14="http://schemas.microsoft.com/office/powerpoint/2010/main" val="4399134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611560"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800640"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702787"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132036"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kumimoji="0" lang="zh-CN" altLang="en-US"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习题</a:t>
            </a:r>
            <a:r>
              <a:rPr kumimoji="0" lang="en-US" altLang="zh-CN"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3.3</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2" name="文本框 12">
            <a:extLst>
              <a:ext uri="{FF2B5EF4-FFF2-40B4-BE49-F238E27FC236}">
                <a16:creationId xmlns:a16="http://schemas.microsoft.com/office/drawing/2014/main" id="{00CF5496-ED96-4454-86CC-B4FE628476B9}"/>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3.3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函数的性质</a:t>
            </a:r>
          </a:p>
        </p:txBody>
      </p:sp>
      <p:pic>
        <p:nvPicPr>
          <p:cNvPr id="4" name="图片 3">
            <a:extLst>
              <a:ext uri="{FF2B5EF4-FFF2-40B4-BE49-F238E27FC236}">
                <a16:creationId xmlns:a16="http://schemas.microsoft.com/office/drawing/2014/main" id="{C77B079B-549A-407C-9BF0-74DADF4BD3FA}"/>
              </a:ext>
            </a:extLst>
          </p:cNvPr>
          <p:cNvPicPr>
            <a:picLocks noChangeAspect="1"/>
          </p:cNvPicPr>
          <p:nvPr/>
        </p:nvPicPr>
        <p:blipFill>
          <a:blip r:embed="rId4"/>
          <a:stretch>
            <a:fillRect/>
          </a:stretch>
        </p:blipFill>
        <p:spPr>
          <a:xfrm>
            <a:off x="3149967" y="1565215"/>
            <a:ext cx="5703732" cy="2120493"/>
          </a:xfrm>
          <a:prstGeom prst="rect">
            <a:avLst/>
          </a:prstGeom>
        </p:spPr>
      </p:pic>
    </p:spTree>
    <p:extLst>
      <p:ext uri="{BB962C8B-B14F-4D97-AF65-F5344CB8AC3E}">
        <p14:creationId xmlns:p14="http://schemas.microsoft.com/office/powerpoint/2010/main" val="245884750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3.4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函数的实际应用举例</a:t>
            </a:r>
          </a:p>
        </p:txBody>
      </p:sp>
      <p:pic>
        <p:nvPicPr>
          <p:cNvPr id="2" name="图片 1">
            <a:extLst>
              <a:ext uri="{FF2B5EF4-FFF2-40B4-BE49-F238E27FC236}">
                <a16:creationId xmlns:a16="http://schemas.microsoft.com/office/drawing/2014/main" id="{0CCB0B48-314F-4BBF-A5E2-546BCE256BC3}"/>
              </a:ext>
            </a:extLst>
          </p:cNvPr>
          <p:cNvPicPr>
            <a:picLocks noChangeAspect="1"/>
          </p:cNvPicPr>
          <p:nvPr/>
        </p:nvPicPr>
        <p:blipFill>
          <a:blip r:embed="rId3"/>
          <a:stretch>
            <a:fillRect/>
          </a:stretch>
        </p:blipFill>
        <p:spPr>
          <a:xfrm>
            <a:off x="1078521" y="771550"/>
            <a:ext cx="6669370" cy="4133907"/>
          </a:xfrm>
          <a:prstGeom prst="rect">
            <a:avLst/>
          </a:prstGeom>
        </p:spPr>
      </p:pic>
    </p:spTree>
    <p:extLst>
      <p:ext uri="{BB962C8B-B14F-4D97-AF65-F5344CB8AC3E}">
        <p14:creationId xmlns:p14="http://schemas.microsoft.com/office/powerpoint/2010/main" val="10199309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3.4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函数的实际应用举例</a:t>
            </a:r>
          </a:p>
        </p:txBody>
      </p:sp>
      <p:pic>
        <p:nvPicPr>
          <p:cNvPr id="3" name="图片 2">
            <a:extLst>
              <a:ext uri="{FF2B5EF4-FFF2-40B4-BE49-F238E27FC236}">
                <a16:creationId xmlns:a16="http://schemas.microsoft.com/office/drawing/2014/main" id="{7E1FB480-67E2-4AF8-AF6E-669BE0C4DC6B}"/>
              </a:ext>
            </a:extLst>
          </p:cNvPr>
          <p:cNvPicPr>
            <a:picLocks noChangeAspect="1"/>
          </p:cNvPicPr>
          <p:nvPr/>
        </p:nvPicPr>
        <p:blipFill>
          <a:blip r:embed="rId3"/>
          <a:stretch>
            <a:fillRect/>
          </a:stretch>
        </p:blipFill>
        <p:spPr>
          <a:xfrm>
            <a:off x="971600" y="1180405"/>
            <a:ext cx="6806011" cy="3193503"/>
          </a:xfrm>
          <a:prstGeom prst="rect">
            <a:avLst/>
          </a:prstGeom>
        </p:spPr>
      </p:pic>
    </p:spTree>
    <p:extLst>
      <p:ext uri="{BB962C8B-B14F-4D97-AF65-F5344CB8AC3E}">
        <p14:creationId xmlns:p14="http://schemas.microsoft.com/office/powerpoint/2010/main" val="328615183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3.4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函数的实际应用举例</a:t>
            </a:r>
          </a:p>
        </p:txBody>
      </p:sp>
      <p:pic>
        <p:nvPicPr>
          <p:cNvPr id="6" name="图片 5">
            <a:extLst>
              <a:ext uri="{FF2B5EF4-FFF2-40B4-BE49-F238E27FC236}">
                <a16:creationId xmlns:a16="http://schemas.microsoft.com/office/drawing/2014/main" id="{A16C537B-F47B-44C5-890D-1249F09EB8C5}"/>
              </a:ext>
            </a:extLst>
          </p:cNvPr>
          <p:cNvPicPr>
            <a:picLocks noChangeAspect="1"/>
          </p:cNvPicPr>
          <p:nvPr/>
        </p:nvPicPr>
        <p:blipFill>
          <a:blip r:embed="rId3"/>
          <a:stretch>
            <a:fillRect/>
          </a:stretch>
        </p:blipFill>
        <p:spPr>
          <a:xfrm>
            <a:off x="1263387" y="933124"/>
            <a:ext cx="6948264" cy="3879447"/>
          </a:xfrm>
          <a:prstGeom prst="rect">
            <a:avLst/>
          </a:prstGeom>
        </p:spPr>
      </p:pic>
    </p:spTree>
    <p:extLst>
      <p:ext uri="{BB962C8B-B14F-4D97-AF65-F5344CB8AC3E}">
        <p14:creationId xmlns:p14="http://schemas.microsoft.com/office/powerpoint/2010/main" val="11144115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2">
            <a:extLst>
              <a:ext uri="{FF2B5EF4-FFF2-40B4-BE49-F238E27FC236}">
                <a16:creationId xmlns:a16="http://schemas.microsoft.com/office/drawing/2014/main" id="{77EA9D19-79FF-498B-A405-95E72CA8F497}"/>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3.4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函数的实际应用举例</a:t>
            </a:r>
          </a:p>
        </p:txBody>
      </p:sp>
      <p:pic>
        <p:nvPicPr>
          <p:cNvPr id="2" name="图片 1">
            <a:extLst>
              <a:ext uri="{FF2B5EF4-FFF2-40B4-BE49-F238E27FC236}">
                <a16:creationId xmlns:a16="http://schemas.microsoft.com/office/drawing/2014/main" id="{8C70C7F0-B49C-4F34-A269-0D7B02584863}"/>
              </a:ext>
            </a:extLst>
          </p:cNvPr>
          <p:cNvPicPr>
            <a:picLocks noChangeAspect="1"/>
          </p:cNvPicPr>
          <p:nvPr/>
        </p:nvPicPr>
        <p:blipFill>
          <a:blip r:embed="rId3"/>
          <a:stretch>
            <a:fillRect/>
          </a:stretch>
        </p:blipFill>
        <p:spPr>
          <a:xfrm>
            <a:off x="1403648" y="1059582"/>
            <a:ext cx="6228184" cy="562820"/>
          </a:xfrm>
          <a:prstGeom prst="rect">
            <a:avLst/>
          </a:prstGeom>
        </p:spPr>
      </p:pic>
      <p:pic>
        <p:nvPicPr>
          <p:cNvPr id="3" name="图片 2">
            <a:extLst>
              <a:ext uri="{FF2B5EF4-FFF2-40B4-BE49-F238E27FC236}">
                <a16:creationId xmlns:a16="http://schemas.microsoft.com/office/drawing/2014/main" id="{B65AA976-1359-4142-888A-F25E97330D8D}"/>
              </a:ext>
            </a:extLst>
          </p:cNvPr>
          <p:cNvPicPr>
            <a:picLocks noChangeAspect="1"/>
          </p:cNvPicPr>
          <p:nvPr/>
        </p:nvPicPr>
        <p:blipFill>
          <a:blip r:embed="rId4"/>
          <a:stretch>
            <a:fillRect/>
          </a:stretch>
        </p:blipFill>
        <p:spPr>
          <a:xfrm>
            <a:off x="1619672" y="1563638"/>
            <a:ext cx="5248031" cy="3363838"/>
          </a:xfrm>
          <a:prstGeom prst="rect">
            <a:avLst/>
          </a:prstGeom>
        </p:spPr>
      </p:pic>
    </p:spTree>
    <p:extLst>
      <p:ext uri="{BB962C8B-B14F-4D97-AF65-F5344CB8AC3E}">
        <p14:creationId xmlns:p14="http://schemas.microsoft.com/office/powerpoint/2010/main" val="52487869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图表 42">
            <a:extLst>
              <a:ext uri="{FF2B5EF4-FFF2-40B4-BE49-F238E27FC236}">
                <a16:creationId xmlns:a16="http://schemas.microsoft.com/office/drawing/2014/main" id="{BEA182FF-608E-4C04-B708-E05BE6C6024C}"/>
              </a:ext>
            </a:extLst>
          </p:cNvPr>
          <p:cNvGraphicFramePr/>
          <p:nvPr/>
        </p:nvGraphicFramePr>
        <p:xfrm>
          <a:off x="611560" y="1032384"/>
          <a:ext cx="2636826"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44" name="组合 19">
            <a:extLst>
              <a:ext uri="{FF2B5EF4-FFF2-40B4-BE49-F238E27FC236}">
                <a16:creationId xmlns:a16="http://schemas.microsoft.com/office/drawing/2014/main" id="{0DC25A10-45AA-4CD4-BDC9-E48F36A9D4D7}"/>
              </a:ext>
            </a:extLst>
          </p:cNvPr>
          <p:cNvGrpSpPr/>
          <p:nvPr/>
        </p:nvGrpSpPr>
        <p:grpSpPr>
          <a:xfrm>
            <a:off x="800640" y="1470927"/>
            <a:ext cx="2827760" cy="2829015"/>
            <a:chOff x="3491329" y="1261482"/>
            <a:chExt cx="3006725" cy="3006726"/>
          </a:xfrm>
        </p:grpSpPr>
        <p:grpSp>
          <p:nvGrpSpPr>
            <p:cNvPr id="45" name="组合 20">
              <a:extLst>
                <a:ext uri="{FF2B5EF4-FFF2-40B4-BE49-F238E27FC236}">
                  <a16:creationId xmlns:a16="http://schemas.microsoft.com/office/drawing/2014/main" id="{F1263528-6826-421D-9703-26CBB7548EEA}"/>
                </a:ext>
              </a:extLst>
            </p:cNvPr>
            <p:cNvGrpSpPr/>
            <p:nvPr/>
          </p:nvGrpSpPr>
          <p:grpSpPr>
            <a:xfrm rot="900000">
              <a:off x="3491329" y="1261482"/>
              <a:ext cx="3006725" cy="3006726"/>
              <a:chOff x="3491329" y="1261482"/>
              <a:chExt cx="3006725" cy="3006726"/>
            </a:xfrm>
          </p:grpSpPr>
          <p:grpSp>
            <p:nvGrpSpPr>
              <p:cNvPr id="47" name="组合 22">
                <a:extLst>
                  <a:ext uri="{FF2B5EF4-FFF2-40B4-BE49-F238E27FC236}">
                    <a16:creationId xmlns:a16="http://schemas.microsoft.com/office/drawing/2014/main" id="{31393CCA-3EEB-41BC-94C1-BB5B53C47E36}"/>
                  </a:ext>
                </a:extLst>
              </p:cNvPr>
              <p:cNvGrpSpPr/>
              <p:nvPr/>
            </p:nvGrpSpPr>
            <p:grpSpPr>
              <a:xfrm>
                <a:off x="5015329" y="2787070"/>
                <a:ext cx="1482725" cy="1481138"/>
                <a:chOff x="4549776" y="2547938"/>
                <a:chExt cx="1482725" cy="1481138"/>
              </a:xfrm>
            </p:grpSpPr>
            <p:sp>
              <p:nvSpPr>
                <p:cNvPr id="49" name="Freeform 5">
                  <a:extLst>
                    <a:ext uri="{FF2B5EF4-FFF2-40B4-BE49-F238E27FC236}">
                      <a16:creationId xmlns:a16="http://schemas.microsoft.com/office/drawing/2014/main" id="{12C947C0-86D4-4DDF-8AA9-C31D620B06D8}"/>
                    </a:ext>
                  </a:extLst>
                </p:cNvPr>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949494"/>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6">
                  <a:extLst>
                    <a:ext uri="{FF2B5EF4-FFF2-40B4-BE49-F238E27FC236}">
                      <a16:creationId xmlns:a16="http://schemas.microsoft.com/office/drawing/2014/main" id="{CDFC53F7-9656-4927-8D79-F2DCEE264BEE}"/>
                    </a:ext>
                  </a:extLst>
                </p:cNvPr>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7">
                  <a:extLst>
                    <a:ext uri="{FF2B5EF4-FFF2-40B4-BE49-F238E27FC236}">
                      <a16:creationId xmlns:a16="http://schemas.microsoft.com/office/drawing/2014/main" id="{2698C02B-E15B-4C29-A592-6CFC6356FDDA}"/>
                    </a:ext>
                  </a:extLst>
                </p:cNvPr>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767676"/>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8">
                  <a:extLst>
                    <a:ext uri="{FF2B5EF4-FFF2-40B4-BE49-F238E27FC236}">
                      <a16:creationId xmlns:a16="http://schemas.microsoft.com/office/drawing/2014/main" id="{15036DF8-F293-4EEF-BFDD-B918260E10B9}"/>
                    </a:ext>
                  </a:extLst>
                </p:cNvPr>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9">
                  <a:extLst>
                    <a:ext uri="{FF2B5EF4-FFF2-40B4-BE49-F238E27FC236}">
                      <a16:creationId xmlns:a16="http://schemas.microsoft.com/office/drawing/2014/main" id="{91D4B41F-A42C-4405-9458-596AB0A2897C}"/>
                    </a:ext>
                  </a:extLst>
                </p:cNvPr>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10">
                  <a:extLst>
                    <a:ext uri="{FF2B5EF4-FFF2-40B4-BE49-F238E27FC236}">
                      <a16:creationId xmlns:a16="http://schemas.microsoft.com/office/drawing/2014/main" id="{3A96A643-CAEB-4AA2-91AD-04CEFCCCBDCD}"/>
                    </a:ext>
                  </a:extLst>
                </p:cNvPr>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11">
                  <a:extLst>
                    <a:ext uri="{FF2B5EF4-FFF2-40B4-BE49-F238E27FC236}">
                      <a16:creationId xmlns:a16="http://schemas.microsoft.com/office/drawing/2014/main" id="{D13E5195-CBE4-4516-B877-D78A743EE41A}"/>
                    </a:ext>
                  </a:extLst>
                </p:cNvPr>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8" name="Freeform 12">
                <a:extLst>
                  <a:ext uri="{FF2B5EF4-FFF2-40B4-BE49-F238E27FC236}">
                    <a16:creationId xmlns:a16="http://schemas.microsoft.com/office/drawing/2014/main" id="{6A3F3F87-7B97-4E11-9939-207286077014}"/>
                  </a:ext>
                </a:extLst>
              </p:cNvPr>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46" name="Freeform 14">
              <a:extLst>
                <a:ext uri="{FF2B5EF4-FFF2-40B4-BE49-F238E27FC236}">
                  <a16:creationId xmlns:a16="http://schemas.microsoft.com/office/drawing/2014/main" id="{F697506D-5090-4670-8D18-30BB87CA0844}"/>
                </a:ext>
              </a:extLst>
            </p:cNvPr>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2" tIns="45706" rIns="91412" bIns="45706"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56" name="Freeform 19">
            <a:extLst>
              <a:ext uri="{FF2B5EF4-FFF2-40B4-BE49-F238E27FC236}">
                <a16:creationId xmlns:a16="http://schemas.microsoft.com/office/drawing/2014/main" id="{95D6BCB5-7B1E-4380-A0F1-D9215F162562}"/>
              </a:ext>
            </a:extLst>
          </p:cNvPr>
          <p:cNvSpPr>
            <a:spLocks noEditPoints="1"/>
          </p:cNvSpPr>
          <p:nvPr/>
        </p:nvSpPr>
        <p:spPr bwMode="auto">
          <a:xfrm>
            <a:off x="1702787" y="1789913"/>
            <a:ext cx="440921"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accent1"/>
          </a:solidFill>
          <a:ln>
            <a:noFill/>
          </a:ln>
        </p:spPr>
        <p:txBody>
          <a:bodyPr vert="horz" wrap="square" lIns="91439" tIns="45720" rIns="91439" bIns="45720" numCol="1" anchor="t" anchorCtr="0" compatLnSpc="1"/>
          <a:lstStyle/>
          <a:p>
            <a:pPr marL="0" marR="0" lvl="0" indent="0" algn="l" defTabSz="914282"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Rectangle 24">
            <a:extLst>
              <a:ext uri="{FF2B5EF4-FFF2-40B4-BE49-F238E27FC236}">
                <a16:creationId xmlns:a16="http://schemas.microsoft.com/office/drawing/2014/main" id="{67CA8804-7578-4FDE-AD1A-2BBF4FA39CA3}"/>
              </a:ext>
            </a:extLst>
          </p:cNvPr>
          <p:cNvSpPr>
            <a:spLocks noChangeArrowheads="1"/>
          </p:cNvSpPr>
          <p:nvPr/>
        </p:nvSpPr>
        <p:spPr bwMode="auto">
          <a:xfrm>
            <a:off x="1132036" y="2379620"/>
            <a:ext cx="1609291" cy="3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282" rtl="0" eaLnBrk="1" fontAlgn="auto" latinLnBrk="0" hangingPunct="1">
              <a:lnSpc>
                <a:spcPct val="120000"/>
              </a:lnSpc>
              <a:spcBef>
                <a:spcPts val="300"/>
              </a:spcBef>
              <a:spcAft>
                <a:spcPts val="0"/>
              </a:spcAft>
              <a:buClrTx/>
              <a:buSzTx/>
              <a:buFontTx/>
              <a:buNone/>
              <a:tabLst/>
              <a:defRPr/>
            </a:pPr>
            <a:r>
              <a:rPr kumimoji="0" lang="zh-CN" altLang="en-US"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习题</a:t>
            </a:r>
            <a:r>
              <a:rPr kumimoji="0" lang="en-US" altLang="zh-CN" sz="1800" b="1"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rPr>
              <a:t>3.4</a:t>
            </a:r>
            <a:endParaRPr kumimoji="0" lang="en-US" altLang="zh-CN" sz="1800" b="0" i="0" u="none" strike="noStrike" kern="1200" cap="none" spc="0" normalizeH="0" baseline="0" noProof="0" dirty="0">
              <a:ln>
                <a:noFill/>
              </a:ln>
              <a:solidFill>
                <a:srgbClr val="6BB76D"/>
              </a:solidFill>
              <a:effectLst/>
              <a:uLnTx/>
              <a:uFillTx/>
              <a:latin typeface="Calibri"/>
              <a:ea typeface="宋体" panose="02010600030101010101" pitchFamily="2" charset="-122"/>
              <a:cs typeface="+mn-cs"/>
            </a:endParaRPr>
          </a:p>
        </p:txBody>
      </p:sp>
      <p:sp>
        <p:nvSpPr>
          <p:cNvPr id="3" name="文本框 12">
            <a:extLst>
              <a:ext uri="{FF2B5EF4-FFF2-40B4-BE49-F238E27FC236}">
                <a16:creationId xmlns:a16="http://schemas.microsoft.com/office/drawing/2014/main" id="{88E71AF6-157B-4463-9109-BC0795CB6C4C}"/>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3.4 </a:t>
            </a: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函数的实际应用举例</a:t>
            </a:r>
          </a:p>
        </p:txBody>
      </p:sp>
      <p:pic>
        <p:nvPicPr>
          <p:cNvPr id="5" name="图片 4">
            <a:extLst>
              <a:ext uri="{FF2B5EF4-FFF2-40B4-BE49-F238E27FC236}">
                <a16:creationId xmlns:a16="http://schemas.microsoft.com/office/drawing/2014/main" id="{44CA7AAE-EF90-4328-BD16-95F0F1ED8A7B}"/>
              </a:ext>
            </a:extLst>
          </p:cNvPr>
          <p:cNvPicPr>
            <a:picLocks noChangeAspect="1"/>
          </p:cNvPicPr>
          <p:nvPr/>
        </p:nvPicPr>
        <p:blipFill>
          <a:blip r:embed="rId4"/>
          <a:stretch>
            <a:fillRect/>
          </a:stretch>
        </p:blipFill>
        <p:spPr>
          <a:xfrm>
            <a:off x="3325254" y="1419622"/>
            <a:ext cx="5377791" cy="2414518"/>
          </a:xfrm>
          <a:prstGeom prst="rect">
            <a:avLst/>
          </a:prstGeom>
        </p:spPr>
      </p:pic>
    </p:spTree>
    <p:extLst>
      <p:ext uri="{BB962C8B-B14F-4D97-AF65-F5344CB8AC3E}">
        <p14:creationId xmlns:p14="http://schemas.microsoft.com/office/powerpoint/2010/main" val="347114999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6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60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animEffect transition="in" filter="fade">
                                      <p:cBhvr>
                                        <p:cTn id="14" dur="500"/>
                                        <p:tgtEl>
                                          <p:spTgt spid="56"/>
                                        </p:tgtEl>
                                      </p:cBhvr>
                                    </p:animEffect>
                                  </p:childTnLst>
                                </p:cTn>
                              </p:par>
                              <p:par>
                                <p:cTn id="15" presetID="21" presetClass="entr" presetSubtype="1" fill="hold" grpId="0" nodeType="withEffect">
                                  <p:stCondLst>
                                    <p:cond delay="1100"/>
                                  </p:stCondLst>
                                  <p:childTnLst>
                                    <p:set>
                                      <p:cBhvr>
                                        <p:cTn id="16" dur="1" fill="hold">
                                          <p:stCondLst>
                                            <p:cond delay="0"/>
                                          </p:stCondLst>
                                        </p:cTn>
                                        <p:tgtEl>
                                          <p:spTgt spid="43"/>
                                        </p:tgtEl>
                                        <p:attrNameLst>
                                          <p:attrName>style.visibility</p:attrName>
                                        </p:attrNameLst>
                                      </p:cBhvr>
                                      <p:to>
                                        <p:strVal val="visible"/>
                                      </p:to>
                                    </p:set>
                                    <p:animEffect transition="in" filter="wheel(1)">
                                      <p:cBhvr>
                                        <p:cTn id="17" dur="750"/>
                                        <p:tgtEl>
                                          <p:spTgt spid="43"/>
                                        </p:tgtEl>
                                      </p:cBhvr>
                                    </p:animEffect>
                                  </p:childTnLst>
                                </p:cTn>
                              </p:par>
                              <p:par>
                                <p:cTn id="18" presetID="53" presetClass="entr" presetSubtype="16" fill="hold" grpId="0" nodeType="withEffect">
                                  <p:stCondLst>
                                    <p:cond delay="160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P spid="56" grpId="0" animBg="1"/>
      <p:bldP spid="5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827584" y="1203598"/>
            <a:ext cx="5040560" cy="3682923"/>
          </a:xfrm>
          <a:prstGeom prst="rect">
            <a:avLst/>
          </a:prstGeom>
          <a:noFill/>
          <a:ln w="9525">
            <a:noFill/>
            <a:miter lim="800000"/>
            <a:headEnd/>
            <a:tailEnd/>
          </a:ln>
        </p:spPr>
        <p:txBody>
          <a:bodyPr wrap="square" lIns="68574" tIns="34286" rIns="68574" bIns="34286">
            <a:spAutoFit/>
          </a:bodyPr>
          <a:lstStyle/>
          <a:p>
            <a:pPr lvl="0" indent="457200">
              <a:lnSpc>
                <a:spcPct val="130000"/>
              </a:lnSpc>
            </a:pPr>
            <a:r>
              <a:rPr lang="en-US" altLang="zh-CN" sz="1400" b="1" dirty="0">
                <a:solidFill>
                  <a:prstClr val="white">
                    <a:lumMod val="50000"/>
                  </a:prstClr>
                </a:solidFill>
                <a:latin typeface="微软雅黑" pitchFamily="34" charset="-122"/>
                <a:ea typeface="微软雅黑" pitchFamily="34" charset="-122"/>
              </a:rPr>
              <a:t>1.</a:t>
            </a:r>
            <a:r>
              <a:rPr lang="zh-CN" altLang="en-US" sz="1400" b="1" dirty="0">
                <a:solidFill>
                  <a:prstClr val="white">
                    <a:lumMod val="50000"/>
                  </a:prstClr>
                </a:solidFill>
                <a:latin typeface="微软雅黑" pitchFamily="34" charset="-122"/>
                <a:ea typeface="微软雅黑" pitchFamily="34" charset="-122"/>
              </a:rPr>
              <a:t>早期函数概念几何观念下的函数</a:t>
            </a:r>
          </a:p>
          <a:p>
            <a:pPr lvl="0" indent="457200">
              <a:lnSpc>
                <a:spcPct val="130000"/>
              </a:lnSpc>
            </a:pPr>
            <a:r>
              <a:rPr lang="zh-CN" altLang="en-US" sz="1400" dirty="0">
                <a:solidFill>
                  <a:prstClr val="white">
                    <a:lumMod val="50000"/>
                  </a:prstClr>
                </a:solidFill>
                <a:latin typeface="微软雅黑" pitchFamily="34" charset="-122"/>
                <a:ea typeface="微软雅黑" pitchFamily="34" charset="-122"/>
              </a:rPr>
              <a:t>十七世纪伽俐略（</a:t>
            </a:r>
            <a:r>
              <a:rPr lang="en-US" altLang="zh-CN" sz="1400" dirty="0" err="1">
                <a:solidFill>
                  <a:prstClr val="white">
                    <a:lumMod val="50000"/>
                  </a:prstClr>
                </a:solidFill>
                <a:latin typeface="微软雅黑" pitchFamily="34" charset="-122"/>
                <a:ea typeface="微软雅黑" pitchFamily="34" charset="-122"/>
              </a:rPr>
              <a:t>G.Galileo</a:t>
            </a:r>
            <a:r>
              <a:rPr lang="zh-CN" altLang="en-US" sz="1400" dirty="0">
                <a:solidFill>
                  <a:prstClr val="white">
                    <a:lumMod val="50000"/>
                  </a:prstClr>
                </a:solidFill>
                <a:latin typeface="微软雅黑" pitchFamily="34" charset="-122"/>
                <a:ea typeface="微软雅黑" pitchFamily="34" charset="-122"/>
              </a:rPr>
              <a:t>，意，</a:t>
            </a:r>
            <a:r>
              <a:rPr lang="en-US" altLang="zh-CN" sz="1400" dirty="0">
                <a:solidFill>
                  <a:prstClr val="white">
                    <a:lumMod val="50000"/>
                  </a:prstClr>
                </a:solidFill>
                <a:latin typeface="微软雅黑" pitchFamily="34" charset="-122"/>
                <a:ea typeface="微软雅黑" pitchFamily="34" charset="-122"/>
              </a:rPr>
              <a:t>1564-1642</a:t>
            </a:r>
            <a:r>
              <a:rPr lang="zh-CN" altLang="en-US" sz="1400" dirty="0">
                <a:solidFill>
                  <a:prstClr val="white">
                    <a:lumMod val="50000"/>
                  </a:prstClr>
                </a:solidFill>
                <a:latin typeface="微软雅黑" pitchFamily="34" charset="-122"/>
                <a:ea typeface="微软雅黑" pitchFamily="34" charset="-122"/>
              </a:rPr>
              <a:t>）在</a:t>
            </a:r>
            <a:r>
              <a:rPr lang="en-US" altLang="zh-CN" sz="1400" dirty="0">
                <a:solidFill>
                  <a:prstClr val="white">
                    <a:lumMod val="50000"/>
                  </a:prstClr>
                </a:solidFill>
                <a:latin typeface="微软雅黑" pitchFamily="34" charset="-122"/>
                <a:ea typeface="微软雅黑" pitchFamily="34" charset="-122"/>
              </a:rPr>
              <a:t>《</a:t>
            </a:r>
            <a:r>
              <a:rPr lang="zh-CN" altLang="en-US" sz="1400" dirty="0">
                <a:solidFill>
                  <a:prstClr val="white">
                    <a:lumMod val="50000"/>
                  </a:prstClr>
                </a:solidFill>
                <a:latin typeface="微软雅黑" pitchFamily="34" charset="-122"/>
                <a:ea typeface="微软雅黑" pitchFamily="34" charset="-122"/>
              </a:rPr>
              <a:t>两门新科学</a:t>
            </a:r>
            <a:r>
              <a:rPr lang="en-US" altLang="zh-CN" sz="1400" dirty="0">
                <a:solidFill>
                  <a:prstClr val="white">
                    <a:lumMod val="50000"/>
                  </a:prstClr>
                </a:solidFill>
                <a:latin typeface="微软雅黑" pitchFamily="34" charset="-122"/>
                <a:ea typeface="微软雅黑" pitchFamily="34" charset="-122"/>
              </a:rPr>
              <a:t>》</a:t>
            </a:r>
            <a:r>
              <a:rPr lang="zh-CN" altLang="en-US" sz="1400" dirty="0">
                <a:solidFill>
                  <a:prstClr val="white">
                    <a:lumMod val="50000"/>
                  </a:prstClr>
                </a:solidFill>
                <a:latin typeface="微软雅黑" pitchFamily="34" charset="-122"/>
                <a:ea typeface="微软雅黑" pitchFamily="34" charset="-122"/>
              </a:rPr>
              <a:t>一书中，几乎全部包含函数或称为变量关系的这一概念，用文字和比例的语言表达函数的关系。</a:t>
            </a:r>
            <a:r>
              <a:rPr lang="en-US" altLang="zh-CN" sz="1400" dirty="0">
                <a:solidFill>
                  <a:prstClr val="white">
                    <a:lumMod val="50000"/>
                  </a:prstClr>
                </a:solidFill>
                <a:latin typeface="微软雅黑" pitchFamily="34" charset="-122"/>
                <a:ea typeface="微软雅黑" pitchFamily="34" charset="-122"/>
              </a:rPr>
              <a:t>1673</a:t>
            </a:r>
            <a:r>
              <a:rPr lang="zh-CN" altLang="en-US" sz="1400" dirty="0">
                <a:solidFill>
                  <a:prstClr val="white">
                    <a:lumMod val="50000"/>
                  </a:prstClr>
                </a:solidFill>
                <a:latin typeface="微软雅黑" pitchFamily="34" charset="-122"/>
                <a:ea typeface="微软雅黑" pitchFamily="34" charset="-122"/>
              </a:rPr>
              <a:t>年前后笛卡尔（</a:t>
            </a:r>
            <a:r>
              <a:rPr lang="en-US" altLang="zh-CN" sz="1400" dirty="0">
                <a:solidFill>
                  <a:prstClr val="white">
                    <a:lumMod val="50000"/>
                  </a:prstClr>
                </a:solidFill>
                <a:latin typeface="微软雅黑" pitchFamily="34" charset="-122"/>
                <a:ea typeface="微软雅黑" pitchFamily="34" charset="-122"/>
              </a:rPr>
              <a:t>Descartes</a:t>
            </a:r>
            <a:r>
              <a:rPr lang="zh-CN" altLang="en-US" sz="1400" dirty="0">
                <a:solidFill>
                  <a:prstClr val="white">
                    <a:lumMod val="50000"/>
                  </a:prstClr>
                </a:solidFill>
                <a:latin typeface="微软雅黑" pitchFamily="34" charset="-122"/>
                <a:ea typeface="微软雅黑" pitchFamily="34" charset="-122"/>
              </a:rPr>
              <a:t>，法，</a:t>
            </a:r>
            <a:r>
              <a:rPr lang="en-US" altLang="zh-CN" sz="1400" dirty="0">
                <a:solidFill>
                  <a:prstClr val="white">
                    <a:lumMod val="50000"/>
                  </a:prstClr>
                </a:solidFill>
                <a:latin typeface="微软雅黑" pitchFamily="34" charset="-122"/>
                <a:ea typeface="微软雅黑" pitchFamily="34" charset="-122"/>
              </a:rPr>
              <a:t>1596-1650</a:t>
            </a:r>
            <a:r>
              <a:rPr lang="zh-CN" altLang="en-US" sz="1400" dirty="0">
                <a:solidFill>
                  <a:prstClr val="white">
                    <a:lumMod val="50000"/>
                  </a:prstClr>
                </a:solidFill>
                <a:latin typeface="微软雅黑" pitchFamily="34" charset="-122"/>
                <a:ea typeface="微软雅黑" pitchFamily="34" charset="-122"/>
              </a:rPr>
              <a:t>）在他的解析几何中，已注意到一个变量对另一个变量的依赖关系，但因当时尚未意识到要提炼函数概念，因此直到</a:t>
            </a:r>
            <a:r>
              <a:rPr lang="en-US" altLang="zh-CN" sz="1400" dirty="0">
                <a:solidFill>
                  <a:prstClr val="white">
                    <a:lumMod val="50000"/>
                  </a:prstClr>
                </a:solidFill>
                <a:latin typeface="微软雅黑" pitchFamily="34" charset="-122"/>
                <a:ea typeface="微软雅黑" pitchFamily="34" charset="-122"/>
              </a:rPr>
              <a:t>17</a:t>
            </a:r>
            <a:r>
              <a:rPr lang="zh-CN" altLang="en-US" sz="1400" dirty="0">
                <a:solidFill>
                  <a:prstClr val="white">
                    <a:lumMod val="50000"/>
                  </a:prstClr>
                </a:solidFill>
                <a:latin typeface="微软雅黑" pitchFamily="34" charset="-122"/>
                <a:ea typeface="微软雅黑" pitchFamily="34" charset="-122"/>
              </a:rPr>
              <a:t>世纪后期牛顿、莱布尼兹建立微积分时还没有人明确函数的一般意义，大部分函数是被当作曲线来研究的。</a:t>
            </a:r>
            <a:endParaRPr lang="en-US" altLang="zh-CN" sz="1400" dirty="0">
              <a:solidFill>
                <a:prstClr val="white">
                  <a:lumMod val="50000"/>
                </a:prstClr>
              </a:solidFill>
              <a:latin typeface="微软雅黑" pitchFamily="34" charset="-122"/>
              <a:ea typeface="微软雅黑" pitchFamily="34" charset="-122"/>
            </a:endParaRPr>
          </a:p>
          <a:p>
            <a:pPr lvl="0" indent="457200">
              <a:lnSpc>
                <a:spcPct val="130000"/>
              </a:lnSpc>
            </a:pPr>
            <a:r>
              <a:rPr lang="en-US" altLang="zh-CN" sz="1400" dirty="0">
                <a:solidFill>
                  <a:prstClr val="white">
                    <a:lumMod val="50000"/>
                  </a:prstClr>
                </a:solidFill>
                <a:latin typeface="微软雅黑" pitchFamily="34" charset="-122"/>
                <a:ea typeface="微软雅黑" pitchFamily="34" charset="-122"/>
              </a:rPr>
              <a:t>1673</a:t>
            </a:r>
            <a:r>
              <a:rPr lang="zh-CN" altLang="en-US" sz="1400" dirty="0">
                <a:solidFill>
                  <a:prstClr val="white">
                    <a:lumMod val="50000"/>
                  </a:prstClr>
                </a:solidFill>
                <a:latin typeface="微软雅黑" pitchFamily="34" charset="-122"/>
                <a:ea typeface="微软雅黑" pitchFamily="34" charset="-122"/>
              </a:rPr>
              <a:t>年，莱布尼兹首次使用</a:t>
            </a:r>
            <a:r>
              <a:rPr lang="en-US" altLang="zh-CN" sz="1400" dirty="0">
                <a:solidFill>
                  <a:prstClr val="white">
                    <a:lumMod val="50000"/>
                  </a:prstClr>
                </a:solidFill>
                <a:latin typeface="微软雅黑" pitchFamily="34" charset="-122"/>
                <a:ea typeface="微软雅黑" pitchFamily="34" charset="-122"/>
              </a:rPr>
              <a:t>function</a:t>
            </a:r>
            <a:r>
              <a:rPr lang="zh-CN" altLang="en-US" sz="1400" dirty="0">
                <a:solidFill>
                  <a:prstClr val="white">
                    <a:lumMod val="50000"/>
                  </a:prstClr>
                </a:solidFill>
                <a:latin typeface="微软雅黑" pitchFamily="34" charset="-122"/>
                <a:ea typeface="微软雅黑" pitchFamily="34" charset="-122"/>
              </a:rPr>
              <a:t>（函数）表示幂，后来他用该词表示曲线上点的横坐标、纵坐标、切线长等曲线上点的有关几何量。与此同时，牛顿在微积分的讨论中，使用 流量来表示变量间的关系。</a:t>
            </a:r>
          </a:p>
        </p:txBody>
      </p:sp>
      <p:sp>
        <p:nvSpPr>
          <p:cNvPr id="2" name="文本框 12">
            <a:extLst>
              <a:ext uri="{FF2B5EF4-FFF2-40B4-BE49-F238E27FC236}">
                <a16:creationId xmlns:a16="http://schemas.microsoft.com/office/drawing/2014/main" id="{85264CD0-A3ED-4883-A281-14F887A7B8E3}"/>
              </a:ext>
            </a:extLst>
          </p:cNvPr>
          <p:cNvSpPr txBox="1">
            <a:spLocks noChangeArrowheads="1"/>
          </p:cNvSpPr>
          <p:nvPr/>
        </p:nvSpPr>
        <p:spPr bwMode="auto">
          <a:xfrm>
            <a:off x="1263742" y="387664"/>
            <a:ext cx="4307884" cy="31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lumMod val="50000"/>
                  </a:prstClr>
                </a:solidFill>
                <a:effectLst/>
                <a:uLnTx/>
                <a:uFillTx/>
                <a:latin typeface="微软雅黑" pitchFamily="34" charset="-122"/>
                <a:ea typeface="微软雅黑" pitchFamily="34" charset="-122"/>
                <a:cs typeface="宋体" charset="-122"/>
              </a:rPr>
              <a:t>知识天地</a:t>
            </a:r>
          </a:p>
        </p:txBody>
      </p:sp>
      <p:sp>
        <p:nvSpPr>
          <p:cNvPr id="14" name="文本框 13">
            <a:extLst>
              <a:ext uri="{FF2B5EF4-FFF2-40B4-BE49-F238E27FC236}">
                <a16:creationId xmlns:a16="http://schemas.microsoft.com/office/drawing/2014/main" id="{D13FB5C4-84AF-46B5-8EFC-D70F24928658}"/>
              </a:ext>
            </a:extLst>
          </p:cNvPr>
          <p:cNvSpPr txBox="1"/>
          <p:nvPr/>
        </p:nvSpPr>
        <p:spPr bwMode="auto">
          <a:xfrm>
            <a:off x="3744416" y="843558"/>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black"/>
                </a:solidFill>
                <a:effectLst/>
                <a:uLnTx/>
                <a:uFillTx/>
                <a:latin typeface="Calibri"/>
                <a:ea typeface="宋体" panose="02010600030101010101" pitchFamily="2" charset="-122"/>
                <a:cs typeface="宋体" panose="02010600030101010101" pitchFamily="2" charset="-122"/>
              </a:rPr>
              <a:t>函数概念发展史</a:t>
            </a: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4" name="图片 3">
            <a:extLst>
              <a:ext uri="{FF2B5EF4-FFF2-40B4-BE49-F238E27FC236}">
                <a16:creationId xmlns:a16="http://schemas.microsoft.com/office/drawing/2014/main" id="{3CE1A324-6A71-495F-8CCE-190B42F02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76" y="1490958"/>
            <a:ext cx="2271520" cy="2787774"/>
          </a:xfrm>
          <a:prstGeom prst="rect">
            <a:avLst/>
          </a:prstGeom>
        </p:spPr>
      </p:pic>
    </p:spTree>
    <p:extLst>
      <p:ext uri="{BB962C8B-B14F-4D97-AF65-F5344CB8AC3E}">
        <p14:creationId xmlns:p14="http://schemas.microsoft.com/office/powerpoint/2010/main" val="790202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3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100"/>
                                        <p:tgtEl>
                                          <p:spTgt spid="10"/>
                                        </p:tgtEl>
                                      </p:cBhvr>
                                    </p:animEffect>
                                  </p:childTnLst>
                                </p:cTn>
                              </p:par>
                              <p:par>
                                <p:cTn id="8" presetID="36" presetClass="emph" presetSubtype="0" fill="hold" grpId="1" nodeType="withEffect">
                                  <p:stCondLst>
                                    <p:cond delay="0"/>
                                  </p:stCondLst>
                                  <p:iterate type="lt">
                                    <p:tmPct val="30000"/>
                                  </p:iterate>
                                  <p:childTnLst>
                                    <p:animScale>
                                      <p:cBhvr>
                                        <p:cTn id="9" dur="50" autoRev="1" fill="hold">
                                          <p:stCondLst>
                                            <p:cond delay="0"/>
                                          </p:stCondLst>
                                        </p:cTn>
                                        <p:tgtEl>
                                          <p:spTgt spid="10"/>
                                        </p:tgtEl>
                                      </p:cBhvr>
                                      <p:to x="80000" y="100000"/>
                                    </p:animScale>
                                    <p:anim by="(#ppt_w*0.10)" calcmode="lin" valueType="num">
                                      <p:cBhvr>
                                        <p:cTn id="10" dur="50" autoRev="1" fill="hold">
                                          <p:stCondLst>
                                            <p:cond delay="0"/>
                                          </p:stCondLst>
                                        </p:cTn>
                                        <p:tgtEl>
                                          <p:spTgt spid="10"/>
                                        </p:tgtEl>
                                        <p:attrNameLst>
                                          <p:attrName>ppt_x</p:attrName>
                                        </p:attrNameLst>
                                      </p:cBhvr>
                                    </p:anim>
                                    <p:anim by="(-#ppt_w*0.10)" calcmode="lin" valueType="num">
                                      <p:cBhvr>
                                        <p:cTn id="11" dur="50" autoRev="1" fill="hold">
                                          <p:stCondLst>
                                            <p:cond delay="0"/>
                                          </p:stCondLst>
                                        </p:cTn>
                                        <p:tgtEl>
                                          <p:spTgt spid="10"/>
                                        </p:tgtEl>
                                        <p:attrNameLst>
                                          <p:attrName>ppt_y</p:attrName>
                                        </p:attrNameLst>
                                      </p:cBhvr>
                                    </p:anim>
                                    <p:animRot by="-480000">
                                      <p:cBhvr>
                                        <p:cTn id="12" dur="50" autoRev="1"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www.99ppt.com"/>
</p:tagLst>
</file>

<file path=ppt/theme/theme1.xml><?xml version="1.0" encoding="utf-8"?>
<a:theme xmlns:a="http://schemas.openxmlformats.org/drawingml/2006/main" name="www.99ppt.com​​">
  <a:themeElements>
    <a:clrScheme name="自定义 146">
      <a:dk1>
        <a:sysClr val="windowText" lastClr="000000"/>
      </a:dk1>
      <a:lt1>
        <a:sysClr val="window" lastClr="FFFFFF"/>
      </a:lt1>
      <a:dk2>
        <a:srgbClr val="5A6378"/>
      </a:dk2>
      <a:lt2>
        <a:srgbClr val="D4D4D6"/>
      </a:lt2>
      <a:accent1>
        <a:srgbClr val="168BBA"/>
      </a:accent1>
      <a:accent2>
        <a:srgbClr val="6BB76D"/>
      </a:accent2>
      <a:accent3>
        <a:srgbClr val="168BBA"/>
      </a:accent3>
      <a:accent4>
        <a:srgbClr val="6BB76D"/>
      </a:accent4>
      <a:accent5>
        <a:srgbClr val="168BBA"/>
      </a:accent5>
      <a:accent6>
        <a:srgbClr val="6BB76D"/>
      </a:accent6>
      <a:hlink>
        <a:srgbClr val="168BBA"/>
      </a:hlink>
      <a:folHlink>
        <a:srgbClr val="68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square" lIns="65023" tIns="32511" rIns="65023" bIns="32511">
        <a:spAutoFit/>
      </a:bodyPr>
      <a:lstStyle>
        <a:defPPr algn="l">
          <a:defRPr sz="1600" dirty="0" smtClean="0">
            <a:solidFill>
              <a:schemeClr val="bg1">
                <a:lumMod val="50000"/>
              </a:schemeClr>
            </a:solidFill>
            <a:latin typeface="微软雅黑" pitchFamily="34" charset="-122"/>
            <a:ea typeface="微软雅黑" pitchFamily="34" charset="-122"/>
            <a:cs typeface="宋体" charset="-122"/>
          </a:defRPr>
        </a:defPPr>
      </a:lstStyle>
    </a:txDef>
  </a:objectDefaults>
  <a:extraClrSchemeLst/>
</a:theme>
</file>

<file path=ppt/theme/theme2.xml><?xml version="1.0" encoding="utf-8"?>
<a:theme xmlns:a="http://schemas.openxmlformats.org/drawingml/2006/main" name="1_www.99ppt.com​​">
  <a:themeElements>
    <a:clrScheme name="自定义 146">
      <a:dk1>
        <a:sysClr val="windowText" lastClr="000000"/>
      </a:dk1>
      <a:lt1>
        <a:sysClr val="window" lastClr="FFFFFF"/>
      </a:lt1>
      <a:dk2>
        <a:srgbClr val="5A6378"/>
      </a:dk2>
      <a:lt2>
        <a:srgbClr val="D4D4D6"/>
      </a:lt2>
      <a:accent1>
        <a:srgbClr val="168BBA"/>
      </a:accent1>
      <a:accent2>
        <a:srgbClr val="6BB76D"/>
      </a:accent2>
      <a:accent3>
        <a:srgbClr val="168BBA"/>
      </a:accent3>
      <a:accent4>
        <a:srgbClr val="6BB76D"/>
      </a:accent4>
      <a:accent5>
        <a:srgbClr val="168BBA"/>
      </a:accent5>
      <a:accent6>
        <a:srgbClr val="6BB76D"/>
      </a:accent6>
      <a:hlink>
        <a:srgbClr val="168BBA"/>
      </a:hlink>
      <a:folHlink>
        <a:srgbClr val="68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4700</TotalTime>
  <Words>7408</Words>
  <Application>Microsoft Office PowerPoint</Application>
  <PresentationFormat>全屏显示(16:9)</PresentationFormat>
  <Paragraphs>637</Paragraphs>
  <Slides>199</Slides>
  <Notes>199</Notes>
  <HiddenSlides>0</HiddenSlides>
  <MMClips>0</MMClips>
  <ScaleCrop>false</ScaleCrop>
  <HeadingPairs>
    <vt:vector size="6" baseType="variant">
      <vt:variant>
        <vt:lpstr>已用的字体</vt:lpstr>
      </vt:variant>
      <vt:variant>
        <vt:i4>4</vt:i4>
      </vt:variant>
      <vt:variant>
        <vt:lpstr>主题</vt:lpstr>
      </vt:variant>
      <vt:variant>
        <vt:i4>2</vt:i4>
      </vt:variant>
      <vt:variant>
        <vt:lpstr>幻灯片标题</vt:lpstr>
      </vt:variant>
      <vt:variant>
        <vt:i4>199</vt:i4>
      </vt:variant>
    </vt:vector>
  </HeadingPairs>
  <TitlesOfParts>
    <vt:vector size="205" baseType="lpstr">
      <vt:lpstr>等线</vt:lpstr>
      <vt:lpstr>微软雅黑</vt:lpstr>
      <vt:lpstr>Arial</vt:lpstr>
      <vt:lpstr>Calibri</vt:lpstr>
      <vt:lpstr>www.99ppt.com​​</vt:lpstr>
      <vt:lpstr>1_www.99ppt.com​​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www.99ppt.com</Manager>
  <Company>www.99ppt.com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www.99ppt.com</dc:title>
  <dc:subject>www.99ppt.com</dc:subject>
  <dc:creator>www.99ppt.com</dc:creator>
  <cp:keywords>www.99ppt.com</cp:keywords>
  <dc:description>www.99ppt.com</dc:description>
  <cp:lastModifiedBy>林</cp:lastModifiedBy>
  <cp:revision>194</cp:revision>
  <dcterms:created xsi:type="dcterms:W3CDTF">2014-11-09T01:07:25Z</dcterms:created>
  <dcterms:modified xsi:type="dcterms:W3CDTF">2020-11-16T03:44:47Z</dcterms:modified>
  <cp:category>www.99ppt.com</cp:category>
  <cp:contentStatus>www.99ppt.com</cp:contentStatus>
</cp:coreProperties>
</file>